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8733" y="2153148"/>
            <a:ext cx="10616911" cy="34594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047" y="1163209"/>
            <a:ext cx="1405734" cy="3184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36368" y="6065404"/>
            <a:ext cx="9116468" cy="99503"/>
            <a:chOff x="8036368" y="6065404"/>
            <a:chExt cx="9116468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6368" y="6065404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3930" y="1286102"/>
            <a:ext cx="3589970" cy="8111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5715" y="519609"/>
            <a:ext cx="1449830" cy="4579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0144" y="521869"/>
            <a:ext cx="3107873" cy="473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6442" y="1994656"/>
            <a:ext cx="3596190" cy="7388640"/>
            <a:chOff x="1236442" y="1994656"/>
            <a:chExt cx="3596190" cy="73886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6442" y="1994656"/>
              <a:ext cx="3596190" cy="73886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27094" y="2742874"/>
            <a:ext cx="7754413" cy="6360361"/>
            <a:chOff x="5227094" y="2742874"/>
            <a:chExt cx="7754413" cy="63603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7094" y="2742874"/>
              <a:ext cx="7754413" cy="63603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39884" y="5097160"/>
            <a:ext cx="6171429" cy="1238710"/>
            <a:chOff x="10639884" y="5097160"/>
            <a:chExt cx="6171429" cy="12387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39884" y="5097160"/>
              <a:ext cx="6171429" cy="123871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066646" y="6448503"/>
            <a:ext cx="5209744" cy="15248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45" y="1272337"/>
            <a:ext cx="8762262" cy="8285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5715" y="519609"/>
            <a:ext cx="1449830" cy="4579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0144" y="521869"/>
            <a:ext cx="3107873" cy="473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86511" y="2203313"/>
            <a:ext cx="14518633" cy="4006456"/>
            <a:chOff x="2286511" y="2203313"/>
            <a:chExt cx="14518633" cy="40064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511" y="2203313"/>
              <a:ext cx="14518633" cy="400645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34607" y="3442782"/>
            <a:ext cx="541965" cy="6076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34607" y="3908520"/>
            <a:ext cx="541965" cy="6076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34607" y="4330530"/>
            <a:ext cx="541965" cy="60761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34607" y="4768730"/>
            <a:ext cx="541965" cy="6076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56979" y="5218282"/>
            <a:ext cx="519590" cy="6076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43123" y="7171684"/>
            <a:ext cx="3597020" cy="1993441"/>
            <a:chOff x="3743123" y="7171684"/>
            <a:chExt cx="3597020" cy="199344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43123" y="7171684"/>
              <a:ext cx="3597020" cy="19934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9502" y="6878091"/>
            <a:ext cx="2428850" cy="2428850"/>
            <a:chOff x="689502" y="6878091"/>
            <a:chExt cx="2428850" cy="24288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9502" y="6878091"/>
              <a:ext cx="2428850" cy="24288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08200" y="6946937"/>
            <a:ext cx="2875255" cy="2875255"/>
            <a:chOff x="8108200" y="6946937"/>
            <a:chExt cx="2875255" cy="28752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08200" y="6946937"/>
              <a:ext cx="2875255" cy="28752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6068" y="4803141"/>
            <a:ext cx="3288220" cy="794721"/>
            <a:chOff x="786068" y="4803141"/>
            <a:chExt cx="3288220" cy="79472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5420000">
              <a:off x="-806170" y="4457653"/>
              <a:ext cx="6576441" cy="1589442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5420000">
              <a:off x="786068" y="4803141"/>
              <a:ext cx="3288220" cy="7947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43402" y="5338056"/>
            <a:ext cx="3042028" cy="611787"/>
            <a:chOff x="2743402" y="5338056"/>
            <a:chExt cx="3042028" cy="61178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6420000">
              <a:off x="1262321" y="5072095"/>
              <a:ext cx="6084055" cy="1223575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6420000">
              <a:off x="2743402" y="5338056"/>
              <a:ext cx="3042028" cy="6117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21960" y="5367558"/>
            <a:ext cx="6171429" cy="740571"/>
            <a:chOff x="3421960" y="5367558"/>
            <a:chExt cx="6171429" cy="74057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140000">
              <a:off x="384584" y="5045610"/>
              <a:ext cx="12342857" cy="1481143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140000">
              <a:off x="3421960" y="5367558"/>
              <a:ext cx="6171429" cy="74057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059284" y="7867326"/>
            <a:ext cx="7390008" cy="629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3930" y="1287011"/>
            <a:ext cx="3889264" cy="8153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5715" y="519609"/>
            <a:ext cx="1449830" cy="4579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0144" y="521869"/>
            <a:ext cx="3107873" cy="473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52843" y="2310460"/>
            <a:ext cx="3580029" cy="7355437"/>
            <a:chOff x="7352843" y="2310460"/>
            <a:chExt cx="3580029" cy="73554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2843" y="2310460"/>
              <a:ext cx="3580029" cy="7355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766" y="1300781"/>
            <a:ext cx="4640131" cy="8203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5715" y="519609"/>
            <a:ext cx="1449830" cy="4579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0144" y="521869"/>
            <a:ext cx="3107873" cy="473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4488" y="4344556"/>
            <a:ext cx="10399260" cy="3200829"/>
            <a:chOff x="754488" y="4344556"/>
            <a:chExt cx="10399260" cy="32008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4488" y="4344556"/>
              <a:ext cx="10399260" cy="32008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36643" y="1688442"/>
            <a:ext cx="3937165" cy="8089200"/>
            <a:chOff x="13436643" y="1688442"/>
            <a:chExt cx="3937165" cy="80892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6643" y="1688442"/>
              <a:ext cx="3937165" cy="80892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4150" y="6838467"/>
            <a:ext cx="3638022" cy="426252"/>
            <a:chOff x="1644150" y="6838467"/>
            <a:chExt cx="3638022" cy="4262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4150" y="6838467"/>
              <a:ext cx="3638022" cy="4262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66830" y="5581459"/>
            <a:ext cx="1470760" cy="727024"/>
            <a:chOff x="11566830" y="5581459"/>
            <a:chExt cx="1470760" cy="7270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66830" y="5581459"/>
              <a:ext cx="1470760" cy="727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286" y="1382487"/>
            <a:ext cx="7034108" cy="8212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5715" y="519609"/>
            <a:ext cx="1449830" cy="4579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0144" y="521869"/>
            <a:ext cx="3107873" cy="473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6319" y="3885171"/>
            <a:ext cx="10795873" cy="3337166"/>
            <a:chOff x="806319" y="3885171"/>
            <a:chExt cx="10795873" cy="33371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319" y="3885171"/>
              <a:ext cx="10795873" cy="33371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93681" y="1771049"/>
            <a:ext cx="3682227" cy="7565410"/>
            <a:chOff x="13793681" y="1771049"/>
            <a:chExt cx="3682227" cy="75654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93681" y="1771049"/>
              <a:ext cx="3682227" cy="75654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40535" y="6497388"/>
            <a:ext cx="5059024" cy="426252"/>
            <a:chOff x="1740535" y="6497388"/>
            <a:chExt cx="5059024" cy="4262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0535" y="6497388"/>
              <a:ext cx="5059024" cy="4262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19995" y="5031456"/>
            <a:ext cx="1470760" cy="727024"/>
            <a:chOff x="12019995" y="5031456"/>
            <a:chExt cx="1470760" cy="7270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19995" y="5031456"/>
              <a:ext cx="1470760" cy="727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8570" y="1307664"/>
            <a:ext cx="4296953" cy="8199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5715" y="519609"/>
            <a:ext cx="1449830" cy="4579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0144" y="521869"/>
            <a:ext cx="3107873" cy="4735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52295" y="1376234"/>
            <a:ext cx="9269605" cy="2297679"/>
            <a:chOff x="4652295" y="1376234"/>
            <a:chExt cx="9269605" cy="22976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2295" y="1376234"/>
              <a:ext cx="9269605" cy="2297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17386" y="1713279"/>
            <a:ext cx="8521899" cy="426252"/>
            <a:chOff x="5317386" y="1713279"/>
            <a:chExt cx="8521899" cy="4262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7386" y="1713279"/>
              <a:ext cx="8521899" cy="4262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3335" y="3866437"/>
            <a:ext cx="3003750" cy="6171429"/>
            <a:chOff x="423335" y="3866437"/>
            <a:chExt cx="3003750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35" y="3866437"/>
              <a:ext cx="3003750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27925" y="3893976"/>
            <a:ext cx="3003750" cy="6171429"/>
            <a:chOff x="3727925" y="3893976"/>
            <a:chExt cx="3003750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7925" y="3893976"/>
              <a:ext cx="3003750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88724" y="3893976"/>
            <a:ext cx="3003750" cy="6171429"/>
            <a:chOff x="7088724" y="3893976"/>
            <a:chExt cx="3003750" cy="61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88724" y="3893976"/>
              <a:ext cx="3003750" cy="617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86468" y="6381813"/>
            <a:ext cx="7819346" cy="113722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7143" y="4531153"/>
            <a:ext cx="1094244" cy="764200"/>
            <a:chOff x="57143" y="4531153"/>
            <a:chExt cx="1094244" cy="7642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143" y="4531153"/>
              <a:ext cx="1094244" cy="7642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99547" y="4531153"/>
            <a:ext cx="1094244" cy="764200"/>
            <a:chOff x="3399547" y="4531153"/>
            <a:chExt cx="1094244" cy="7642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99547" y="4531153"/>
              <a:ext cx="1094244" cy="7642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793021" y="4531153"/>
            <a:ext cx="1094244" cy="764200"/>
            <a:chOff x="6793021" y="4531153"/>
            <a:chExt cx="1094244" cy="7642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93021" y="4531153"/>
              <a:ext cx="1094244" cy="7642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12971" y="6019861"/>
            <a:ext cx="667507" cy="466175"/>
            <a:chOff x="212971" y="6019861"/>
            <a:chExt cx="667507" cy="46617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2971" y="6019861"/>
              <a:ext cx="667507" cy="4661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507502" y="6046523"/>
            <a:ext cx="667507" cy="466175"/>
            <a:chOff x="3507502" y="6046523"/>
            <a:chExt cx="667507" cy="46617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07502" y="6046523"/>
              <a:ext cx="667507" cy="4661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869211" y="6038909"/>
            <a:ext cx="667507" cy="466175"/>
            <a:chOff x="6869211" y="6038909"/>
            <a:chExt cx="667507" cy="46617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69211" y="6038909"/>
              <a:ext cx="667507" cy="466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543" y="4057112"/>
            <a:ext cx="3992007" cy="22354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047" y="1163209"/>
            <a:ext cx="1405734" cy="3184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2022-03-07T19:12:32Z</dcterms:created>
  <dcterms:modified xsi:type="dcterms:W3CDTF">2022-03-07T19:12:32Z</dcterms:modified>
</cp:coreProperties>
</file>