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Relationship Id="rId24" Type="http://schemas.openxmlformats.org/officeDocument/2006/relationships/image" Target="../media/image176.png"/><Relationship Id="rId25" Type="http://schemas.openxmlformats.org/officeDocument/2006/relationships/image" Target="../media/image177.png"/><Relationship Id="rId26" Type="http://schemas.openxmlformats.org/officeDocument/2006/relationships/image" Target="../media/image17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6964" y="6622449"/>
            <a:ext cx="15971786" cy="3663265"/>
            <a:chOff x="1156964" y="6622449"/>
            <a:chExt cx="15971786" cy="36632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4" y="6622449"/>
              <a:ext cx="15971786" cy="36632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595" y="2446261"/>
            <a:ext cx="6696859" cy="14979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82001" y="1068213"/>
            <a:ext cx="4526781" cy="355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2837" y="2931018"/>
            <a:ext cx="6867186" cy="29883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92529" y="5122449"/>
            <a:ext cx="2621274" cy="2621274"/>
            <a:chOff x="13992529" y="5122449"/>
            <a:chExt cx="2621274" cy="26212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92529" y="5122449"/>
              <a:ext cx="2621274" cy="26212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62721" y="5655962"/>
            <a:ext cx="1797110" cy="16104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5376" y="5276338"/>
            <a:ext cx="4078688" cy="527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577" y="4808373"/>
            <a:ext cx="3683648" cy="996159"/>
            <a:chOff x="12115577" y="4808373"/>
            <a:chExt cx="3683648" cy="996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774" y="4375315"/>
              <a:ext cx="7367296" cy="19923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5577" y="4808373"/>
              <a:ext cx="3683648" cy="9961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86477" y="5047411"/>
            <a:ext cx="2088466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5068" y="4764468"/>
            <a:ext cx="4087060" cy="11367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5207" y="5117001"/>
            <a:ext cx="943113" cy="4063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13849" y="6158001"/>
            <a:ext cx="5221355" cy="11367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5198" y="6510658"/>
            <a:ext cx="943113" cy="4063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15577" y="6201907"/>
            <a:ext cx="3683648" cy="996159"/>
            <a:chOff x="12115577" y="6201907"/>
            <a:chExt cx="3683648" cy="9961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8774" y="5768848"/>
              <a:ext cx="7367296" cy="199231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15577" y="6201907"/>
              <a:ext cx="3683648" cy="996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15068" y="7551534"/>
            <a:ext cx="4734358" cy="11367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90369" y="7904191"/>
            <a:ext cx="943113" cy="4063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15577" y="7595441"/>
            <a:ext cx="3683648" cy="996159"/>
            <a:chOff x="12115577" y="7595441"/>
            <a:chExt cx="3683648" cy="9961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38774" y="7162382"/>
              <a:ext cx="7367296" cy="199231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15577" y="7595441"/>
              <a:ext cx="3683648" cy="99615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59582" y="1174010"/>
            <a:ext cx="3485536" cy="3062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17388" y="2686486"/>
            <a:ext cx="12452024" cy="75172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40003" y="1463294"/>
            <a:ext cx="10491808" cy="137404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49382" y="9663715"/>
            <a:ext cx="3317921" cy="3062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38325" y="5204165"/>
            <a:ext cx="1752138" cy="204576"/>
            <a:chOff x="9438325" y="5204165"/>
            <a:chExt cx="1752138" cy="20457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38325" y="5204165"/>
              <a:ext cx="1752138" cy="2045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8325" y="6597698"/>
            <a:ext cx="1752138" cy="204576"/>
            <a:chOff x="9438325" y="6597698"/>
            <a:chExt cx="1752138" cy="2045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38325" y="6597698"/>
              <a:ext cx="1752138" cy="2045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93402" y="7991232"/>
            <a:ext cx="1752138" cy="204576"/>
            <a:chOff x="9493402" y="7991232"/>
            <a:chExt cx="1752138" cy="2045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93402" y="7991232"/>
              <a:ext cx="1752138" cy="20457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86477" y="6421611"/>
            <a:ext cx="2088466" cy="60950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86477" y="7818439"/>
            <a:ext cx="2228653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9582" y="1174010"/>
            <a:ext cx="3126688" cy="3062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003" y="1463294"/>
            <a:ext cx="9073101" cy="13740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9382" y="9789048"/>
            <a:ext cx="3035261" cy="3062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75177" y="3391548"/>
            <a:ext cx="3575718" cy="5523810"/>
            <a:chOff x="11975177" y="3391548"/>
            <a:chExt cx="3575718" cy="55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75177" y="3391548"/>
              <a:ext cx="3575718" cy="5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98911" y="3391548"/>
            <a:ext cx="7294165" cy="5523810"/>
            <a:chOff x="4298911" y="3391548"/>
            <a:chExt cx="7294165" cy="55238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02" y="809916"/>
              <a:ext cx="14588329" cy="1104761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8911" y="3391548"/>
              <a:ext cx="7294165" cy="552381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0896" y="6428296"/>
            <a:ext cx="597318" cy="355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38858" y="4760648"/>
            <a:ext cx="2083613" cy="3555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12192" y="5260954"/>
            <a:ext cx="2411605" cy="711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71334" y="7160210"/>
            <a:ext cx="2350868" cy="888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34436" y="6431471"/>
            <a:ext cx="2751589" cy="3555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74483" y="4059746"/>
            <a:ext cx="597333" cy="599191"/>
            <a:chOff x="13474483" y="4059746"/>
            <a:chExt cx="597333" cy="5991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74483" y="4059746"/>
              <a:ext cx="597333" cy="59919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90610" y="4637982"/>
            <a:ext cx="2083613" cy="3555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25811" y="5260954"/>
            <a:ext cx="2411605" cy="7110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87571" y="7160208"/>
            <a:ext cx="5164723" cy="3555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95077" y="6438515"/>
            <a:ext cx="4000751" cy="3555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68118" y="4022695"/>
            <a:ext cx="513578" cy="513578"/>
            <a:chOff x="9668118" y="4022695"/>
            <a:chExt cx="513578" cy="5135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68118" y="4022695"/>
              <a:ext cx="513578" cy="5135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69516" y="5260954"/>
            <a:ext cx="2738708" cy="7110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04831" y="4351458"/>
            <a:ext cx="11134" cy="9524"/>
            <a:chOff x="9904831" y="4351458"/>
            <a:chExt cx="11134" cy="95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04831" y="4351458"/>
              <a:ext cx="11134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17562" y="6228463"/>
            <a:ext cx="13333333" cy="9524"/>
            <a:chOff x="2217562" y="6228463"/>
            <a:chExt cx="13333333" cy="95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17562" y="6228463"/>
              <a:ext cx="13333333" cy="952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52477" y="4634429"/>
            <a:ext cx="2083613" cy="3555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87172" y="4019139"/>
            <a:ext cx="599191" cy="513578"/>
            <a:chOff x="5787172" y="4019139"/>
            <a:chExt cx="599191" cy="5135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87172" y="4019139"/>
              <a:ext cx="599191" cy="51357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90896" y="5287620"/>
            <a:ext cx="964776" cy="35554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190896" y="7160208"/>
            <a:ext cx="433767" cy="35554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06133" y="6921796"/>
            <a:ext cx="13333333" cy="9524"/>
            <a:chOff x="2206133" y="6921796"/>
            <a:chExt cx="13333333" cy="95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06133" y="6921796"/>
              <a:ext cx="13333333" cy="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7697" y="4306883"/>
            <a:ext cx="9890543" cy="11313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5409" y="5303516"/>
            <a:ext cx="618761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34041" y="4408255"/>
            <a:ext cx="4531917" cy="1238095"/>
            <a:chOff x="1734041" y="4408255"/>
            <a:chExt cx="4531917" cy="1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041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23075" y="4408255"/>
            <a:ext cx="4531917" cy="1238095"/>
            <a:chOff x="6923075" y="4408255"/>
            <a:chExt cx="4531917" cy="1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075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12108" y="4408255"/>
            <a:ext cx="4531917" cy="1238095"/>
            <a:chOff x="12112108" y="4408255"/>
            <a:chExt cx="4531917" cy="1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2108" y="4408255"/>
              <a:ext cx="4531917" cy="1238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3087" y="5911166"/>
            <a:ext cx="991467" cy="8213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3563" y="6776610"/>
            <a:ext cx="1690574" cy="7517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4517" y="3979683"/>
            <a:ext cx="857143" cy="857143"/>
            <a:chOff x="1924517" y="3979683"/>
            <a:chExt cx="857143" cy="857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924517" y="3979683"/>
              <a:ext cx="857143" cy="857143"/>
              <a:chOff x="1924517" y="3979683"/>
              <a:chExt cx="857143" cy="8571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24517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5430" y="4084577"/>
              <a:ext cx="476626" cy="6942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2125" y="5910268"/>
            <a:ext cx="3139782" cy="8135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92601" y="6791153"/>
            <a:ext cx="1129826" cy="7517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51240" y="5911166"/>
            <a:ext cx="3887446" cy="8213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81620" y="6791153"/>
            <a:ext cx="1877494" cy="10971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9582" y="1167915"/>
            <a:ext cx="4153557" cy="30627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75241" y="1455678"/>
            <a:ext cx="7335430" cy="14729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13551" y="3979683"/>
            <a:ext cx="857143" cy="857143"/>
            <a:chOff x="7113551" y="3979683"/>
            <a:chExt cx="857143" cy="8571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113551" y="3979683"/>
              <a:ext cx="857143" cy="857143"/>
              <a:chOff x="7113551" y="3979683"/>
              <a:chExt cx="857143" cy="85714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113551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4466" y="4084572"/>
              <a:ext cx="461006" cy="6942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98400" y="3979683"/>
            <a:ext cx="857143" cy="857143"/>
            <a:chOff x="12298400" y="3979683"/>
            <a:chExt cx="857143" cy="8571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98400" y="3979683"/>
              <a:ext cx="857143" cy="857143"/>
              <a:chOff x="12298400" y="3979683"/>
              <a:chExt cx="857143" cy="8571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298400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39286" y="4084572"/>
              <a:ext cx="457882" cy="694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9431" y="5491167"/>
            <a:ext cx="2041979" cy="19412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1906" y="6068573"/>
            <a:ext cx="2497812" cy="7110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9928" y="5770787"/>
            <a:ext cx="2785654" cy="13155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9582" y="1174010"/>
            <a:ext cx="3445537" cy="3062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0003" y="1463296"/>
            <a:ext cx="11122644" cy="13761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9582" y="9670191"/>
            <a:ext cx="3035261" cy="306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8027" y="4217264"/>
            <a:ext cx="3301064" cy="535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27334" y="4217268"/>
            <a:ext cx="3533725" cy="5359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9431" y="5491167"/>
            <a:ext cx="2041979" cy="19412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1906" y="6068573"/>
            <a:ext cx="2497812" cy="7110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9928" y="5770787"/>
            <a:ext cx="2785654" cy="13155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9582" y="1174010"/>
            <a:ext cx="3445537" cy="3062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0003" y="1463296"/>
            <a:ext cx="11122644" cy="13761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9582" y="9670191"/>
            <a:ext cx="3035261" cy="306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8027" y="4217264"/>
            <a:ext cx="3301064" cy="535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27334" y="4217268"/>
            <a:ext cx="3533725" cy="5359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1552" y="473298"/>
            <a:ext cx="16722610" cy="9339119"/>
            <a:chOff x="781552" y="473298"/>
            <a:chExt cx="16722610" cy="93391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1552" y="473298"/>
              <a:ext cx="16722610" cy="9339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9431" y="5491167"/>
            <a:ext cx="2041979" cy="19412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1906" y="6068573"/>
            <a:ext cx="2497812" cy="7110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9928" y="5770787"/>
            <a:ext cx="2785654" cy="13155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9582" y="1174010"/>
            <a:ext cx="3445537" cy="3062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0003" y="1463296"/>
            <a:ext cx="11122644" cy="13761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9582" y="9670191"/>
            <a:ext cx="3035261" cy="306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8027" y="4217264"/>
            <a:ext cx="3301064" cy="535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27334" y="4217268"/>
            <a:ext cx="3533725" cy="535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9430" y="5491163"/>
            <a:ext cx="2041979" cy="19412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1906" y="6068573"/>
            <a:ext cx="2393104" cy="7110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9925" y="5770792"/>
            <a:ext cx="2785654" cy="13155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9582" y="1174010"/>
            <a:ext cx="3445537" cy="3062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0003" y="1456422"/>
            <a:ext cx="10629290" cy="13782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9582" y="9670191"/>
            <a:ext cx="3035261" cy="306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8027" y="4217264"/>
            <a:ext cx="3301064" cy="535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27334" y="4217268"/>
            <a:ext cx="3533725" cy="5359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" y="-1006575"/>
            <a:ext cx="18285714" cy="4209878"/>
            <a:chOff x="38095" y="-1006575"/>
            <a:chExt cx="18285714" cy="4209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" y="-1006575"/>
              <a:ext cx="18285714" cy="42098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2680" y="5144354"/>
            <a:ext cx="796993" cy="797006"/>
            <a:chOff x="10672680" y="5144354"/>
            <a:chExt cx="796993" cy="7970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2680" y="5144354"/>
              <a:ext cx="796993" cy="7970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6068" y="5142857"/>
            <a:ext cx="797006" cy="800000"/>
            <a:chOff x="6816068" y="5142857"/>
            <a:chExt cx="797006" cy="8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068" y="5142857"/>
              <a:ext cx="797006" cy="800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9808" y="6260382"/>
            <a:ext cx="3467769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6474" y="7022134"/>
            <a:ext cx="3355632" cy="4063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6379" y="6260382"/>
            <a:ext cx="3599765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3045" y="7022134"/>
            <a:ext cx="2772535" cy="4063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9382" y="9501810"/>
            <a:ext cx="3370872" cy="30627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59582" y="1364486"/>
            <a:ext cx="3671436" cy="30627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145" y="1558589"/>
            <a:ext cx="11434665" cy="13740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3810" y="5541282"/>
            <a:ext cx="1838095" cy="31723"/>
            <a:chOff x="8223810" y="5541282"/>
            <a:chExt cx="1838095" cy="317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3810" y="5541282"/>
              <a:ext cx="1838095" cy="3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" y="-1006575"/>
            <a:ext cx="18285714" cy="4209878"/>
            <a:chOff x="38095" y="-1006575"/>
            <a:chExt cx="18285714" cy="4209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" y="-1006575"/>
              <a:ext cx="18285714" cy="42098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2680" y="5144354"/>
            <a:ext cx="796993" cy="797006"/>
            <a:chOff x="10672680" y="5144354"/>
            <a:chExt cx="796993" cy="7970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2680" y="5144354"/>
              <a:ext cx="796993" cy="7970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6068" y="5142857"/>
            <a:ext cx="797006" cy="800000"/>
            <a:chOff x="6816068" y="5142857"/>
            <a:chExt cx="797006" cy="8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068" y="5142857"/>
              <a:ext cx="797006" cy="800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9808" y="6260382"/>
            <a:ext cx="3467769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6477" y="7022134"/>
            <a:ext cx="3262174" cy="4063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6379" y="6260382"/>
            <a:ext cx="3599765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3048" y="7022134"/>
            <a:ext cx="3461382" cy="4063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9382" y="9501810"/>
            <a:ext cx="3953486" cy="30627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59582" y="1364486"/>
            <a:ext cx="3671436" cy="30627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145" y="1558589"/>
            <a:ext cx="11434665" cy="13740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3810" y="5541282"/>
            <a:ext cx="1838095" cy="31723"/>
            <a:chOff x="8223810" y="5541282"/>
            <a:chExt cx="1838095" cy="317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3810" y="5541282"/>
              <a:ext cx="1838095" cy="3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2873" y="5817525"/>
            <a:ext cx="22831461" cy="4468189"/>
            <a:chOff x="-2272873" y="5817525"/>
            <a:chExt cx="22831461" cy="44681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2873" y="5817525"/>
              <a:ext cx="22831461" cy="44681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4063" y="4179684"/>
            <a:ext cx="4737587" cy="8685714"/>
            <a:chOff x="6774063" y="4179684"/>
            <a:chExt cx="4737587" cy="86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498" y="146056"/>
              <a:ext cx="9475175" cy="173714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063" y="4179684"/>
              <a:ext cx="4737587" cy="86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8211" y="5204535"/>
            <a:ext cx="1377490" cy="8126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6305" y="5910239"/>
            <a:ext cx="2350113" cy="563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81909" y="7365342"/>
            <a:ext cx="2116693" cy="1940425"/>
            <a:chOff x="16781909" y="7365342"/>
            <a:chExt cx="2116693" cy="19404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3562" y="6395130"/>
              <a:ext cx="4233386" cy="388085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81909" y="7365342"/>
              <a:ext cx="2116693" cy="1940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96781" y="4704795"/>
            <a:ext cx="267676" cy="221903"/>
            <a:chOff x="7396781" y="4704795"/>
            <a:chExt cx="267676" cy="2219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6781" y="4704795"/>
              <a:ext cx="267676" cy="2219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2503" y="4524208"/>
            <a:ext cx="260507" cy="260507"/>
            <a:chOff x="10452503" y="4524208"/>
            <a:chExt cx="260507" cy="2605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52503" y="4524208"/>
              <a:ext cx="260507" cy="2605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41581" y="4575289"/>
            <a:ext cx="260507" cy="177391"/>
            <a:chOff x="10741581" y="4575289"/>
            <a:chExt cx="260507" cy="1773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1581" y="4575289"/>
              <a:ext cx="260507" cy="17739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9582" y="1174010"/>
            <a:ext cx="3538487" cy="3062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0003" y="1413998"/>
            <a:ext cx="11201162" cy="137404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49382" y="9792286"/>
            <a:ext cx="3370872" cy="3062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63403" y="7081407"/>
            <a:ext cx="3158909" cy="1940425"/>
            <a:chOff x="7563403" y="7081407"/>
            <a:chExt cx="3158909" cy="194042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563403" y="7081407"/>
              <a:ext cx="3158909" cy="1940425"/>
              <a:chOff x="7563403" y="7081407"/>
              <a:chExt cx="3158909" cy="194042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113215" y="6185827"/>
                <a:ext cx="6317817" cy="3880850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563403" y="7081407"/>
                <a:ext cx="3158909" cy="194042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90893" y="7440311"/>
              <a:ext cx="1928291" cy="40562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5471" y="7807572"/>
              <a:ext cx="1912909" cy="57836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90896" y="8378738"/>
              <a:ext cx="1323104" cy="405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2021-11-03T18:50:45Z</dcterms:created>
  <dcterms:modified xsi:type="dcterms:W3CDTF">2021-11-03T18:50:45Z</dcterms:modified>
</cp:coreProperties>
</file>