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76" r:id="rId6"/>
    <p:sldId id="277" r:id="rId7"/>
    <p:sldId id="296" r:id="rId8"/>
    <p:sldId id="275" r:id="rId9"/>
    <p:sldId id="278" r:id="rId10"/>
    <p:sldId id="279" r:id="rId11"/>
    <p:sldId id="297" r:id="rId12"/>
    <p:sldId id="298" r:id="rId13"/>
    <p:sldId id="299" r:id="rId14"/>
    <p:sldId id="294" r:id="rId15"/>
    <p:sldId id="282" r:id="rId16"/>
    <p:sldId id="284"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63E5A"/>
    <a:srgbClr val="D84400"/>
    <a:srgbClr val="446992"/>
    <a:srgbClr val="AEC2D8"/>
    <a:srgbClr val="98432A"/>
    <a:srgbClr val="44678D"/>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634"/>
  </p:normalViewPr>
  <p:slideViewPr>
    <p:cSldViewPr snapToGrid="0" showGuides="1">
      <p:cViewPr varScale="1">
        <p:scale>
          <a:sx n="109" d="100"/>
          <a:sy n="109" d="100"/>
        </p:scale>
        <p:origin x="612" y="11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12/21/2024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12/21/2024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F5A1A-6272-FC1A-964C-4DB6AA8DFF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459800-9310-1EF6-DC80-189EE62DAFB6}"/>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F5A40E5F-6DB3-7D01-641C-73433328BC5E}"/>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0FAD1E39-52EB-4A5C-4343-1904FCD83831}"/>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1325154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1105249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3484497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2599A-234C-56F7-4A7B-A606208D01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6BEE32-0B48-182E-904D-079274C2571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1A923D1B-2A80-33F1-9661-453AEE48581E}"/>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C6BE1D71-C48C-B89D-0F9D-96B79B6D0A7B}"/>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009291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A7AFB-B1CD-3FAC-4061-A3B0484FD6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CA57DE-BDE5-AF05-82F5-3EB841AEA22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6732BB6-24C0-7B0A-BCB5-0ACB5AE84A10}"/>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2FF5068D-5837-AD9C-E48D-34CBD11A8F7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4112767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52AD1-D951-63CE-0A77-7256A394B2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AF15A5-8D1A-561B-68B1-C2C5985FAC60}"/>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844F380D-425B-7905-6044-AF1BC331D682}"/>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028EC9A3-EFCC-1EB5-9D1F-6049B5FD913C}"/>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321153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3387969" y="3083351"/>
            <a:ext cx="5134708" cy="2700389"/>
          </a:xfrm>
        </p:spPr>
        <p:txBody>
          <a:bodyPr/>
          <a:lstStyle/>
          <a:p>
            <a:pPr>
              <a:lnSpc>
                <a:spcPct val="150000"/>
              </a:lnSpc>
            </a:pP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Giảng</a:t>
            </a: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viên</a:t>
            </a: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hướng</a:t>
            </a: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dẫn</a:t>
            </a:r>
            <a:r>
              <a:rPr lang="en-US" sz="1800" i="1" dirty="0">
                <a:solidFill>
                  <a:schemeClr val="tx1"/>
                </a:solidFill>
                <a:latin typeface="SVN-Gilroy Medium" panose="00000600000000000000" pitchFamily="50" charset="0"/>
              </a:rPr>
              <a:t>     : TS. </a:t>
            </a:r>
            <a:r>
              <a:rPr lang="en-US" sz="1800" i="1" dirty="0" err="1">
                <a:solidFill>
                  <a:schemeClr val="tx1"/>
                </a:solidFill>
                <a:latin typeface="SVN-Gilroy Medium" panose="00000600000000000000" pitchFamily="50" charset="0"/>
              </a:rPr>
              <a:t>Nguyễn</a:t>
            </a: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Thị</a:t>
            </a: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Mỹ</a:t>
            </a:r>
            <a:r>
              <a:rPr lang="en-US" sz="1800" i="1" dirty="0">
                <a:solidFill>
                  <a:schemeClr val="tx1"/>
                </a:solidFill>
                <a:latin typeface="SVN-Gilroy Medium" panose="00000600000000000000" pitchFamily="50" charset="0"/>
              </a:rPr>
              <a:t> Bình </a:t>
            </a:r>
          </a:p>
          <a:p>
            <a:pPr>
              <a:lnSpc>
                <a:spcPct val="150000"/>
              </a:lnSpc>
            </a:pPr>
            <a:r>
              <a:rPr lang="en-US" sz="1800" i="1" dirty="0">
                <a:solidFill>
                  <a:schemeClr val="tx1"/>
                </a:solidFill>
                <a:latin typeface="SVN-Gilroy Medium" panose="00000600000000000000" pitchFamily="50" charset="0"/>
              </a:rPr>
              <a:t> Sinh </a:t>
            </a:r>
            <a:r>
              <a:rPr lang="en-US" sz="1800" i="1" dirty="0" err="1">
                <a:solidFill>
                  <a:schemeClr val="tx1"/>
                </a:solidFill>
                <a:latin typeface="SVN-Gilroy Medium" panose="00000600000000000000" pitchFamily="50" charset="0"/>
              </a:rPr>
              <a:t>viên</a:t>
            </a: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thực</a:t>
            </a: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hiện</a:t>
            </a:r>
            <a:r>
              <a:rPr lang="en-US" sz="1800" i="1" dirty="0">
                <a:solidFill>
                  <a:schemeClr val="tx1"/>
                </a:solidFill>
                <a:latin typeface="SVN-Gilroy Medium" panose="00000600000000000000" pitchFamily="50" charset="0"/>
              </a:rPr>
              <a:t>           : Vũ </a:t>
            </a:r>
            <a:r>
              <a:rPr lang="en-US" sz="1800" i="1" dirty="0" err="1">
                <a:solidFill>
                  <a:schemeClr val="tx1"/>
                </a:solidFill>
                <a:latin typeface="SVN-Gilroy Medium" panose="00000600000000000000" pitchFamily="50" charset="0"/>
              </a:rPr>
              <a:t>Đức</a:t>
            </a:r>
            <a:r>
              <a:rPr lang="en-US" sz="1800" i="1" dirty="0">
                <a:solidFill>
                  <a:schemeClr val="tx1"/>
                </a:solidFill>
                <a:latin typeface="SVN-Gilroy Medium" panose="00000600000000000000" pitchFamily="50" charset="0"/>
              </a:rPr>
              <a:t> Dũng</a:t>
            </a:r>
          </a:p>
          <a:p>
            <a:pPr>
              <a:lnSpc>
                <a:spcPct val="150000"/>
              </a:lnSpc>
            </a:pP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Mã</a:t>
            </a: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sinh</a:t>
            </a: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viên</a:t>
            </a:r>
            <a:r>
              <a:rPr lang="en-US" sz="1800" i="1" dirty="0">
                <a:solidFill>
                  <a:schemeClr val="tx1"/>
                </a:solidFill>
                <a:latin typeface="SVN-Gilroy Medium" panose="00000600000000000000" pitchFamily="50" charset="0"/>
              </a:rPr>
              <a:t>                      : 2021603749</a:t>
            </a:r>
          </a:p>
          <a:p>
            <a:pPr>
              <a:lnSpc>
                <a:spcPct val="150000"/>
              </a:lnSpc>
            </a:pP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Lớp</a:t>
            </a:r>
            <a:r>
              <a:rPr lang="en-US" sz="1800" i="1" dirty="0">
                <a:solidFill>
                  <a:schemeClr val="tx1"/>
                </a:solidFill>
                <a:latin typeface="SVN-Gilroy Medium" panose="00000600000000000000" pitchFamily="50" charset="0"/>
              </a:rPr>
              <a:t>                                     : KTPM03 </a:t>
            </a:r>
          </a:p>
          <a:p>
            <a:pPr>
              <a:lnSpc>
                <a:spcPct val="150000"/>
              </a:lnSpc>
            </a:pPr>
            <a:r>
              <a:rPr lang="en-US" sz="1800" i="1" dirty="0">
                <a:solidFill>
                  <a:schemeClr val="tx1"/>
                </a:solidFill>
                <a:latin typeface="SVN-Gilroy Medium" panose="00000600000000000000" pitchFamily="50" charset="0"/>
              </a:rPr>
              <a:t> </a:t>
            </a:r>
            <a:r>
              <a:rPr lang="en-US" sz="1800" i="1" dirty="0" err="1">
                <a:solidFill>
                  <a:schemeClr val="tx1"/>
                </a:solidFill>
                <a:latin typeface="SVN-Gilroy Medium" panose="00000600000000000000" pitchFamily="50" charset="0"/>
              </a:rPr>
              <a:t>Khóa</a:t>
            </a:r>
            <a:r>
              <a:rPr lang="en-US" sz="1800" i="1" dirty="0">
                <a:solidFill>
                  <a:schemeClr val="tx1"/>
                </a:solidFill>
                <a:latin typeface="SVN-Gilroy Medium" panose="00000600000000000000" pitchFamily="50" charset="0"/>
              </a:rPr>
              <a:t>                                  : K16</a:t>
            </a:r>
            <a:endParaRPr lang="en-US" dirty="0">
              <a:solidFill>
                <a:schemeClr val="tx1"/>
              </a:solidFill>
            </a:endParaRP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11202729" y="5068084"/>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0" y="4547680"/>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6" name="Google Shape;472;p1">
            <a:extLst>
              <a:ext uri="{FF2B5EF4-FFF2-40B4-BE49-F238E27FC236}">
                <a16:creationId xmlns:a16="http://schemas.microsoft.com/office/drawing/2014/main" id="{8E774BB5-23AF-340E-C4AE-D78F2A7C74C9}"/>
              </a:ext>
            </a:extLst>
          </p:cNvPr>
          <p:cNvPicPr preferRelativeResize="0"/>
          <p:nvPr/>
        </p:nvPicPr>
        <p:blipFill rotWithShape="1">
          <a:blip r:embed="rId3">
            <a:alphaModFix/>
          </a:blip>
          <a:srcRect/>
          <a:stretch/>
        </p:blipFill>
        <p:spPr>
          <a:xfrm>
            <a:off x="445380" y="272465"/>
            <a:ext cx="1676400" cy="1585666"/>
          </a:xfrm>
          <a:prstGeom prst="rect">
            <a:avLst/>
          </a:prstGeom>
          <a:noFill/>
          <a:ln>
            <a:noFill/>
          </a:ln>
        </p:spPr>
      </p:pic>
      <p:pic>
        <p:nvPicPr>
          <p:cNvPr id="13" name="Picture 12">
            <a:extLst>
              <a:ext uri="{FF2B5EF4-FFF2-40B4-BE49-F238E27FC236}">
                <a16:creationId xmlns:a16="http://schemas.microsoft.com/office/drawing/2014/main" id="{0E515264-7B2E-ED13-C738-2268B2D5ED83}"/>
              </a:ext>
            </a:extLst>
          </p:cNvPr>
          <p:cNvPicPr>
            <a:picLocks noChangeAspect="1"/>
          </p:cNvPicPr>
          <p:nvPr/>
        </p:nvPicPr>
        <p:blipFill>
          <a:blip r:embed="rId4"/>
          <a:stretch>
            <a:fillRect/>
          </a:stretch>
        </p:blipFill>
        <p:spPr>
          <a:xfrm>
            <a:off x="2121780" y="108392"/>
            <a:ext cx="8425402" cy="1066892"/>
          </a:xfrm>
          <a:prstGeom prst="rect">
            <a:avLst/>
          </a:prstGeom>
        </p:spPr>
      </p:pic>
      <p:sp>
        <p:nvSpPr>
          <p:cNvPr id="31" name="TextBox 30">
            <a:extLst>
              <a:ext uri="{FF2B5EF4-FFF2-40B4-BE49-F238E27FC236}">
                <a16:creationId xmlns:a16="http://schemas.microsoft.com/office/drawing/2014/main" id="{C396CCB2-83B6-0B95-71D4-5AFBEC01BCB3}"/>
              </a:ext>
            </a:extLst>
          </p:cNvPr>
          <p:cNvSpPr txBox="1"/>
          <p:nvPr/>
        </p:nvSpPr>
        <p:spPr>
          <a:xfrm>
            <a:off x="2349745" y="2366160"/>
            <a:ext cx="7680080" cy="589072"/>
          </a:xfrm>
          <a:prstGeom prst="rect">
            <a:avLst/>
          </a:prstGeom>
          <a:noFill/>
        </p:spPr>
        <p:txBody>
          <a:bodyPr wrap="square">
            <a:spAutoFit/>
          </a:bodyPr>
          <a:lstStyle/>
          <a:p>
            <a:pPr algn="ctr">
              <a:lnSpc>
                <a:spcPct val="150000"/>
              </a:lnSpc>
            </a:pPr>
            <a:r>
              <a:rPr lang="en-US" sz="2400" dirty="0">
                <a:solidFill>
                  <a:srgbClr val="443C21"/>
                </a:solidFill>
                <a:latin typeface="SVN-Gilroy XBold" panose="00000900000000000000" pitchFamily="50" charset="0"/>
              </a:rPr>
              <a:t>ĐỀ TÀI: XÂY DỰNG WEBSITE BOOKING HOTELS STAYBUDDY </a:t>
            </a:r>
          </a:p>
        </p:txBody>
      </p:sp>
      <p:sp>
        <p:nvSpPr>
          <p:cNvPr id="33" name="TextBox 32">
            <a:extLst>
              <a:ext uri="{FF2B5EF4-FFF2-40B4-BE49-F238E27FC236}">
                <a16:creationId xmlns:a16="http://schemas.microsoft.com/office/drawing/2014/main" id="{71692281-183F-0740-29E9-9F4572103040}"/>
              </a:ext>
            </a:extLst>
          </p:cNvPr>
          <p:cNvSpPr txBox="1"/>
          <p:nvPr/>
        </p:nvSpPr>
        <p:spPr>
          <a:xfrm>
            <a:off x="2741735" y="1617058"/>
            <a:ext cx="6427176" cy="646331"/>
          </a:xfrm>
          <a:prstGeom prst="rect">
            <a:avLst/>
          </a:prstGeom>
          <a:noFill/>
        </p:spPr>
        <p:txBody>
          <a:bodyPr wrap="square">
            <a:spAutoFit/>
          </a:bodyPr>
          <a:lstStyle/>
          <a:p>
            <a:pPr algn="ctr"/>
            <a:r>
              <a:rPr lang="en-US" sz="3600" b="1" dirty="0">
                <a:solidFill>
                  <a:srgbClr val="263E5A"/>
                </a:solidFill>
                <a:latin typeface="SVN-Gilroy XBold" panose="00000900000000000000" pitchFamily="50" charset="0"/>
              </a:rPr>
              <a:t>ĐỒ ÁN TỐT NGHIỆP</a:t>
            </a:r>
          </a:p>
        </p:txBody>
      </p:sp>
      <p:sp>
        <p:nvSpPr>
          <p:cNvPr id="39" name="TextBox 38">
            <a:extLst>
              <a:ext uri="{FF2B5EF4-FFF2-40B4-BE49-F238E27FC236}">
                <a16:creationId xmlns:a16="http://schemas.microsoft.com/office/drawing/2014/main" id="{835877DF-C8CE-13F5-5814-E0AA167CC518}"/>
              </a:ext>
            </a:extLst>
          </p:cNvPr>
          <p:cNvSpPr txBox="1"/>
          <p:nvPr/>
        </p:nvSpPr>
        <p:spPr>
          <a:xfrm>
            <a:off x="2976197" y="909764"/>
            <a:ext cx="6427176"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US" sz="2800" b="1" i="0" u="none" strike="noStrike" kern="0" cap="none" spc="0" normalizeH="0" baseline="0" noProof="0" dirty="0">
                <a:ln>
                  <a:noFill/>
                </a:ln>
                <a:solidFill>
                  <a:srgbClr val="414141"/>
                </a:solidFill>
                <a:effectLst/>
                <a:uLnTx/>
                <a:uFillTx/>
                <a:latin typeface="Arial"/>
                <a:ea typeface="Arial"/>
                <a:cs typeface="Arial"/>
                <a:sym typeface="Arial"/>
              </a:rPr>
              <a:t>KHOA CÔNG NGHỆ THÔNG TIN</a:t>
            </a:r>
          </a:p>
        </p:txBody>
      </p:sp>
      <p:sp>
        <p:nvSpPr>
          <p:cNvPr id="3" name="TextBox 2">
            <a:extLst>
              <a:ext uri="{FF2B5EF4-FFF2-40B4-BE49-F238E27FC236}">
                <a16:creationId xmlns:a16="http://schemas.microsoft.com/office/drawing/2014/main" id="{14F79D51-5DE5-22C1-A95C-A570647C07D9}"/>
              </a:ext>
            </a:extLst>
          </p:cNvPr>
          <p:cNvSpPr txBox="1"/>
          <p:nvPr/>
        </p:nvSpPr>
        <p:spPr>
          <a:xfrm>
            <a:off x="10886206" y="6157715"/>
            <a:ext cx="386861" cy="369332"/>
          </a:xfrm>
          <a:prstGeom prst="rect">
            <a:avLst/>
          </a:prstGeom>
          <a:noFill/>
        </p:spPr>
        <p:txBody>
          <a:bodyPr wrap="square">
            <a:spAutoFit/>
          </a:bodyPr>
          <a:lstStyle/>
          <a:p>
            <a:fld id="{47FEACEE-25B4-4A2D-B147-27296E36371D}" type="slidenum">
              <a:rPr lang="en-US" altLang="zh-CN" sz="1800" smtClean="0">
                <a:solidFill>
                  <a:srgbClr val="263E5A"/>
                </a:solidFill>
              </a:rPr>
              <a:pPr/>
              <a:t>1</a:t>
            </a:fld>
            <a:endParaRPr lang="en-US" altLang="zh-CN" sz="1800" dirty="0">
              <a:solidFill>
                <a:srgbClr val="263E5A"/>
              </a:solidFill>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48543-8ADB-6D78-ED7B-AD160B5A52E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EFAA4AE-FC41-DD93-40E2-29D0AD6367F6}"/>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sp>
        <p:nvSpPr>
          <p:cNvPr id="11" name="TextBox 10">
            <a:extLst>
              <a:ext uri="{FF2B5EF4-FFF2-40B4-BE49-F238E27FC236}">
                <a16:creationId xmlns:a16="http://schemas.microsoft.com/office/drawing/2014/main" id="{B0C963E8-A109-A3AB-1A81-901255A81C9E}"/>
              </a:ext>
            </a:extLst>
          </p:cNvPr>
          <p:cNvSpPr txBox="1"/>
          <p:nvPr/>
        </p:nvSpPr>
        <p:spPr>
          <a:xfrm>
            <a:off x="494629" y="126077"/>
            <a:ext cx="6101860" cy="400110"/>
          </a:xfrm>
          <a:prstGeom prst="rect">
            <a:avLst/>
          </a:prstGeom>
          <a:noFill/>
        </p:spPr>
        <p:txBody>
          <a:bodyPr wrap="square">
            <a:spAutoFit/>
          </a:bodyPr>
          <a:lstStyle/>
          <a:p>
            <a:pPr algn="l"/>
            <a:r>
              <a:rPr lang="en-US" sz="2000" dirty="0" err="1">
                <a:latin typeface="SVN-Gilroy SemiBold" panose="00000700000000000000" pitchFamily="50" charset="0"/>
              </a:rPr>
              <a:t>Mô</a:t>
            </a:r>
            <a:r>
              <a:rPr lang="en-US" sz="2000" dirty="0">
                <a:latin typeface="SVN-Gilroy SemiBold" panose="00000700000000000000" pitchFamily="50" charset="0"/>
              </a:rPr>
              <a:t> </a:t>
            </a:r>
            <a:r>
              <a:rPr lang="en-US" sz="2000" dirty="0" err="1">
                <a:latin typeface="SVN-Gilroy SemiBold" panose="00000700000000000000" pitchFamily="50" charset="0"/>
              </a:rPr>
              <a:t>hình</a:t>
            </a:r>
            <a:r>
              <a:rPr lang="en-US" sz="2000" dirty="0">
                <a:latin typeface="SVN-Gilroy SemiBold" panose="00000700000000000000" pitchFamily="50" charset="0"/>
              </a:rPr>
              <a:t> </a:t>
            </a:r>
            <a:r>
              <a:rPr lang="en-US" sz="2000" dirty="0" err="1">
                <a:latin typeface="SVN-Gilroy SemiBold" panose="00000700000000000000" pitchFamily="50" charset="0"/>
              </a:rPr>
              <a:t>hóa</a:t>
            </a:r>
            <a:r>
              <a:rPr lang="en-US" sz="2000" dirty="0">
                <a:latin typeface="SVN-Gilroy SemiBold" panose="00000700000000000000" pitchFamily="50" charset="0"/>
              </a:rPr>
              <a:t> </a:t>
            </a:r>
            <a:r>
              <a:rPr lang="en-US" sz="2000" dirty="0" err="1">
                <a:latin typeface="SVN-Gilroy SemiBold" panose="00000700000000000000" pitchFamily="50" charset="0"/>
              </a:rPr>
              <a:t>dữ</a:t>
            </a:r>
            <a:r>
              <a:rPr lang="en-US" sz="2000" dirty="0">
                <a:latin typeface="SVN-Gilroy SemiBold" panose="00000700000000000000" pitchFamily="50" charset="0"/>
              </a:rPr>
              <a:t> </a:t>
            </a:r>
            <a:r>
              <a:rPr lang="en-US" sz="2000" dirty="0" err="1">
                <a:latin typeface="SVN-Gilroy SemiBold" panose="00000700000000000000" pitchFamily="50" charset="0"/>
              </a:rPr>
              <a:t>liệu</a:t>
            </a:r>
            <a:r>
              <a:rPr lang="en-US" sz="2000" dirty="0">
                <a:latin typeface="SVN-Gilroy SemiBold" panose="00000700000000000000" pitchFamily="50" charset="0"/>
              </a:rPr>
              <a:t> </a:t>
            </a:r>
            <a:r>
              <a:rPr lang="en-US" sz="2000" dirty="0" err="1">
                <a:latin typeface="SVN-Gilroy SemiBold" panose="00000700000000000000" pitchFamily="50" charset="0"/>
              </a:rPr>
              <a:t>các</a:t>
            </a:r>
            <a:r>
              <a:rPr lang="en-US" sz="2000" dirty="0">
                <a:latin typeface="SVN-Gilroy SemiBold" panose="00000700000000000000" pitchFamily="50" charset="0"/>
              </a:rPr>
              <a:t> </a:t>
            </a:r>
            <a:r>
              <a:rPr lang="en-US" sz="2000" dirty="0" err="1">
                <a:latin typeface="SVN-Gilroy SemiBold" panose="00000700000000000000" pitchFamily="50" charset="0"/>
              </a:rPr>
              <a:t>bảng</a:t>
            </a:r>
            <a:r>
              <a:rPr lang="en-US" sz="2000" dirty="0">
                <a:latin typeface="SVN-Gilroy SemiBold" panose="00000700000000000000" pitchFamily="50" charset="0"/>
              </a:rPr>
              <a:t> </a:t>
            </a:r>
            <a:r>
              <a:rPr lang="en-US" sz="2000" dirty="0" err="1">
                <a:latin typeface="SVN-Gilroy SemiBold" panose="00000700000000000000" pitchFamily="50" charset="0"/>
              </a:rPr>
              <a:t>trong</a:t>
            </a:r>
            <a:r>
              <a:rPr lang="en-US" sz="2000" dirty="0">
                <a:latin typeface="SVN-Gilroy SemiBold" panose="00000700000000000000" pitchFamily="50" charset="0"/>
              </a:rPr>
              <a:t> CSDL:</a:t>
            </a:r>
          </a:p>
        </p:txBody>
      </p:sp>
      <p:pic>
        <p:nvPicPr>
          <p:cNvPr id="4" name="Picture 3">
            <a:extLst>
              <a:ext uri="{FF2B5EF4-FFF2-40B4-BE49-F238E27FC236}">
                <a16:creationId xmlns:a16="http://schemas.microsoft.com/office/drawing/2014/main" id="{897D8694-301B-DDE3-9741-18A0676A2E0C}"/>
              </a:ext>
            </a:extLst>
          </p:cNvPr>
          <p:cNvPicPr>
            <a:picLocks noChangeAspect="1"/>
          </p:cNvPicPr>
          <p:nvPr/>
        </p:nvPicPr>
        <p:blipFill>
          <a:blip r:embed="rId3"/>
          <a:stretch>
            <a:fillRect/>
          </a:stretch>
        </p:blipFill>
        <p:spPr>
          <a:xfrm>
            <a:off x="1142999" y="704132"/>
            <a:ext cx="9223131" cy="5098474"/>
          </a:xfrm>
          <a:prstGeom prst="rect">
            <a:avLst/>
          </a:prstGeom>
        </p:spPr>
      </p:pic>
      <p:sp>
        <p:nvSpPr>
          <p:cNvPr id="9" name="TextBox 8">
            <a:extLst>
              <a:ext uri="{FF2B5EF4-FFF2-40B4-BE49-F238E27FC236}">
                <a16:creationId xmlns:a16="http://schemas.microsoft.com/office/drawing/2014/main" id="{2A2A0B56-9276-821B-6D5C-E85B5431A882}"/>
              </a:ext>
            </a:extLst>
          </p:cNvPr>
          <p:cNvSpPr txBox="1"/>
          <p:nvPr/>
        </p:nvSpPr>
        <p:spPr>
          <a:xfrm>
            <a:off x="539239" y="6362591"/>
            <a:ext cx="6101860" cy="369332"/>
          </a:xfrm>
          <a:prstGeom prst="rect">
            <a:avLst/>
          </a:prstGeom>
          <a:noFill/>
        </p:spPr>
        <p:txBody>
          <a:bodyPr wrap="square">
            <a:spAutoFit/>
          </a:bodyPr>
          <a:lstStyle/>
          <a:p>
            <a:r>
              <a:rPr lang="en-US" dirty="0" err="1"/>
              <a:t>Phần</a:t>
            </a:r>
            <a:r>
              <a:rPr lang="en-US" dirty="0"/>
              <a:t> 04: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Tree>
    <p:extLst>
      <p:ext uri="{BB962C8B-B14F-4D97-AF65-F5344CB8AC3E}">
        <p14:creationId xmlns:p14="http://schemas.microsoft.com/office/powerpoint/2010/main" val="162791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099079" y="1856195"/>
            <a:ext cx="4627536" cy="1688906"/>
          </a:xfrm>
        </p:spPr>
        <p:txBody>
          <a:bodyPr/>
          <a:lstStyle/>
          <a:p>
            <a:pPr algn="ctr"/>
            <a:r>
              <a:rPr lang="en-US" sz="4000" dirty="0"/>
              <a:t>DEMO </a:t>
            </a:r>
            <a:br>
              <a:rPr lang="en-US" sz="4000" dirty="0"/>
            </a:br>
            <a:r>
              <a:rPr lang="en-US" sz="4000" dirty="0"/>
              <a:t>CHƯƠNG TRÌNH</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11</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a:xfrm>
            <a:off x="484632" y="2131012"/>
            <a:ext cx="4905832" cy="2221180"/>
          </a:xfrm>
        </p:spPr>
        <p:txBody>
          <a:bodyPr/>
          <a:lstStyle/>
          <a:p>
            <a:r>
              <a:rPr lang="en-US" dirty="0" err="1"/>
              <a:t>Phần</a:t>
            </a:r>
            <a:r>
              <a:rPr lang="en-US" dirty="0"/>
              <a:t> 05: </a:t>
            </a:r>
            <a:r>
              <a:rPr lang="en-US" dirty="0" err="1"/>
              <a:t>Kết</a:t>
            </a:r>
            <a:r>
              <a:rPr lang="en-US" dirty="0"/>
              <a:t> </a:t>
            </a:r>
            <a:r>
              <a:rPr lang="en-US" dirty="0" err="1"/>
              <a:t>quả</a:t>
            </a:r>
            <a:r>
              <a:rPr lang="en-US" dirty="0"/>
              <a:t> </a:t>
            </a:r>
            <a:r>
              <a:rPr lang="en-US" dirty="0" err="1"/>
              <a:t>đạt</a:t>
            </a:r>
            <a:r>
              <a:rPr lang="en-US" dirty="0"/>
              <a:t> </a:t>
            </a:r>
            <a:r>
              <a:rPr lang="en-US" dirty="0" err="1"/>
              <a:t>được</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br>
              <a:rPr lang="en-US" dirty="0"/>
            </a:br>
            <a:endParaRPr lang="en-US" dirty="0"/>
          </a:p>
        </p:txBody>
      </p:sp>
      <p:sp>
        <p:nvSpPr>
          <p:cNvPr id="4" name="Footer Placeholder 3">
            <a:extLst>
              <a:ext uri="{FF2B5EF4-FFF2-40B4-BE49-F238E27FC236}">
                <a16:creationId xmlns:a16="http://schemas.microsoft.com/office/drawing/2014/main" id="{7287D169-32E8-A3EE-E540-39E11489C0B2}"/>
              </a:ext>
            </a:extLst>
          </p:cNvPr>
          <p:cNvSpPr>
            <a:spLocks noGrp="1"/>
          </p:cNvSpPr>
          <p:nvPr>
            <p:ph type="ftr" sz="quarter" idx="76"/>
          </p:nvPr>
        </p:nvSpPr>
        <p:spPr/>
        <p:txBody>
          <a:bodyPr/>
          <a:lstStyle/>
          <a:p>
            <a:r>
              <a:rPr lang="en-US" dirty="0"/>
              <a:t>Presentation title</a:t>
            </a:r>
          </a:p>
        </p:txBody>
      </p:sp>
      <p:sp>
        <p:nvSpPr>
          <p:cNvPr id="118" name="Text Placeholder 117">
            <a:extLst>
              <a:ext uri="{FF2B5EF4-FFF2-40B4-BE49-F238E27FC236}">
                <a16:creationId xmlns:a16="http://schemas.microsoft.com/office/drawing/2014/main" id="{00CC9081-1965-5E10-5A66-018337A9F4FF}"/>
              </a:ext>
            </a:extLst>
          </p:cNvPr>
          <p:cNvSpPr>
            <a:spLocks noGrp="1"/>
          </p:cNvSpPr>
          <p:nvPr>
            <p:ph type="body" sz="quarter" idx="66"/>
          </p:nvPr>
        </p:nvSpPr>
        <p:spPr>
          <a:xfrm>
            <a:off x="6095999" y="535211"/>
            <a:ext cx="2687515" cy="506399"/>
          </a:xfrm>
        </p:spPr>
        <p:txBody>
          <a:bodyPr/>
          <a:lstStyle/>
          <a:p>
            <a:r>
              <a:rPr lang="en-US" altLang="zh-CN" sz="2000" b="1" dirty="0">
                <a:solidFill>
                  <a:schemeClr val="tx1"/>
                </a:solidFill>
                <a:latin typeface="+mj-lt"/>
              </a:rPr>
              <a:t>KẾT QUẢ ĐẠT ĐƯỢC</a:t>
            </a:r>
          </a:p>
          <a:p>
            <a:endParaRPr lang="zh-CN" altLang="en-US" sz="2000" b="1" dirty="0">
              <a:solidFill>
                <a:schemeClr val="tx1"/>
              </a:solidFill>
              <a:latin typeface="+mj-lt"/>
            </a:endParaRPr>
          </a:p>
        </p:txBody>
      </p:sp>
      <p:sp>
        <p:nvSpPr>
          <p:cNvPr id="104" name="Text Placeholder 103">
            <a:extLst>
              <a:ext uri="{FF2B5EF4-FFF2-40B4-BE49-F238E27FC236}">
                <a16:creationId xmlns:a16="http://schemas.microsoft.com/office/drawing/2014/main" id="{518FD4E8-9A30-D19A-0CE1-E025FDE22A18}"/>
              </a:ext>
            </a:extLst>
          </p:cNvPr>
          <p:cNvSpPr>
            <a:spLocks noGrp="1"/>
          </p:cNvSpPr>
          <p:nvPr>
            <p:ph type="body" sz="quarter" idx="68"/>
          </p:nvPr>
        </p:nvSpPr>
        <p:spPr>
          <a:xfrm>
            <a:off x="6094536" y="1028144"/>
            <a:ext cx="4905832" cy="1978854"/>
          </a:xfrm>
        </p:spPr>
        <p:txBody>
          <a:bodyPr/>
          <a:lstStyle/>
          <a:p>
            <a:pPr marL="285750" indent="-285750">
              <a:buFont typeface="Arial" panose="020B0604020202020204" pitchFamily="34" charset="0"/>
              <a:buChar char="•"/>
            </a:pPr>
            <a:r>
              <a:rPr lang="en-US" altLang="zh-CN" sz="1800" dirty="0">
                <a:solidFill>
                  <a:schemeClr val="tx1"/>
                </a:solidFill>
                <a:latin typeface="+mj-lt"/>
              </a:rPr>
              <a:t>Hoàn </a:t>
            </a:r>
            <a:r>
              <a:rPr lang="en-US" altLang="zh-CN" sz="1800" dirty="0" err="1">
                <a:solidFill>
                  <a:schemeClr val="tx1"/>
                </a:solidFill>
                <a:latin typeface="+mj-lt"/>
              </a:rPr>
              <a:t>thiện</a:t>
            </a:r>
            <a:r>
              <a:rPr lang="en-US" altLang="zh-CN" sz="1800" dirty="0">
                <a:solidFill>
                  <a:schemeClr val="tx1"/>
                </a:solidFill>
                <a:latin typeface="+mj-lt"/>
              </a:rPr>
              <a:t> </a:t>
            </a:r>
            <a:r>
              <a:rPr lang="en-US" altLang="zh-CN" sz="1800" dirty="0" err="1">
                <a:solidFill>
                  <a:schemeClr val="tx1"/>
                </a:solidFill>
                <a:latin typeface="+mj-lt"/>
              </a:rPr>
              <a:t>đầy</a:t>
            </a:r>
            <a:r>
              <a:rPr lang="en-US" altLang="zh-CN" sz="1800" dirty="0">
                <a:solidFill>
                  <a:schemeClr val="tx1"/>
                </a:solidFill>
                <a:latin typeface="+mj-lt"/>
              </a:rPr>
              <a:t> </a:t>
            </a:r>
            <a:r>
              <a:rPr lang="en-US" altLang="zh-CN" sz="1800" dirty="0" err="1">
                <a:solidFill>
                  <a:schemeClr val="tx1"/>
                </a:solidFill>
                <a:latin typeface="+mj-lt"/>
              </a:rPr>
              <a:t>đủ</a:t>
            </a:r>
            <a:r>
              <a:rPr lang="en-US" altLang="zh-CN" sz="1800" dirty="0">
                <a:solidFill>
                  <a:schemeClr val="tx1"/>
                </a:solidFill>
                <a:latin typeface="+mj-lt"/>
              </a:rPr>
              <a:t> </a:t>
            </a:r>
            <a:r>
              <a:rPr lang="en-US" altLang="zh-CN" sz="1800" dirty="0" err="1">
                <a:solidFill>
                  <a:schemeClr val="tx1"/>
                </a:solidFill>
                <a:latin typeface="+mj-lt"/>
              </a:rPr>
              <a:t>các</a:t>
            </a:r>
            <a:r>
              <a:rPr lang="en-US" altLang="zh-CN" sz="1800" dirty="0">
                <a:solidFill>
                  <a:schemeClr val="tx1"/>
                </a:solidFill>
                <a:latin typeface="+mj-lt"/>
              </a:rPr>
              <a:t> </a:t>
            </a:r>
            <a:r>
              <a:rPr lang="en-US" altLang="zh-CN" sz="1800" dirty="0" err="1">
                <a:solidFill>
                  <a:schemeClr val="tx1"/>
                </a:solidFill>
                <a:latin typeface="+mj-lt"/>
              </a:rPr>
              <a:t>tính</a:t>
            </a:r>
            <a:r>
              <a:rPr lang="en-US" altLang="zh-CN" sz="1800" dirty="0">
                <a:solidFill>
                  <a:schemeClr val="tx1"/>
                </a:solidFill>
                <a:latin typeface="+mj-lt"/>
              </a:rPr>
              <a:t> </a:t>
            </a:r>
            <a:r>
              <a:rPr lang="en-US" altLang="zh-CN" sz="1800" dirty="0" err="1">
                <a:solidFill>
                  <a:schemeClr val="tx1"/>
                </a:solidFill>
                <a:latin typeface="+mj-lt"/>
              </a:rPr>
              <a:t>năng</a:t>
            </a:r>
            <a:r>
              <a:rPr lang="en-US" altLang="zh-CN" sz="1800" dirty="0">
                <a:solidFill>
                  <a:schemeClr val="tx1"/>
                </a:solidFill>
                <a:latin typeface="+mj-lt"/>
              </a:rPr>
              <a:t>.</a:t>
            </a:r>
          </a:p>
          <a:p>
            <a:pPr marL="285750" indent="-285750">
              <a:buFont typeface="Arial" panose="020B0604020202020204" pitchFamily="34" charset="0"/>
              <a:buChar char="•"/>
            </a:pPr>
            <a:r>
              <a:rPr lang="en-US" altLang="zh-CN" sz="1800" dirty="0">
                <a:solidFill>
                  <a:schemeClr val="tx1"/>
                </a:solidFill>
                <a:latin typeface="+mj-lt"/>
              </a:rPr>
              <a:t>Website </a:t>
            </a:r>
            <a:r>
              <a:rPr lang="en-US" altLang="zh-CN" sz="1800" dirty="0" err="1">
                <a:solidFill>
                  <a:schemeClr val="tx1"/>
                </a:solidFill>
                <a:latin typeface="+mj-lt"/>
              </a:rPr>
              <a:t>hoạt</a:t>
            </a:r>
            <a:r>
              <a:rPr lang="en-US" altLang="zh-CN" sz="1800" dirty="0">
                <a:solidFill>
                  <a:schemeClr val="tx1"/>
                </a:solidFill>
                <a:latin typeface="+mj-lt"/>
              </a:rPr>
              <a:t> </a:t>
            </a:r>
            <a:r>
              <a:rPr lang="en-US" altLang="zh-CN" sz="1800" dirty="0" err="1">
                <a:solidFill>
                  <a:schemeClr val="tx1"/>
                </a:solidFill>
                <a:latin typeface="+mj-lt"/>
              </a:rPr>
              <a:t>động</a:t>
            </a:r>
            <a:r>
              <a:rPr lang="en-US" altLang="zh-CN" sz="1800" dirty="0">
                <a:solidFill>
                  <a:schemeClr val="tx1"/>
                </a:solidFill>
                <a:latin typeface="+mj-lt"/>
              </a:rPr>
              <a:t> </a:t>
            </a:r>
            <a:r>
              <a:rPr lang="en-US" altLang="zh-CN" sz="1800" dirty="0" err="1">
                <a:solidFill>
                  <a:schemeClr val="tx1"/>
                </a:solidFill>
                <a:latin typeface="+mj-lt"/>
              </a:rPr>
              <a:t>ổn</a:t>
            </a:r>
            <a:r>
              <a:rPr lang="en-US" altLang="zh-CN" sz="1800" dirty="0">
                <a:solidFill>
                  <a:schemeClr val="tx1"/>
                </a:solidFill>
                <a:latin typeface="+mj-lt"/>
              </a:rPr>
              <a:t> </a:t>
            </a:r>
            <a:r>
              <a:rPr lang="en-US" altLang="zh-CN" sz="1800" dirty="0" err="1">
                <a:solidFill>
                  <a:schemeClr val="tx1"/>
                </a:solidFill>
                <a:latin typeface="+mj-lt"/>
              </a:rPr>
              <a:t>định</a:t>
            </a:r>
            <a:r>
              <a:rPr lang="en-US" altLang="zh-CN" sz="1800" dirty="0">
                <a:solidFill>
                  <a:schemeClr val="tx1"/>
                </a:solidFill>
                <a:latin typeface="+mj-lt"/>
              </a:rPr>
              <a:t>, </a:t>
            </a:r>
            <a:r>
              <a:rPr lang="en-US" altLang="zh-CN" sz="1800" dirty="0" err="1">
                <a:solidFill>
                  <a:schemeClr val="tx1"/>
                </a:solidFill>
                <a:latin typeface="+mj-lt"/>
              </a:rPr>
              <a:t>xử</a:t>
            </a:r>
            <a:r>
              <a:rPr lang="en-US" altLang="zh-CN" sz="1800" dirty="0">
                <a:solidFill>
                  <a:schemeClr val="tx1"/>
                </a:solidFill>
                <a:latin typeface="+mj-lt"/>
              </a:rPr>
              <a:t> </a:t>
            </a:r>
            <a:r>
              <a:rPr lang="en-US" altLang="zh-CN" sz="1800" dirty="0" err="1">
                <a:solidFill>
                  <a:schemeClr val="tx1"/>
                </a:solidFill>
                <a:latin typeface="+mj-lt"/>
              </a:rPr>
              <a:t>lý</a:t>
            </a:r>
            <a:r>
              <a:rPr lang="en-US" altLang="zh-CN" sz="1800" dirty="0">
                <a:solidFill>
                  <a:schemeClr val="tx1"/>
                </a:solidFill>
                <a:latin typeface="+mj-lt"/>
              </a:rPr>
              <a:t> </a:t>
            </a:r>
            <a:r>
              <a:rPr lang="en-US" altLang="zh-CN" sz="1800" dirty="0" err="1">
                <a:solidFill>
                  <a:schemeClr val="tx1"/>
                </a:solidFill>
                <a:latin typeface="+mj-lt"/>
              </a:rPr>
              <a:t>nhanh</a:t>
            </a:r>
            <a:r>
              <a:rPr lang="en-US" altLang="zh-CN" sz="1800" dirty="0">
                <a:solidFill>
                  <a:schemeClr val="tx1"/>
                </a:solidFill>
                <a:latin typeface="+mj-lt"/>
              </a:rPr>
              <a:t> </a:t>
            </a:r>
            <a:r>
              <a:rPr lang="en-US" altLang="zh-CN" sz="1800" dirty="0" err="1">
                <a:solidFill>
                  <a:schemeClr val="tx1"/>
                </a:solidFill>
                <a:latin typeface="+mj-lt"/>
              </a:rPr>
              <a:t>chóng</a:t>
            </a:r>
            <a:r>
              <a:rPr lang="en-US" altLang="zh-CN" sz="1800" dirty="0">
                <a:solidFill>
                  <a:schemeClr val="tx1"/>
                </a:solidFill>
                <a:latin typeface="+mj-lt"/>
              </a:rPr>
              <a:t>.</a:t>
            </a:r>
          </a:p>
          <a:p>
            <a:pPr marL="285750" indent="-285750">
              <a:buFont typeface="Arial" panose="020B0604020202020204" pitchFamily="34" charset="0"/>
              <a:buChar char="•"/>
            </a:pPr>
            <a:r>
              <a:rPr lang="en-US" altLang="zh-CN" sz="1800" dirty="0" err="1">
                <a:solidFill>
                  <a:schemeClr val="tx1"/>
                </a:solidFill>
                <a:latin typeface="+mj-lt"/>
              </a:rPr>
              <a:t>Tích</a:t>
            </a:r>
            <a:r>
              <a:rPr lang="en-US" altLang="zh-CN" sz="1800" dirty="0">
                <a:solidFill>
                  <a:schemeClr val="tx1"/>
                </a:solidFill>
                <a:latin typeface="+mj-lt"/>
              </a:rPr>
              <a:t> </a:t>
            </a:r>
            <a:r>
              <a:rPr lang="en-US" altLang="zh-CN" sz="1800" dirty="0" err="1">
                <a:solidFill>
                  <a:schemeClr val="tx1"/>
                </a:solidFill>
                <a:latin typeface="+mj-lt"/>
              </a:rPr>
              <a:t>hợp</a:t>
            </a:r>
            <a:r>
              <a:rPr lang="en-US" altLang="zh-CN" sz="1800" dirty="0">
                <a:solidFill>
                  <a:schemeClr val="tx1"/>
                </a:solidFill>
                <a:latin typeface="+mj-lt"/>
              </a:rPr>
              <a:t> </a:t>
            </a:r>
            <a:r>
              <a:rPr lang="en-US" altLang="zh-CN" sz="1800" dirty="0" err="1">
                <a:solidFill>
                  <a:schemeClr val="tx1"/>
                </a:solidFill>
                <a:latin typeface="+mj-lt"/>
              </a:rPr>
              <a:t>thành</a:t>
            </a:r>
            <a:r>
              <a:rPr lang="en-US" altLang="zh-CN" sz="1800" dirty="0">
                <a:solidFill>
                  <a:schemeClr val="tx1"/>
                </a:solidFill>
                <a:latin typeface="+mj-lt"/>
              </a:rPr>
              <a:t> </a:t>
            </a:r>
            <a:r>
              <a:rPr lang="en-US" altLang="zh-CN" sz="1800" dirty="0" err="1">
                <a:solidFill>
                  <a:schemeClr val="tx1"/>
                </a:solidFill>
                <a:latin typeface="+mj-lt"/>
              </a:rPr>
              <a:t>công</a:t>
            </a:r>
            <a:r>
              <a:rPr lang="en-US" altLang="zh-CN" sz="1800" dirty="0">
                <a:solidFill>
                  <a:schemeClr val="tx1"/>
                </a:solidFill>
                <a:latin typeface="+mj-lt"/>
              </a:rPr>
              <a:t> </a:t>
            </a:r>
            <a:r>
              <a:rPr lang="en-US" altLang="zh-CN" sz="1800" dirty="0" err="1">
                <a:solidFill>
                  <a:schemeClr val="tx1"/>
                </a:solidFill>
                <a:latin typeface="+mj-lt"/>
              </a:rPr>
              <a:t>công</a:t>
            </a:r>
            <a:r>
              <a:rPr lang="en-US" altLang="zh-CN" sz="1800" dirty="0">
                <a:solidFill>
                  <a:schemeClr val="tx1"/>
                </a:solidFill>
                <a:latin typeface="+mj-lt"/>
              </a:rPr>
              <a:t> </a:t>
            </a:r>
            <a:r>
              <a:rPr lang="en-US" altLang="zh-CN" sz="1800" dirty="0" err="1">
                <a:solidFill>
                  <a:schemeClr val="tx1"/>
                </a:solidFill>
                <a:latin typeface="+mj-lt"/>
              </a:rPr>
              <a:t>nghệ</a:t>
            </a:r>
            <a:r>
              <a:rPr lang="en-US" altLang="zh-CN" sz="1800" dirty="0">
                <a:solidFill>
                  <a:schemeClr val="tx1"/>
                </a:solidFill>
                <a:latin typeface="+mj-lt"/>
              </a:rPr>
              <a:t> </a:t>
            </a:r>
            <a:r>
              <a:rPr lang="en-US" altLang="zh-CN" sz="1800" dirty="0" err="1">
                <a:solidFill>
                  <a:schemeClr val="tx1"/>
                </a:solidFill>
                <a:latin typeface="+mj-lt"/>
              </a:rPr>
              <a:t>hiện</a:t>
            </a:r>
            <a:r>
              <a:rPr lang="en-US" altLang="zh-CN" sz="1800" dirty="0">
                <a:solidFill>
                  <a:schemeClr val="tx1"/>
                </a:solidFill>
                <a:latin typeface="+mj-lt"/>
              </a:rPr>
              <a:t> </a:t>
            </a:r>
            <a:r>
              <a:rPr lang="en-US" altLang="zh-CN" sz="1800" dirty="0" err="1">
                <a:solidFill>
                  <a:schemeClr val="tx1"/>
                </a:solidFill>
                <a:latin typeface="+mj-lt"/>
              </a:rPr>
              <a:t>đại</a:t>
            </a:r>
            <a:r>
              <a:rPr lang="en-US" altLang="zh-CN" sz="1800" dirty="0">
                <a:solidFill>
                  <a:schemeClr val="tx1"/>
                </a:solidFill>
                <a:latin typeface="+mj-lt"/>
              </a:rPr>
              <a:t>.</a:t>
            </a:r>
          </a:p>
          <a:p>
            <a:pPr marL="285750" indent="-285750">
              <a:buFont typeface="Arial" panose="020B0604020202020204" pitchFamily="34" charset="0"/>
              <a:buChar char="•"/>
            </a:pPr>
            <a:r>
              <a:rPr lang="en-US" altLang="zh-CN" sz="1800" dirty="0" err="1">
                <a:solidFill>
                  <a:schemeClr val="tx1"/>
                </a:solidFill>
                <a:latin typeface="+mj-lt"/>
              </a:rPr>
              <a:t>Hỗ</a:t>
            </a:r>
            <a:r>
              <a:rPr lang="en-US" altLang="zh-CN" sz="1800" dirty="0">
                <a:solidFill>
                  <a:schemeClr val="tx1"/>
                </a:solidFill>
                <a:latin typeface="+mj-lt"/>
              </a:rPr>
              <a:t> </a:t>
            </a:r>
            <a:r>
              <a:rPr lang="en-US" altLang="zh-CN" sz="1800" dirty="0" err="1">
                <a:solidFill>
                  <a:schemeClr val="tx1"/>
                </a:solidFill>
                <a:latin typeface="+mj-lt"/>
              </a:rPr>
              <a:t>trợ</a:t>
            </a:r>
            <a:r>
              <a:rPr lang="en-US" altLang="zh-CN" sz="1800" dirty="0">
                <a:solidFill>
                  <a:schemeClr val="tx1"/>
                </a:solidFill>
                <a:latin typeface="+mj-lt"/>
              </a:rPr>
              <a:t> </a:t>
            </a:r>
            <a:r>
              <a:rPr lang="en-US" altLang="zh-CN" sz="1800" dirty="0" err="1">
                <a:solidFill>
                  <a:schemeClr val="tx1"/>
                </a:solidFill>
                <a:latin typeface="+mj-lt"/>
              </a:rPr>
              <a:t>đã</a:t>
            </a:r>
            <a:r>
              <a:rPr lang="en-US" altLang="zh-CN" sz="1800" dirty="0">
                <a:solidFill>
                  <a:schemeClr val="tx1"/>
                </a:solidFill>
                <a:latin typeface="+mj-lt"/>
              </a:rPr>
              <a:t> </a:t>
            </a:r>
            <a:r>
              <a:rPr lang="en-US" altLang="zh-CN" sz="1800" dirty="0" err="1">
                <a:solidFill>
                  <a:schemeClr val="tx1"/>
                </a:solidFill>
                <a:latin typeface="+mj-lt"/>
              </a:rPr>
              <a:t>ngôn</a:t>
            </a:r>
            <a:r>
              <a:rPr lang="en-US" altLang="zh-CN" sz="1800" dirty="0">
                <a:solidFill>
                  <a:schemeClr val="tx1"/>
                </a:solidFill>
                <a:latin typeface="+mj-lt"/>
              </a:rPr>
              <a:t> </a:t>
            </a:r>
            <a:r>
              <a:rPr lang="en-US" altLang="zh-CN" sz="1800" dirty="0" err="1">
                <a:solidFill>
                  <a:schemeClr val="tx1"/>
                </a:solidFill>
                <a:latin typeface="+mj-lt"/>
              </a:rPr>
              <a:t>ngữ</a:t>
            </a:r>
            <a:r>
              <a:rPr lang="en-US" altLang="zh-CN" sz="1800" dirty="0">
                <a:solidFill>
                  <a:schemeClr val="tx1"/>
                </a:solidFill>
                <a:latin typeface="+mj-lt"/>
              </a:rPr>
              <a:t>.</a:t>
            </a:r>
          </a:p>
          <a:p>
            <a:pPr marL="285750" indent="-285750">
              <a:buFont typeface="Arial" panose="020B0604020202020204" pitchFamily="34" charset="0"/>
              <a:buChar char="•"/>
            </a:pPr>
            <a:r>
              <a:rPr lang="en-US" altLang="zh-CN" sz="1800" dirty="0" err="1">
                <a:solidFill>
                  <a:schemeClr val="tx1"/>
                </a:solidFill>
                <a:latin typeface="+mj-lt"/>
              </a:rPr>
              <a:t>Thiết</a:t>
            </a:r>
            <a:r>
              <a:rPr lang="en-US" altLang="zh-CN" sz="1800" dirty="0">
                <a:solidFill>
                  <a:schemeClr val="tx1"/>
                </a:solidFill>
                <a:latin typeface="+mj-lt"/>
              </a:rPr>
              <a:t> </a:t>
            </a:r>
            <a:r>
              <a:rPr lang="en-US" altLang="zh-CN" sz="1800" dirty="0" err="1">
                <a:solidFill>
                  <a:schemeClr val="tx1"/>
                </a:solidFill>
                <a:latin typeface="+mj-lt"/>
              </a:rPr>
              <a:t>kế</a:t>
            </a:r>
            <a:r>
              <a:rPr lang="en-US" altLang="zh-CN" sz="1800" dirty="0">
                <a:solidFill>
                  <a:schemeClr val="tx1"/>
                </a:solidFill>
                <a:latin typeface="+mj-lt"/>
              </a:rPr>
              <a:t> </a:t>
            </a:r>
            <a:r>
              <a:rPr lang="en-US" altLang="zh-CN" sz="1800" dirty="0" err="1">
                <a:solidFill>
                  <a:schemeClr val="tx1"/>
                </a:solidFill>
                <a:latin typeface="+mj-lt"/>
              </a:rPr>
              <a:t>thân</a:t>
            </a:r>
            <a:r>
              <a:rPr lang="en-US" altLang="zh-CN" sz="1800" dirty="0">
                <a:solidFill>
                  <a:schemeClr val="tx1"/>
                </a:solidFill>
                <a:latin typeface="+mj-lt"/>
              </a:rPr>
              <a:t> </a:t>
            </a:r>
            <a:r>
              <a:rPr lang="en-US" altLang="zh-CN" sz="1800" dirty="0" err="1">
                <a:solidFill>
                  <a:schemeClr val="tx1"/>
                </a:solidFill>
                <a:latin typeface="+mj-lt"/>
              </a:rPr>
              <a:t>thiện</a:t>
            </a:r>
            <a:r>
              <a:rPr lang="en-US" altLang="zh-CN" sz="1800" dirty="0">
                <a:solidFill>
                  <a:schemeClr val="tx1"/>
                </a:solidFill>
                <a:latin typeface="+mj-lt"/>
              </a:rPr>
              <a:t>, </a:t>
            </a:r>
            <a:r>
              <a:rPr lang="en-US" altLang="zh-CN" sz="1800" dirty="0" err="1">
                <a:solidFill>
                  <a:schemeClr val="tx1"/>
                </a:solidFill>
                <a:latin typeface="+mj-lt"/>
              </a:rPr>
              <a:t>trực</a:t>
            </a:r>
            <a:r>
              <a:rPr lang="en-US" altLang="zh-CN" sz="1800" dirty="0">
                <a:solidFill>
                  <a:schemeClr val="tx1"/>
                </a:solidFill>
                <a:latin typeface="+mj-lt"/>
              </a:rPr>
              <a:t> </a:t>
            </a:r>
            <a:r>
              <a:rPr lang="en-US" altLang="zh-CN" sz="1800" dirty="0" err="1">
                <a:solidFill>
                  <a:schemeClr val="tx1"/>
                </a:solidFill>
                <a:latin typeface="+mj-lt"/>
              </a:rPr>
              <a:t>quan</a:t>
            </a:r>
            <a:r>
              <a:rPr lang="en-US" altLang="zh-CN" sz="1800" dirty="0">
                <a:solidFill>
                  <a:schemeClr val="tx1"/>
                </a:solidFill>
                <a:latin typeface="+mj-lt"/>
              </a:rPr>
              <a:t>, </a:t>
            </a:r>
            <a:r>
              <a:rPr lang="en-US" altLang="zh-CN" sz="1800" dirty="0" err="1">
                <a:solidFill>
                  <a:schemeClr val="tx1"/>
                </a:solidFill>
                <a:latin typeface="+mj-lt"/>
              </a:rPr>
              <a:t>dễ</a:t>
            </a:r>
            <a:r>
              <a:rPr lang="en-US" altLang="zh-CN" sz="1800" dirty="0">
                <a:solidFill>
                  <a:schemeClr val="tx1"/>
                </a:solidFill>
                <a:latin typeface="+mj-lt"/>
              </a:rPr>
              <a:t> </a:t>
            </a:r>
            <a:r>
              <a:rPr lang="en-US" altLang="zh-CN" sz="1800" dirty="0" err="1">
                <a:solidFill>
                  <a:schemeClr val="tx1"/>
                </a:solidFill>
                <a:latin typeface="+mj-lt"/>
              </a:rPr>
              <a:t>sử</a:t>
            </a:r>
            <a:r>
              <a:rPr lang="en-US" altLang="zh-CN" sz="1800" dirty="0">
                <a:solidFill>
                  <a:schemeClr val="tx1"/>
                </a:solidFill>
                <a:latin typeface="+mj-lt"/>
              </a:rPr>
              <a:t> </a:t>
            </a:r>
            <a:r>
              <a:rPr lang="en-US" altLang="zh-CN" sz="1800" dirty="0" err="1">
                <a:solidFill>
                  <a:schemeClr val="tx1"/>
                </a:solidFill>
                <a:latin typeface="+mj-lt"/>
              </a:rPr>
              <a:t>dụng</a:t>
            </a:r>
            <a:r>
              <a:rPr lang="en-US" altLang="zh-CN" sz="1800" dirty="0">
                <a:solidFill>
                  <a:schemeClr val="tx1"/>
                </a:solidFill>
                <a:latin typeface="+mj-lt"/>
              </a:rPr>
              <a:t>.</a:t>
            </a:r>
          </a:p>
        </p:txBody>
      </p:sp>
      <p:sp>
        <p:nvSpPr>
          <p:cNvPr id="5" name="Slide Number Placeholder 4">
            <a:extLst>
              <a:ext uri="{FF2B5EF4-FFF2-40B4-BE49-F238E27FC236}">
                <a16:creationId xmlns:a16="http://schemas.microsoft.com/office/drawing/2014/main" id="{0A3F816F-E557-EF17-FA3D-67F4F647CA3C}"/>
              </a:ext>
            </a:extLst>
          </p:cNvPr>
          <p:cNvSpPr>
            <a:spLocks noGrp="1"/>
          </p:cNvSpPr>
          <p:nvPr>
            <p:ph type="sldNum" sz="quarter" idx="77"/>
          </p:nvPr>
        </p:nvSpPr>
        <p:spPr/>
        <p:txBody>
          <a:bodyPr/>
          <a:lstStyle/>
          <a:p>
            <a:fld id="{47FEACEE-25B4-4A2D-B147-27296E36371D}" type="slidenum">
              <a:rPr lang="en-US" altLang="zh-CN" smtClean="0"/>
              <a:pPr/>
              <a:t>12</a:t>
            </a:fld>
            <a:endParaRPr lang="en-US" altLang="zh-CN" dirty="0"/>
          </a:p>
        </p:txBody>
      </p:sp>
      <p:sp>
        <p:nvSpPr>
          <p:cNvPr id="58" name="TextBox 57">
            <a:extLst>
              <a:ext uri="{FF2B5EF4-FFF2-40B4-BE49-F238E27FC236}">
                <a16:creationId xmlns:a16="http://schemas.microsoft.com/office/drawing/2014/main" id="{313C5B95-6C3C-7FF9-7E49-F3972EE68501}"/>
              </a:ext>
            </a:extLst>
          </p:cNvPr>
          <p:cNvSpPr txBox="1"/>
          <p:nvPr/>
        </p:nvSpPr>
        <p:spPr>
          <a:xfrm>
            <a:off x="6094536" y="3851003"/>
            <a:ext cx="6097464" cy="369332"/>
          </a:xfrm>
          <a:prstGeom prst="rect">
            <a:avLst/>
          </a:prstGeom>
          <a:noFill/>
        </p:spPr>
        <p:txBody>
          <a:bodyPr wrap="square">
            <a:spAutoFit/>
          </a:bodyPr>
          <a:lstStyle/>
          <a:p>
            <a:r>
              <a:rPr lang="en-US" altLang="zh-CN" sz="1800" b="1" dirty="0">
                <a:solidFill>
                  <a:schemeClr val="tx1"/>
                </a:solidFill>
                <a:latin typeface="+mj-lt"/>
              </a:rPr>
              <a:t>KẾT QUẢ CHƯA ĐẠT ĐƯỢC</a:t>
            </a:r>
          </a:p>
        </p:txBody>
      </p:sp>
      <p:sp>
        <p:nvSpPr>
          <p:cNvPr id="60" name="TextBox 59">
            <a:extLst>
              <a:ext uri="{FF2B5EF4-FFF2-40B4-BE49-F238E27FC236}">
                <a16:creationId xmlns:a16="http://schemas.microsoft.com/office/drawing/2014/main" id="{91BC0D8D-F2CC-9FA4-EBB4-77C0490F14A6}"/>
              </a:ext>
            </a:extLst>
          </p:cNvPr>
          <p:cNvSpPr txBox="1"/>
          <p:nvPr/>
        </p:nvSpPr>
        <p:spPr>
          <a:xfrm>
            <a:off x="6171927" y="4318043"/>
            <a:ext cx="5022241"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err="1">
                <a:latin typeface="+mj-lt"/>
              </a:rPr>
              <a:t>Chưa</a:t>
            </a:r>
            <a:r>
              <a:rPr lang="en-US" altLang="zh-CN" dirty="0">
                <a:latin typeface="+mj-lt"/>
              </a:rPr>
              <a:t> </a:t>
            </a:r>
            <a:r>
              <a:rPr lang="en-US" altLang="zh-CN" dirty="0" err="1">
                <a:latin typeface="+mj-lt"/>
              </a:rPr>
              <a:t>hỗ</a:t>
            </a:r>
            <a:r>
              <a:rPr lang="en-US" altLang="zh-CN" dirty="0">
                <a:latin typeface="+mj-lt"/>
              </a:rPr>
              <a:t> </a:t>
            </a:r>
            <a:r>
              <a:rPr lang="en-US" altLang="zh-CN" dirty="0" err="1">
                <a:latin typeface="+mj-lt"/>
              </a:rPr>
              <a:t>trợ</a:t>
            </a:r>
            <a:r>
              <a:rPr lang="en-US" altLang="zh-CN" dirty="0">
                <a:latin typeface="+mj-lt"/>
              </a:rPr>
              <a:t> </a:t>
            </a:r>
            <a:r>
              <a:rPr lang="en-US" altLang="zh-CN" dirty="0" err="1">
                <a:latin typeface="+mj-lt"/>
              </a:rPr>
              <a:t>các</a:t>
            </a:r>
            <a:r>
              <a:rPr lang="en-US" altLang="zh-CN" dirty="0">
                <a:latin typeface="+mj-lt"/>
              </a:rPr>
              <a:t> </a:t>
            </a:r>
            <a:r>
              <a:rPr lang="en-US" altLang="zh-CN" dirty="0" err="1">
                <a:latin typeface="+mj-lt"/>
              </a:rPr>
              <a:t>ví</a:t>
            </a:r>
            <a:r>
              <a:rPr lang="en-US" altLang="zh-CN" dirty="0">
                <a:latin typeface="+mj-lt"/>
              </a:rPr>
              <a:t> </a:t>
            </a:r>
            <a:r>
              <a:rPr lang="en-US" altLang="zh-CN" dirty="0" err="1">
                <a:latin typeface="+mj-lt"/>
              </a:rPr>
              <a:t>điện</a:t>
            </a:r>
            <a:r>
              <a:rPr lang="en-US" altLang="zh-CN" dirty="0">
                <a:latin typeface="+mj-lt"/>
              </a:rPr>
              <a:t> </a:t>
            </a:r>
            <a:r>
              <a:rPr lang="en-US" altLang="zh-CN" dirty="0" err="1">
                <a:latin typeface="+mj-lt"/>
              </a:rPr>
              <a:t>tử</a:t>
            </a:r>
            <a:r>
              <a:rPr lang="en-US" altLang="zh-CN" dirty="0">
                <a:latin typeface="+mj-lt"/>
              </a:rPr>
              <a:t> </a:t>
            </a:r>
            <a:r>
              <a:rPr lang="en-US" altLang="zh-CN" dirty="0" err="1">
                <a:latin typeface="+mj-lt"/>
              </a:rPr>
              <a:t>phổ</a:t>
            </a:r>
            <a:r>
              <a:rPr lang="en-US" altLang="zh-CN" dirty="0">
                <a:latin typeface="+mj-lt"/>
              </a:rPr>
              <a:t> </a:t>
            </a:r>
            <a:r>
              <a:rPr lang="en-US" altLang="zh-CN" dirty="0" err="1">
                <a:latin typeface="+mj-lt"/>
              </a:rPr>
              <a:t>biến</a:t>
            </a:r>
            <a:r>
              <a:rPr lang="en-US" altLang="zh-CN" dirty="0">
                <a:latin typeface="+mj-lt"/>
              </a:rPr>
              <a:t>.</a:t>
            </a:r>
          </a:p>
          <a:p>
            <a:pPr marL="285750" indent="-285750">
              <a:buFont typeface="Arial" panose="020B0604020202020204" pitchFamily="34" charset="0"/>
              <a:buChar char="•"/>
            </a:pPr>
            <a:r>
              <a:rPr lang="en-US" altLang="zh-CN" dirty="0" err="1">
                <a:latin typeface="+mj-lt"/>
              </a:rPr>
              <a:t>Chưa</a:t>
            </a:r>
            <a:r>
              <a:rPr lang="en-US" altLang="zh-CN" dirty="0">
                <a:latin typeface="+mj-lt"/>
              </a:rPr>
              <a:t> </a:t>
            </a:r>
            <a:r>
              <a:rPr lang="en-US" altLang="zh-CN" dirty="0" err="1">
                <a:latin typeface="+mj-lt"/>
              </a:rPr>
              <a:t>hỗ</a:t>
            </a:r>
            <a:r>
              <a:rPr lang="en-US" altLang="zh-CN" dirty="0">
                <a:latin typeface="+mj-lt"/>
              </a:rPr>
              <a:t> </a:t>
            </a:r>
            <a:r>
              <a:rPr lang="en-US" altLang="zh-CN" dirty="0" err="1">
                <a:latin typeface="+mj-lt"/>
              </a:rPr>
              <a:t>trợ</a:t>
            </a:r>
            <a:r>
              <a:rPr lang="en-US" altLang="zh-CN" dirty="0">
                <a:latin typeface="+mj-lt"/>
              </a:rPr>
              <a:t> </a:t>
            </a:r>
            <a:r>
              <a:rPr lang="en-US" altLang="zh-CN" dirty="0" err="1">
                <a:latin typeface="+mj-lt"/>
              </a:rPr>
              <a:t>các</a:t>
            </a:r>
            <a:r>
              <a:rPr lang="en-US" altLang="zh-CN" dirty="0">
                <a:latin typeface="+mj-lt"/>
              </a:rPr>
              <a:t> </a:t>
            </a:r>
            <a:r>
              <a:rPr lang="en-US" altLang="zh-CN" dirty="0" err="1">
                <a:latin typeface="+mj-lt"/>
              </a:rPr>
              <a:t>ngôn</a:t>
            </a:r>
            <a:r>
              <a:rPr lang="en-US" altLang="zh-CN" dirty="0">
                <a:latin typeface="+mj-lt"/>
              </a:rPr>
              <a:t> </a:t>
            </a:r>
            <a:r>
              <a:rPr lang="en-US" altLang="zh-CN" dirty="0" err="1">
                <a:latin typeface="+mj-lt"/>
              </a:rPr>
              <a:t>ngữ</a:t>
            </a:r>
            <a:r>
              <a:rPr lang="en-US" altLang="zh-CN" dirty="0">
                <a:latin typeface="+mj-lt"/>
              </a:rPr>
              <a:t> </a:t>
            </a:r>
            <a:r>
              <a:rPr lang="en-US" altLang="zh-CN" dirty="0" err="1">
                <a:latin typeface="+mj-lt"/>
              </a:rPr>
              <a:t>khác</a:t>
            </a:r>
            <a:r>
              <a:rPr lang="en-US" altLang="zh-CN" dirty="0">
                <a:latin typeface="+mj-lt"/>
              </a:rPr>
              <a:t> </a:t>
            </a:r>
            <a:r>
              <a:rPr lang="en-US" altLang="zh-CN" dirty="0" err="1">
                <a:latin typeface="+mj-lt"/>
              </a:rPr>
              <a:t>như</a:t>
            </a:r>
            <a:r>
              <a:rPr lang="en-US" altLang="zh-CN" dirty="0">
                <a:latin typeface="+mj-lt"/>
              </a:rPr>
              <a:t> </a:t>
            </a:r>
            <a:r>
              <a:rPr lang="en-US" altLang="zh-CN" dirty="0" err="1">
                <a:latin typeface="+mj-lt"/>
              </a:rPr>
              <a:t>Nhật</a:t>
            </a:r>
            <a:r>
              <a:rPr lang="en-US" altLang="zh-CN" dirty="0">
                <a:latin typeface="+mj-lt"/>
              </a:rPr>
              <a:t> </a:t>
            </a:r>
            <a:r>
              <a:rPr lang="en-US" altLang="zh-CN" dirty="0" err="1">
                <a:latin typeface="+mj-lt"/>
              </a:rPr>
              <a:t>Bản</a:t>
            </a:r>
            <a:r>
              <a:rPr lang="en-US" altLang="zh-CN" dirty="0">
                <a:latin typeface="+mj-lt"/>
              </a:rPr>
              <a:t>, </a:t>
            </a:r>
            <a:r>
              <a:rPr lang="en-US" altLang="zh-CN" dirty="0" err="1">
                <a:latin typeface="+mj-lt"/>
              </a:rPr>
              <a:t>Hàn</a:t>
            </a:r>
            <a:r>
              <a:rPr lang="en-US" altLang="zh-CN" dirty="0">
                <a:latin typeface="+mj-lt"/>
              </a:rPr>
              <a:t> </a:t>
            </a:r>
            <a:r>
              <a:rPr lang="en-US" altLang="zh-CN" dirty="0" err="1">
                <a:latin typeface="+mj-lt"/>
              </a:rPr>
              <a:t>Quốc</a:t>
            </a:r>
            <a:r>
              <a:rPr lang="en-US" altLang="zh-CN" dirty="0">
                <a:latin typeface="+mj-lt"/>
              </a:rPr>
              <a:t>, Trung </a:t>
            </a:r>
            <a:r>
              <a:rPr lang="en-US" altLang="zh-CN" dirty="0" err="1">
                <a:latin typeface="+mj-lt"/>
              </a:rPr>
              <a:t>Quốc</a:t>
            </a:r>
            <a:r>
              <a:rPr lang="en-US" altLang="zh-CN" dirty="0">
                <a:latin typeface="+mj-lt"/>
              </a:rPr>
              <a:t>.</a:t>
            </a:r>
          </a:p>
        </p:txBody>
      </p:sp>
    </p:spTree>
    <p:extLst>
      <p:ext uri="{BB962C8B-B14F-4D97-AF65-F5344CB8AC3E}">
        <p14:creationId xmlns:p14="http://schemas.microsoft.com/office/powerpoint/2010/main" val="315710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err="1"/>
              <a:t>Hướng</a:t>
            </a:r>
            <a:r>
              <a:rPr lang="en-US" dirty="0"/>
              <a:t> </a:t>
            </a:r>
            <a:r>
              <a:rPr lang="en-US" dirty="0" err="1"/>
              <a:t>phát</a:t>
            </a:r>
            <a:r>
              <a:rPr lang="en-US" dirty="0"/>
              <a:t> </a:t>
            </a:r>
            <a:r>
              <a:rPr lang="en-US" dirty="0" err="1"/>
              <a:t>triển</a:t>
            </a:r>
            <a:r>
              <a:rPr lang="en-US" dirty="0"/>
              <a:t> </a:t>
            </a:r>
            <a:r>
              <a:rPr lang="en-US" dirty="0" err="1"/>
              <a:t>đề</a:t>
            </a:r>
            <a:r>
              <a:rPr lang="en-US" dirty="0"/>
              <a:t> </a:t>
            </a:r>
            <a:r>
              <a:rPr lang="en-US" dirty="0" err="1"/>
              <a:t>tài</a:t>
            </a:r>
            <a:endParaRPr lang="en-US" dirty="0"/>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2997160" y="2040766"/>
            <a:ext cx="1865376" cy="866219"/>
          </a:xfrm>
        </p:spPr>
        <p:txBody>
          <a:bodyPr/>
          <a:lstStyle/>
          <a:p>
            <a:r>
              <a:rPr lang="en-US" dirty="0" err="1"/>
              <a:t>Nâng</a:t>
            </a:r>
            <a:r>
              <a:rPr lang="en-US" dirty="0"/>
              <a:t> </a:t>
            </a:r>
            <a:r>
              <a:rPr lang="en-US" dirty="0" err="1"/>
              <a:t>cấp</a:t>
            </a:r>
            <a:r>
              <a:rPr lang="en-US" dirty="0"/>
              <a:t> </a:t>
            </a:r>
            <a:r>
              <a:rPr lang="en-US" dirty="0" err="1"/>
              <a:t>hệ</a:t>
            </a:r>
            <a:r>
              <a:rPr lang="en-US" dirty="0"/>
              <a:t> </a:t>
            </a:r>
            <a:r>
              <a:rPr lang="en-US" dirty="0" err="1"/>
              <a:t>thống</a:t>
            </a:r>
            <a:endParaRPr lang="en-US" dirty="0"/>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a:xfrm>
            <a:off x="2997160" y="2903446"/>
            <a:ext cx="1865376" cy="2464293"/>
          </a:xfrm>
        </p:spPr>
        <p:txBody>
          <a:bodyPr/>
          <a:lstStyle/>
          <a:p>
            <a:pPr lvl="0" algn="l"/>
            <a:r>
              <a:rPr lang="en-US" dirty="0"/>
              <a:t>- </a:t>
            </a:r>
            <a:r>
              <a:rPr lang="en-US" dirty="0" err="1"/>
              <a:t>Tích</a:t>
            </a:r>
            <a:r>
              <a:rPr lang="en-US" dirty="0"/>
              <a:t> </a:t>
            </a:r>
            <a:r>
              <a:rPr lang="en-US" dirty="0" err="1"/>
              <a:t>hợp</a:t>
            </a:r>
            <a:r>
              <a:rPr lang="en-US" dirty="0"/>
              <a:t> </a:t>
            </a:r>
            <a:r>
              <a:rPr lang="en-US" dirty="0" err="1"/>
              <a:t>thêm</a:t>
            </a:r>
            <a:r>
              <a:rPr lang="en-US" dirty="0"/>
              <a:t> </a:t>
            </a:r>
            <a:r>
              <a:rPr lang="en-US" dirty="0" err="1"/>
              <a:t>các</a:t>
            </a:r>
            <a:r>
              <a:rPr lang="en-US" dirty="0"/>
              <a:t> </a:t>
            </a:r>
            <a:r>
              <a:rPr lang="en-US" dirty="0" err="1"/>
              <a:t>ví</a:t>
            </a:r>
            <a:r>
              <a:rPr lang="en-US" dirty="0"/>
              <a:t> </a:t>
            </a:r>
            <a:r>
              <a:rPr lang="en-US" dirty="0" err="1"/>
              <a:t>điện</a:t>
            </a:r>
            <a:r>
              <a:rPr lang="en-US" dirty="0"/>
              <a:t> </a:t>
            </a:r>
            <a:r>
              <a:rPr lang="en-US" dirty="0" err="1"/>
              <a:t>tử</a:t>
            </a:r>
            <a:r>
              <a:rPr lang="en-US" dirty="0"/>
              <a:t> (</a:t>
            </a:r>
            <a:r>
              <a:rPr lang="en-US" dirty="0" err="1"/>
              <a:t>MoMo</a:t>
            </a:r>
            <a:r>
              <a:rPr lang="en-US" dirty="0"/>
              <a:t>, </a:t>
            </a:r>
            <a:r>
              <a:rPr lang="en-US" dirty="0" err="1"/>
              <a:t>ZaloPay</a:t>
            </a:r>
            <a:r>
              <a:rPr lang="en-US" dirty="0"/>
              <a:t>, PayPal).</a:t>
            </a:r>
            <a:br>
              <a:rPr lang="en-US" dirty="0"/>
            </a:br>
            <a:r>
              <a:rPr lang="en-US" dirty="0"/>
              <a:t>- </a:t>
            </a:r>
            <a:r>
              <a:rPr lang="en-US" dirty="0" err="1"/>
              <a:t>Hỗ</a:t>
            </a:r>
            <a:r>
              <a:rPr lang="en-US" dirty="0"/>
              <a:t> </a:t>
            </a:r>
            <a:r>
              <a:rPr lang="en-US" dirty="0" err="1"/>
              <a:t>trợ</a:t>
            </a:r>
            <a:r>
              <a:rPr lang="en-US" dirty="0"/>
              <a:t> </a:t>
            </a:r>
            <a:r>
              <a:rPr lang="en-US" dirty="0" err="1"/>
              <a:t>thêm</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err="1"/>
              <a:t>quốc</a:t>
            </a:r>
            <a:r>
              <a:rPr lang="en-US" dirty="0"/>
              <a:t> </a:t>
            </a:r>
            <a:r>
              <a:rPr lang="en-US" dirty="0" err="1"/>
              <a:t>tế</a:t>
            </a:r>
            <a:endParaRPr lang="en-US" dirty="0"/>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5159716" y="2040766"/>
            <a:ext cx="1865376" cy="866219"/>
          </a:xfrm>
        </p:spPr>
        <p:txBody>
          <a:bodyPr/>
          <a:lstStyle/>
          <a:p>
            <a:r>
              <a:rPr lang="en-US" dirty="0" err="1"/>
              <a:t>Cải</a:t>
            </a:r>
            <a:r>
              <a:rPr lang="en-US" dirty="0"/>
              <a:t> </a:t>
            </a:r>
            <a:r>
              <a:rPr lang="en-US" dirty="0" err="1"/>
              <a:t>thiện</a:t>
            </a:r>
            <a:r>
              <a:rPr lang="en-US" dirty="0"/>
              <a:t> UX/UI</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a:xfrm>
            <a:off x="5159263" y="2903446"/>
            <a:ext cx="1867186" cy="2471878"/>
          </a:xfrm>
        </p:spPr>
        <p:txBody>
          <a:bodyPr/>
          <a:lstStyle/>
          <a:p>
            <a:pPr algn="l"/>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a:t>
            </a:r>
            <a:r>
              <a:rPr lang="en-US" dirty="0" err="1"/>
              <a:t>tối</a:t>
            </a:r>
            <a:r>
              <a:rPr lang="en-US" dirty="0"/>
              <a:t> </a:t>
            </a:r>
            <a:r>
              <a:rPr lang="en-US" dirty="0" err="1"/>
              <a:t>ưu</a:t>
            </a:r>
            <a:r>
              <a:rPr lang="en-US" dirty="0"/>
              <a:t> </a:t>
            </a:r>
            <a:r>
              <a:rPr lang="en-US" dirty="0" err="1"/>
              <a:t>hơn</a:t>
            </a:r>
            <a:r>
              <a:rPr lang="en-US" dirty="0"/>
              <a:t> </a:t>
            </a:r>
            <a:r>
              <a:rPr lang="en-US" dirty="0" err="1"/>
              <a:t>cho</a:t>
            </a:r>
            <a:r>
              <a:rPr lang="en-US" dirty="0"/>
              <a:t> </a:t>
            </a:r>
            <a:r>
              <a:rPr lang="en-US" dirty="0" err="1"/>
              <a:t>thiết</a:t>
            </a:r>
            <a:r>
              <a:rPr lang="en-US" dirty="0"/>
              <a:t> </a:t>
            </a:r>
            <a:r>
              <a:rPr lang="en-US" dirty="0" err="1"/>
              <a:t>bị</a:t>
            </a:r>
            <a:r>
              <a:rPr lang="en-US" dirty="0"/>
              <a:t> di </a:t>
            </a:r>
            <a:r>
              <a:rPr lang="en-US" dirty="0" err="1"/>
              <a:t>động</a:t>
            </a:r>
            <a:r>
              <a:rPr lang="en-US" dirty="0"/>
              <a:t>.</a:t>
            </a:r>
          </a:p>
          <a:p>
            <a:pPr algn="l"/>
            <a:endParaRPr lang="en-US" dirty="0"/>
          </a:p>
          <a:p>
            <a:pPr algn="l"/>
            <a:endParaRPr lang="en-US"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7322272" y="2040766"/>
            <a:ext cx="1865376" cy="866219"/>
          </a:xfrm>
        </p:spPr>
        <p:txBody>
          <a:bodyPr/>
          <a:lstStyle/>
          <a:p>
            <a:r>
              <a:rPr lang="en-US" dirty="0" err="1"/>
              <a:t>Ứng</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mới</a:t>
            </a:r>
            <a:endParaRPr lang="en-US" dirty="0"/>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a:xfrm>
            <a:off x="7323176" y="2903446"/>
            <a:ext cx="1865376" cy="2464293"/>
          </a:xfrm>
        </p:spPr>
        <p:txBody>
          <a:bodyPr/>
          <a:lstStyle/>
          <a:p>
            <a:pPr lvl="0"/>
            <a:r>
              <a:rPr lang="en-US" dirty="0" err="1"/>
              <a:t>Sử</a:t>
            </a:r>
            <a:r>
              <a:rPr lang="en-US" dirty="0"/>
              <a:t> </a:t>
            </a:r>
            <a:r>
              <a:rPr lang="en-US" dirty="0" err="1"/>
              <a:t>dụng</a:t>
            </a:r>
            <a:r>
              <a:rPr lang="en-US" dirty="0"/>
              <a:t> AI </a:t>
            </a:r>
            <a:r>
              <a:rPr lang="en-US" dirty="0" err="1"/>
              <a:t>để</a:t>
            </a:r>
            <a:r>
              <a:rPr lang="en-US" dirty="0"/>
              <a:t> </a:t>
            </a:r>
            <a:r>
              <a:rPr lang="en-US" dirty="0" err="1"/>
              <a:t>gợi</a:t>
            </a:r>
            <a:r>
              <a:rPr lang="en-US" dirty="0"/>
              <a:t> ý </a:t>
            </a:r>
            <a:r>
              <a:rPr lang="en-US" dirty="0" err="1"/>
              <a:t>khách</a:t>
            </a:r>
            <a:r>
              <a:rPr lang="en-US" dirty="0"/>
              <a:t> </a:t>
            </a:r>
            <a:r>
              <a:rPr lang="en-US" dirty="0" err="1"/>
              <a:t>sạn</a:t>
            </a:r>
            <a:r>
              <a:rPr lang="en-US" dirty="0"/>
              <a:t>.</a:t>
            </a:r>
          </a:p>
          <a:p>
            <a:endParaRPr lang="en-US" dirty="0"/>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3004352" y="2040248"/>
            <a:ext cx="6183296"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US" noProof="0" dirty="0" err="1"/>
              <a:t>Phần</a:t>
            </a:r>
            <a:r>
              <a:rPr lang="en-US" noProof="0" dirty="0"/>
              <a:t> 05: </a:t>
            </a:r>
            <a:r>
              <a:rPr lang="en-US" noProof="0" dirty="0" err="1"/>
              <a:t>Kết</a:t>
            </a:r>
            <a:r>
              <a:rPr lang="en-US" noProof="0" dirty="0"/>
              <a:t> </a:t>
            </a:r>
            <a:r>
              <a:rPr lang="en-US" noProof="0" dirty="0" err="1"/>
              <a:t>quả</a:t>
            </a:r>
            <a:r>
              <a:rPr lang="en-US" noProof="0" dirty="0"/>
              <a:t> </a:t>
            </a:r>
            <a:r>
              <a:rPr lang="en-US" noProof="0" dirty="0" err="1"/>
              <a:t>đạt</a:t>
            </a:r>
            <a:r>
              <a:rPr lang="en-US" noProof="0" dirty="0"/>
              <a:t> </a:t>
            </a:r>
            <a:r>
              <a:rPr lang="en-US" noProof="0" dirty="0" err="1"/>
              <a:t>được</a:t>
            </a:r>
            <a:r>
              <a:rPr lang="en-US" noProof="0" dirty="0"/>
              <a:t> </a:t>
            </a:r>
            <a:r>
              <a:rPr lang="en-US" noProof="0" dirty="0" err="1"/>
              <a:t>và</a:t>
            </a:r>
            <a:r>
              <a:rPr lang="en-US" noProof="0" dirty="0"/>
              <a:t> </a:t>
            </a:r>
            <a:r>
              <a:rPr lang="en-US" noProof="0" dirty="0" err="1"/>
              <a:t>hướng</a:t>
            </a:r>
            <a:r>
              <a:rPr lang="en-US" noProof="0" dirty="0"/>
              <a:t> </a:t>
            </a:r>
            <a:r>
              <a:rPr lang="en-US" noProof="0" dirty="0" err="1"/>
              <a:t>phá</a:t>
            </a:r>
            <a:r>
              <a:rPr lang="en-US" dirty="0"/>
              <a:t>t </a:t>
            </a:r>
            <a:r>
              <a:rPr lang="en-US" dirty="0" err="1"/>
              <a:t>triển</a:t>
            </a:r>
            <a:r>
              <a:rPr lang="en-US" dirty="0"/>
              <a:t> </a:t>
            </a:r>
            <a:r>
              <a:rPr lang="en-US" dirty="0" err="1"/>
              <a:t>đề</a:t>
            </a:r>
            <a:r>
              <a:rPr lang="en-US" dirty="0"/>
              <a:t> </a:t>
            </a:r>
            <a:r>
              <a:rPr lang="en-US" dirty="0" err="1"/>
              <a:t>tài</a:t>
            </a:r>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13</a:t>
            </a:fld>
            <a:endParaRPr lang="en-US" altLang="zh-CN" noProof="0" dirty="0"/>
          </a:p>
        </p:txBody>
      </p:sp>
    </p:spTree>
    <p:extLst>
      <p:ext uri="{BB962C8B-B14F-4D97-AF65-F5344CB8AC3E}">
        <p14:creationId xmlns:p14="http://schemas.microsoft.com/office/powerpoint/2010/main" val="2624021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 </a:t>
            </a:r>
            <a:br>
              <a:rPr lang="en-US" dirty="0"/>
            </a:br>
            <a:r>
              <a:rPr lang="en-US" dirty="0"/>
              <a:t>FOR WATCHING</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5580185" cy="1879791"/>
          </a:xfrm>
        </p:spPr>
        <p:txBody>
          <a:bodyPr/>
          <a:lstStyle/>
          <a:p>
            <a:r>
              <a:rPr lang="en-US" dirty="0"/>
              <a:t>Em </a:t>
            </a:r>
            <a:r>
              <a:rPr lang="en-US" dirty="0" err="1"/>
              <a:t>xin</a:t>
            </a:r>
            <a:r>
              <a:rPr lang="en-US" dirty="0"/>
              <a:t> </a:t>
            </a:r>
            <a:r>
              <a:rPr lang="en-US" dirty="0" err="1"/>
              <a:t>chân</a:t>
            </a:r>
            <a:r>
              <a:rPr lang="en-US" dirty="0"/>
              <a:t> </a:t>
            </a:r>
            <a:r>
              <a:rPr lang="en-US" dirty="0" err="1"/>
              <a:t>thành</a:t>
            </a:r>
            <a:r>
              <a:rPr lang="en-US" dirty="0"/>
              <a:t> </a:t>
            </a:r>
            <a:r>
              <a:rPr lang="en-US" dirty="0" err="1"/>
              <a:t>cảm</a:t>
            </a:r>
            <a:r>
              <a:rPr lang="en-US" dirty="0"/>
              <a:t> </a:t>
            </a:r>
            <a:r>
              <a:rPr lang="en-US" dirty="0" err="1"/>
              <a:t>ơn</a:t>
            </a:r>
            <a:r>
              <a:rPr lang="en-US" dirty="0"/>
              <a:t> </a:t>
            </a:r>
            <a:r>
              <a:rPr lang="en-US" dirty="0" err="1"/>
              <a:t>hội</a:t>
            </a:r>
            <a:r>
              <a:rPr lang="en-US" dirty="0"/>
              <a:t> </a:t>
            </a:r>
            <a:r>
              <a:rPr lang="en-US" dirty="0" err="1"/>
              <a:t>đồng</a:t>
            </a:r>
            <a:r>
              <a:rPr lang="en-US" dirty="0"/>
              <a:t> </a:t>
            </a:r>
            <a:r>
              <a:rPr lang="en-US" dirty="0" err="1"/>
              <a:t>thầy</a:t>
            </a:r>
            <a:r>
              <a:rPr lang="en-US" dirty="0"/>
              <a:t> </a:t>
            </a:r>
            <a:r>
              <a:rPr lang="en-US" dirty="0" err="1"/>
              <a:t>cô</a:t>
            </a:r>
            <a:r>
              <a:rPr lang="en-US" dirty="0"/>
              <a:t> </a:t>
            </a:r>
            <a:r>
              <a:rPr lang="en-US" dirty="0" err="1"/>
              <a:t>đã</a:t>
            </a:r>
            <a:r>
              <a:rPr lang="en-US" dirty="0"/>
              <a:t> </a:t>
            </a:r>
            <a:r>
              <a:rPr lang="en-US" dirty="0" err="1"/>
              <a:t>lắng</a:t>
            </a:r>
            <a:r>
              <a:rPr lang="en-US" dirty="0"/>
              <a:t> </a:t>
            </a:r>
            <a:r>
              <a:rPr lang="en-US" dirty="0" err="1"/>
              <a:t>nghe</a:t>
            </a:r>
            <a:r>
              <a:rPr lang="en-US" dirty="0"/>
              <a:t> </a:t>
            </a:r>
            <a:r>
              <a:rPr lang="en-US" dirty="0" err="1"/>
              <a:t>và</a:t>
            </a:r>
            <a:r>
              <a:rPr lang="en-US" dirty="0"/>
              <a:t> </a:t>
            </a:r>
            <a:r>
              <a:rPr lang="en-US" dirty="0" err="1"/>
              <a:t>theo</a:t>
            </a:r>
            <a:r>
              <a:rPr lang="en-US" dirty="0"/>
              <a:t> </a:t>
            </a:r>
            <a:r>
              <a:rPr lang="en-US" dirty="0" err="1"/>
              <a:t>dõi</a:t>
            </a:r>
            <a:r>
              <a:rPr lang="en-US" dirty="0"/>
              <a:t> </a:t>
            </a:r>
            <a:r>
              <a:rPr lang="en-US" dirty="0" err="1"/>
              <a:t>bài</a:t>
            </a:r>
            <a:r>
              <a:rPr lang="en-US" dirty="0"/>
              <a:t> </a:t>
            </a:r>
            <a:r>
              <a:rPr lang="en-US" dirty="0" err="1"/>
              <a:t>thuyết</a:t>
            </a:r>
            <a:r>
              <a:rPr lang="en-US" dirty="0"/>
              <a:t> </a:t>
            </a:r>
            <a:r>
              <a:rPr lang="en-US" dirty="0" err="1"/>
              <a:t>trình</a:t>
            </a:r>
            <a:r>
              <a:rPr lang="en-US" dirty="0"/>
              <a:t> </a:t>
            </a:r>
            <a:r>
              <a:rPr lang="en-US" dirty="0" err="1"/>
              <a:t>của</a:t>
            </a:r>
            <a:r>
              <a:rPr lang="en-US" dirty="0"/>
              <a:t> </a:t>
            </a:r>
            <a:r>
              <a:rPr lang="en-US" dirty="0" err="1"/>
              <a:t>em</a:t>
            </a:r>
            <a:r>
              <a:rPr lang="en-US" dirty="0"/>
              <a:t>.</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
        <p:nvSpPr>
          <p:cNvPr id="3" name="TextBox 2">
            <a:extLst>
              <a:ext uri="{FF2B5EF4-FFF2-40B4-BE49-F238E27FC236}">
                <a16:creationId xmlns:a16="http://schemas.microsoft.com/office/drawing/2014/main" id="{F5D6C2A9-3D67-D1A6-DD5D-08AAC837D826}"/>
              </a:ext>
            </a:extLst>
          </p:cNvPr>
          <p:cNvSpPr txBox="1"/>
          <p:nvPr/>
        </p:nvSpPr>
        <p:spPr>
          <a:xfrm>
            <a:off x="10582396" y="6109308"/>
            <a:ext cx="569302" cy="369332"/>
          </a:xfrm>
          <a:prstGeom prst="rect">
            <a:avLst/>
          </a:prstGeom>
          <a:noFill/>
        </p:spPr>
        <p:txBody>
          <a:bodyPr wrap="square">
            <a:spAutoFit/>
          </a:bodyPr>
          <a:lstStyle/>
          <a:p>
            <a:fld id="{47FEACEE-25B4-4A2D-B147-27296E36371D}" type="slidenum">
              <a:rPr lang="en-US" altLang="zh-CN" sz="1800" smtClean="0">
                <a:solidFill>
                  <a:srgbClr val="263E5A"/>
                </a:solidFill>
              </a:rPr>
              <a:pPr/>
              <a:t>14</a:t>
            </a:fld>
            <a:endParaRPr lang="en-US" altLang="zh-CN" sz="1800" dirty="0">
              <a:solidFill>
                <a:srgbClr val="263E5A"/>
              </a:solidFill>
            </a:endParaRP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42520" y="1407934"/>
            <a:ext cx="5117162" cy="1325563"/>
          </a:xfrm>
        </p:spPr>
        <p:txBody>
          <a:bodyPr/>
          <a:lstStyle/>
          <a:p>
            <a:r>
              <a:rPr lang="en-US" altLang="zh-CN" sz="4000" b="0" dirty="0">
                <a:solidFill>
                  <a:srgbClr val="263E5A"/>
                </a:solidFill>
              </a:rPr>
              <a:t>NỘI DUNG CHÍNH</a:t>
            </a:r>
            <a:endParaRPr lang="en-US" sz="4000" b="0" dirty="0">
              <a:solidFill>
                <a:srgbClr val="263E5A"/>
              </a:solidFill>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z="2000" smtClean="0">
                <a:solidFill>
                  <a:srgbClr val="263E5A"/>
                </a:solidFill>
              </a:rPr>
              <a:pPr/>
              <a:t>2</a:t>
            </a:fld>
            <a:endParaRPr lang="en-US" altLang="zh-CN" sz="2000" dirty="0">
              <a:solidFill>
                <a:srgbClr val="263E5A"/>
              </a:solidFill>
            </a:endParaRPr>
          </a:p>
        </p:txBody>
      </p:sp>
      <p:grpSp>
        <p:nvGrpSpPr>
          <p:cNvPr id="10" name="Google Shape;497;p3">
            <a:extLst>
              <a:ext uri="{FF2B5EF4-FFF2-40B4-BE49-F238E27FC236}">
                <a16:creationId xmlns:a16="http://schemas.microsoft.com/office/drawing/2014/main" id="{9F9E6710-807A-03C9-F33F-1E488B19F555}"/>
              </a:ext>
            </a:extLst>
          </p:cNvPr>
          <p:cNvGrpSpPr/>
          <p:nvPr/>
        </p:nvGrpSpPr>
        <p:grpSpPr>
          <a:xfrm>
            <a:off x="5831127" y="758072"/>
            <a:ext cx="880712" cy="810164"/>
            <a:chOff x="5908413" y="847857"/>
            <a:chExt cx="938013" cy="939583"/>
          </a:xfrm>
        </p:grpSpPr>
        <p:sp>
          <p:nvSpPr>
            <p:cNvPr id="11" name="Google Shape;498;p3">
              <a:extLst>
                <a:ext uri="{FF2B5EF4-FFF2-40B4-BE49-F238E27FC236}">
                  <a16:creationId xmlns:a16="http://schemas.microsoft.com/office/drawing/2014/main" id="{8965DD37-0259-7FA9-B2D9-C5A112A25C15}"/>
                </a:ext>
              </a:extLst>
            </p:cNvPr>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000" i="0" u="none" strike="noStrike" cap="none">
                <a:solidFill>
                  <a:srgbClr val="263E5A"/>
                </a:solidFill>
                <a:latin typeface="Arial"/>
                <a:ea typeface="Arial"/>
                <a:cs typeface="Arial"/>
                <a:sym typeface="Arial"/>
              </a:endParaRPr>
            </a:p>
          </p:txBody>
        </p:sp>
        <p:sp>
          <p:nvSpPr>
            <p:cNvPr id="13" name="Google Shape;499;p3">
              <a:extLst>
                <a:ext uri="{FF2B5EF4-FFF2-40B4-BE49-F238E27FC236}">
                  <a16:creationId xmlns:a16="http://schemas.microsoft.com/office/drawing/2014/main" id="{652048A6-4083-E730-A0C6-0EFC98670E5B}"/>
                </a:ext>
              </a:extLst>
            </p:cNvPr>
            <p:cNvSpPr/>
            <p:nvPr/>
          </p:nvSpPr>
          <p:spPr>
            <a:xfrm>
              <a:off x="6021503" y="927340"/>
              <a:ext cx="684331" cy="4639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000" i="0" u="none" strike="noStrike" cap="none">
                  <a:solidFill>
                    <a:srgbClr val="263E5A"/>
                  </a:solidFill>
                  <a:latin typeface="Arial"/>
                  <a:ea typeface="Arial"/>
                  <a:cs typeface="Arial"/>
                  <a:sym typeface="Arial"/>
                </a:rPr>
                <a:t>1</a:t>
              </a:r>
              <a:endParaRPr sz="2000" i="0" u="none" strike="noStrike" cap="none">
                <a:solidFill>
                  <a:srgbClr val="263E5A"/>
                </a:solidFill>
                <a:latin typeface="Arial"/>
                <a:ea typeface="Arial"/>
                <a:cs typeface="Arial"/>
                <a:sym typeface="Arial"/>
              </a:endParaRPr>
            </a:p>
          </p:txBody>
        </p:sp>
      </p:grpSp>
      <p:sp>
        <p:nvSpPr>
          <p:cNvPr id="14" name="Google Shape;500;p3">
            <a:extLst>
              <a:ext uri="{FF2B5EF4-FFF2-40B4-BE49-F238E27FC236}">
                <a16:creationId xmlns:a16="http://schemas.microsoft.com/office/drawing/2014/main" id="{3D229BE3-1525-D070-AD3C-19F9C2ADADFE}"/>
              </a:ext>
            </a:extLst>
          </p:cNvPr>
          <p:cNvSpPr/>
          <p:nvPr/>
        </p:nvSpPr>
        <p:spPr>
          <a:xfrm>
            <a:off x="6936112" y="935722"/>
            <a:ext cx="4853192"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i="0" u="none" strike="noStrike" cap="none" dirty="0" err="1">
                <a:solidFill>
                  <a:srgbClr val="263E5A"/>
                </a:solidFill>
                <a:latin typeface="Times New Roman"/>
                <a:ea typeface="Times New Roman"/>
                <a:cs typeface="Times New Roman"/>
                <a:sym typeface="Times New Roman"/>
              </a:rPr>
              <a:t>Tổng</a:t>
            </a:r>
            <a:r>
              <a:rPr lang="en-US" sz="2000" i="0" u="none" strike="noStrike" cap="none" dirty="0">
                <a:solidFill>
                  <a:srgbClr val="263E5A"/>
                </a:solidFill>
                <a:latin typeface="Times New Roman"/>
                <a:ea typeface="Times New Roman"/>
                <a:cs typeface="Times New Roman"/>
                <a:sym typeface="Times New Roman"/>
              </a:rPr>
              <a:t> </a:t>
            </a:r>
            <a:r>
              <a:rPr lang="en-US" sz="2000" i="0" u="none" strike="noStrike" cap="none" dirty="0" err="1">
                <a:solidFill>
                  <a:srgbClr val="263E5A"/>
                </a:solidFill>
                <a:latin typeface="Times New Roman"/>
                <a:ea typeface="Times New Roman"/>
                <a:cs typeface="Times New Roman"/>
                <a:sym typeface="Times New Roman"/>
              </a:rPr>
              <a:t>quan</a:t>
            </a:r>
            <a:r>
              <a:rPr lang="en-US" sz="2000" i="0" u="none" strike="noStrike" cap="none" dirty="0">
                <a:solidFill>
                  <a:srgbClr val="263E5A"/>
                </a:solidFill>
                <a:latin typeface="Times New Roman"/>
                <a:ea typeface="Times New Roman"/>
                <a:cs typeface="Times New Roman"/>
                <a:sym typeface="Times New Roman"/>
              </a:rPr>
              <a:t> </a:t>
            </a:r>
            <a:r>
              <a:rPr lang="en-US" sz="2000" i="0" u="none" strike="noStrike" cap="none" dirty="0" err="1">
                <a:solidFill>
                  <a:srgbClr val="263E5A"/>
                </a:solidFill>
                <a:latin typeface="Times New Roman"/>
                <a:ea typeface="Times New Roman"/>
                <a:cs typeface="Times New Roman"/>
                <a:sym typeface="Times New Roman"/>
              </a:rPr>
              <a:t>về</a:t>
            </a:r>
            <a:r>
              <a:rPr lang="en-US" sz="2000" i="0" u="none" strike="noStrike" cap="none" dirty="0">
                <a:solidFill>
                  <a:srgbClr val="263E5A"/>
                </a:solidFill>
                <a:latin typeface="Times New Roman"/>
                <a:ea typeface="Times New Roman"/>
                <a:cs typeface="Times New Roman"/>
                <a:sym typeface="Times New Roman"/>
              </a:rPr>
              <a:t> </a:t>
            </a:r>
            <a:r>
              <a:rPr lang="en-US" sz="2000" i="0" u="none" strike="noStrike" cap="none" dirty="0" err="1">
                <a:solidFill>
                  <a:srgbClr val="263E5A"/>
                </a:solidFill>
                <a:latin typeface="Times New Roman"/>
                <a:ea typeface="Times New Roman"/>
                <a:cs typeface="Times New Roman"/>
                <a:sym typeface="Times New Roman"/>
              </a:rPr>
              <a:t>đề</a:t>
            </a:r>
            <a:r>
              <a:rPr lang="en-US" sz="2000" i="0" u="none" strike="noStrike" cap="none" dirty="0">
                <a:solidFill>
                  <a:srgbClr val="263E5A"/>
                </a:solidFill>
                <a:latin typeface="Times New Roman"/>
                <a:ea typeface="Times New Roman"/>
                <a:cs typeface="Times New Roman"/>
                <a:sym typeface="Times New Roman"/>
              </a:rPr>
              <a:t> </a:t>
            </a:r>
            <a:r>
              <a:rPr lang="en-US" sz="2000" i="0" u="none" strike="noStrike" cap="none" dirty="0" err="1">
                <a:solidFill>
                  <a:srgbClr val="263E5A"/>
                </a:solidFill>
                <a:latin typeface="Times New Roman"/>
                <a:ea typeface="Times New Roman"/>
                <a:cs typeface="Times New Roman"/>
                <a:sym typeface="Times New Roman"/>
              </a:rPr>
              <a:t>tài</a:t>
            </a:r>
            <a:endParaRPr sz="2000" i="0" u="none" strike="noStrike" cap="none" dirty="0">
              <a:solidFill>
                <a:srgbClr val="263E5A"/>
              </a:solidFill>
              <a:latin typeface="Times New Roman"/>
              <a:ea typeface="Times New Roman"/>
              <a:cs typeface="Times New Roman"/>
              <a:sym typeface="Times New Roman"/>
            </a:endParaRPr>
          </a:p>
        </p:txBody>
      </p:sp>
      <p:grpSp>
        <p:nvGrpSpPr>
          <p:cNvPr id="15" name="Google Shape;513;p3">
            <a:extLst>
              <a:ext uri="{FF2B5EF4-FFF2-40B4-BE49-F238E27FC236}">
                <a16:creationId xmlns:a16="http://schemas.microsoft.com/office/drawing/2014/main" id="{B7E15075-3758-551D-7BCB-1352C1339A72}"/>
              </a:ext>
            </a:extLst>
          </p:cNvPr>
          <p:cNvGrpSpPr/>
          <p:nvPr/>
        </p:nvGrpSpPr>
        <p:grpSpPr>
          <a:xfrm>
            <a:off x="5831127" y="1841171"/>
            <a:ext cx="880712" cy="810164"/>
            <a:chOff x="839960" y="803967"/>
            <a:chExt cx="938013" cy="939583"/>
          </a:xfrm>
        </p:grpSpPr>
        <p:sp>
          <p:nvSpPr>
            <p:cNvPr id="16" name="Google Shape;514;p3">
              <a:extLst>
                <a:ext uri="{FF2B5EF4-FFF2-40B4-BE49-F238E27FC236}">
                  <a16:creationId xmlns:a16="http://schemas.microsoft.com/office/drawing/2014/main" id="{BD6D8BB2-B03F-1490-0505-1CAC4B15FB06}"/>
                </a:ext>
              </a:extLst>
            </p:cNvPr>
            <p:cNvSpPr/>
            <p:nvPr/>
          </p:nvSpPr>
          <p:spPr>
            <a:xfrm>
              <a:off x="839960" y="803967"/>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000" i="0" u="none" strike="noStrike" cap="none">
                <a:solidFill>
                  <a:srgbClr val="263E5A"/>
                </a:solidFill>
                <a:latin typeface="Arial"/>
                <a:ea typeface="Arial"/>
                <a:cs typeface="Arial"/>
                <a:sym typeface="Arial"/>
              </a:endParaRPr>
            </a:p>
          </p:txBody>
        </p:sp>
        <p:sp>
          <p:nvSpPr>
            <p:cNvPr id="17" name="Google Shape;515;p3">
              <a:extLst>
                <a:ext uri="{FF2B5EF4-FFF2-40B4-BE49-F238E27FC236}">
                  <a16:creationId xmlns:a16="http://schemas.microsoft.com/office/drawing/2014/main" id="{3DBD3C8D-D073-1765-744E-1D7A6EF77527}"/>
                </a:ext>
              </a:extLst>
            </p:cNvPr>
            <p:cNvSpPr/>
            <p:nvPr/>
          </p:nvSpPr>
          <p:spPr>
            <a:xfrm>
              <a:off x="986324" y="906319"/>
              <a:ext cx="684331" cy="4639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000" i="0" u="none" strike="noStrike" cap="none" dirty="0">
                  <a:solidFill>
                    <a:srgbClr val="263E5A"/>
                  </a:solidFill>
                  <a:latin typeface="Arial"/>
                  <a:ea typeface="Arial"/>
                  <a:cs typeface="Arial"/>
                  <a:sym typeface="Arial"/>
                </a:rPr>
                <a:t>2</a:t>
              </a:r>
              <a:endParaRPr sz="2000" i="0" u="none" strike="noStrike" cap="none" dirty="0">
                <a:solidFill>
                  <a:srgbClr val="263E5A"/>
                </a:solidFill>
                <a:latin typeface="Arial"/>
                <a:ea typeface="Arial"/>
                <a:cs typeface="Arial"/>
                <a:sym typeface="Arial"/>
              </a:endParaRPr>
            </a:p>
          </p:txBody>
        </p:sp>
      </p:grpSp>
      <p:grpSp>
        <p:nvGrpSpPr>
          <p:cNvPr id="19" name="Google Shape;527;p3">
            <a:extLst>
              <a:ext uri="{FF2B5EF4-FFF2-40B4-BE49-F238E27FC236}">
                <a16:creationId xmlns:a16="http://schemas.microsoft.com/office/drawing/2014/main" id="{BF01FC5E-8631-B5D8-DF6A-D6234F727D85}"/>
              </a:ext>
            </a:extLst>
          </p:cNvPr>
          <p:cNvGrpSpPr/>
          <p:nvPr/>
        </p:nvGrpSpPr>
        <p:grpSpPr>
          <a:xfrm>
            <a:off x="5831127" y="2868701"/>
            <a:ext cx="880712" cy="810164"/>
            <a:chOff x="5917531" y="813457"/>
            <a:chExt cx="938013" cy="939583"/>
          </a:xfrm>
        </p:grpSpPr>
        <p:sp>
          <p:nvSpPr>
            <p:cNvPr id="21" name="Google Shape;528;p3">
              <a:extLst>
                <a:ext uri="{FF2B5EF4-FFF2-40B4-BE49-F238E27FC236}">
                  <a16:creationId xmlns:a16="http://schemas.microsoft.com/office/drawing/2014/main" id="{536D2481-10D9-43D7-5C08-7A9B535DBCFF}"/>
                </a:ext>
              </a:extLst>
            </p:cNvPr>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000" i="0" u="none" strike="noStrike" cap="none">
                <a:solidFill>
                  <a:srgbClr val="263E5A"/>
                </a:solidFill>
                <a:latin typeface="Arial"/>
                <a:ea typeface="Arial"/>
                <a:cs typeface="Arial"/>
                <a:sym typeface="Arial"/>
              </a:endParaRPr>
            </a:p>
          </p:txBody>
        </p:sp>
        <p:sp>
          <p:nvSpPr>
            <p:cNvPr id="22" name="Google Shape;529;p3">
              <a:extLst>
                <a:ext uri="{FF2B5EF4-FFF2-40B4-BE49-F238E27FC236}">
                  <a16:creationId xmlns:a16="http://schemas.microsoft.com/office/drawing/2014/main" id="{657FE74B-258E-59AC-FEC5-3DAED7960AFA}"/>
                </a:ext>
              </a:extLst>
            </p:cNvPr>
            <p:cNvSpPr/>
            <p:nvPr/>
          </p:nvSpPr>
          <p:spPr>
            <a:xfrm>
              <a:off x="6042863" y="883101"/>
              <a:ext cx="684331" cy="463978"/>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000" dirty="0">
                  <a:solidFill>
                    <a:srgbClr val="263E5A"/>
                  </a:solidFill>
                </a:rPr>
                <a:t>3</a:t>
              </a:r>
              <a:endParaRPr sz="2000" i="0" u="none" strike="noStrike" cap="none" dirty="0">
                <a:solidFill>
                  <a:srgbClr val="263E5A"/>
                </a:solidFill>
                <a:latin typeface="Arial"/>
                <a:ea typeface="Arial"/>
                <a:cs typeface="Arial"/>
                <a:sym typeface="Arial"/>
              </a:endParaRPr>
            </a:p>
          </p:txBody>
        </p:sp>
      </p:grpSp>
      <p:sp>
        <p:nvSpPr>
          <p:cNvPr id="24" name="Google Shape;543;p3">
            <a:extLst>
              <a:ext uri="{FF2B5EF4-FFF2-40B4-BE49-F238E27FC236}">
                <a16:creationId xmlns:a16="http://schemas.microsoft.com/office/drawing/2014/main" id="{10E0A256-1A5C-989F-20D6-0BE1DC8D50C0}"/>
              </a:ext>
            </a:extLst>
          </p:cNvPr>
          <p:cNvSpPr/>
          <p:nvPr/>
        </p:nvSpPr>
        <p:spPr>
          <a:xfrm>
            <a:off x="6993812" y="3113377"/>
            <a:ext cx="4853192" cy="400069"/>
          </a:xfrm>
          <a:prstGeom prst="rect">
            <a:avLst/>
          </a:prstGeom>
          <a:noFill/>
          <a:ln>
            <a:noFill/>
          </a:ln>
        </p:spPr>
        <p:txBody>
          <a:bodyPr spcFirstLastPara="1" wrap="square" lIns="91425" tIns="45700" rIns="91425" bIns="45700" anchor="t" anchorCtr="0">
            <a:spAutoFit/>
          </a:bodyPr>
          <a:lstStyle/>
          <a:p>
            <a:pPr lvl="0">
              <a:buSzPts val="2400"/>
            </a:pPr>
            <a:r>
              <a:rPr lang="en-US" sz="2000" dirty="0" err="1">
                <a:solidFill>
                  <a:srgbClr val="263E5A"/>
                </a:solidFill>
                <a:latin typeface="Times New Roman"/>
                <a:ea typeface="Times New Roman"/>
                <a:cs typeface="Times New Roman"/>
                <a:sym typeface="Times New Roman"/>
              </a:rPr>
              <a:t>Chức</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năng</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của</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phần</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mềm</a:t>
            </a:r>
            <a:endParaRPr lang="en-US" sz="2000" dirty="0">
              <a:solidFill>
                <a:srgbClr val="263E5A"/>
              </a:solidFill>
              <a:latin typeface="Times New Roman"/>
              <a:ea typeface="Times New Roman"/>
              <a:cs typeface="Times New Roman"/>
              <a:sym typeface="Times New Roman"/>
            </a:endParaRPr>
          </a:p>
        </p:txBody>
      </p:sp>
      <p:sp>
        <p:nvSpPr>
          <p:cNvPr id="26" name="Google Shape;543;p3">
            <a:extLst>
              <a:ext uri="{FF2B5EF4-FFF2-40B4-BE49-F238E27FC236}">
                <a16:creationId xmlns:a16="http://schemas.microsoft.com/office/drawing/2014/main" id="{D548A1FB-F3A6-B1E1-1633-CA8F34756437}"/>
              </a:ext>
            </a:extLst>
          </p:cNvPr>
          <p:cNvSpPr/>
          <p:nvPr/>
        </p:nvSpPr>
        <p:spPr>
          <a:xfrm>
            <a:off x="6993812" y="4067311"/>
            <a:ext cx="4853192" cy="400069"/>
          </a:xfrm>
          <a:prstGeom prst="rect">
            <a:avLst/>
          </a:prstGeom>
          <a:noFill/>
          <a:ln>
            <a:noFill/>
          </a:ln>
        </p:spPr>
        <p:txBody>
          <a:bodyPr spcFirstLastPara="1" wrap="square" lIns="91425" tIns="45700" rIns="91425" bIns="45700" anchor="t" anchorCtr="0">
            <a:spAutoFit/>
          </a:bodyPr>
          <a:lstStyle/>
          <a:p>
            <a:pPr lvl="0">
              <a:buSzPts val="2400"/>
            </a:pPr>
            <a:r>
              <a:rPr lang="en-US" sz="2000" dirty="0" err="1">
                <a:solidFill>
                  <a:srgbClr val="263E5A"/>
                </a:solidFill>
                <a:latin typeface="Times New Roman"/>
                <a:ea typeface="Times New Roman"/>
                <a:cs typeface="Times New Roman"/>
                <a:sym typeface="Times New Roman"/>
              </a:rPr>
              <a:t>Phân</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tích</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và</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thiết</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kế</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hệ</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thống</a:t>
            </a:r>
            <a:endParaRPr lang="en-US" sz="2000" dirty="0">
              <a:solidFill>
                <a:srgbClr val="263E5A"/>
              </a:solidFill>
              <a:latin typeface="Times New Roman"/>
              <a:ea typeface="Times New Roman"/>
              <a:cs typeface="Times New Roman"/>
              <a:sym typeface="Times New Roman"/>
            </a:endParaRPr>
          </a:p>
        </p:txBody>
      </p:sp>
      <p:sp>
        <p:nvSpPr>
          <p:cNvPr id="27" name="Google Shape;538;p3">
            <a:extLst>
              <a:ext uri="{FF2B5EF4-FFF2-40B4-BE49-F238E27FC236}">
                <a16:creationId xmlns:a16="http://schemas.microsoft.com/office/drawing/2014/main" id="{67B15C58-6BE5-94DD-E06E-C50B5D5FFD24}"/>
              </a:ext>
            </a:extLst>
          </p:cNvPr>
          <p:cNvSpPr/>
          <p:nvPr/>
        </p:nvSpPr>
        <p:spPr>
          <a:xfrm>
            <a:off x="6993812" y="5166953"/>
            <a:ext cx="4853192" cy="400069"/>
          </a:xfrm>
          <a:prstGeom prst="rect">
            <a:avLst/>
          </a:prstGeom>
          <a:noFill/>
          <a:ln>
            <a:noFill/>
          </a:ln>
        </p:spPr>
        <p:txBody>
          <a:bodyPr spcFirstLastPara="1" wrap="square" lIns="91425" tIns="45700" rIns="91425" bIns="45700" anchor="t" anchorCtr="0">
            <a:spAutoFit/>
          </a:bodyPr>
          <a:lstStyle/>
          <a:p>
            <a:pPr lvl="0">
              <a:buSzPts val="2400"/>
            </a:pPr>
            <a:r>
              <a:rPr lang="en-US" sz="2000" dirty="0" err="1">
                <a:solidFill>
                  <a:srgbClr val="263E5A"/>
                </a:solidFill>
                <a:latin typeface="Times New Roman"/>
                <a:ea typeface="Times New Roman"/>
                <a:cs typeface="Times New Roman"/>
                <a:sym typeface="Times New Roman"/>
              </a:rPr>
              <a:t>Kết</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quả</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đạt</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được</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và</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hướng</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phát</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triển</a:t>
            </a:r>
            <a:endParaRPr lang="en-US" sz="2000" dirty="0">
              <a:solidFill>
                <a:srgbClr val="263E5A"/>
              </a:solidFill>
              <a:latin typeface="Times New Roman"/>
              <a:ea typeface="Times New Roman"/>
              <a:cs typeface="Times New Roman"/>
              <a:sym typeface="Times New Roman"/>
            </a:endParaRPr>
          </a:p>
        </p:txBody>
      </p:sp>
      <p:grpSp>
        <p:nvGrpSpPr>
          <p:cNvPr id="28" name="Google Shape;527;p3">
            <a:extLst>
              <a:ext uri="{FF2B5EF4-FFF2-40B4-BE49-F238E27FC236}">
                <a16:creationId xmlns:a16="http://schemas.microsoft.com/office/drawing/2014/main" id="{E8A802A3-DFBF-61AA-BA19-2595C67F798F}"/>
              </a:ext>
            </a:extLst>
          </p:cNvPr>
          <p:cNvGrpSpPr/>
          <p:nvPr/>
        </p:nvGrpSpPr>
        <p:grpSpPr>
          <a:xfrm>
            <a:off x="5843896" y="5014590"/>
            <a:ext cx="880712" cy="810164"/>
            <a:chOff x="5917531" y="813457"/>
            <a:chExt cx="938013" cy="939583"/>
          </a:xfrm>
        </p:grpSpPr>
        <p:sp>
          <p:nvSpPr>
            <p:cNvPr id="29" name="Google Shape;528;p3">
              <a:extLst>
                <a:ext uri="{FF2B5EF4-FFF2-40B4-BE49-F238E27FC236}">
                  <a16:creationId xmlns:a16="http://schemas.microsoft.com/office/drawing/2014/main" id="{00929294-114A-3C2C-C4CC-7DE51B615784}"/>
                </a:ext>
              </a:extLst>
            </p:cNvPr>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000" i="0" u="none" strike="noStrike" cap="none">
                <a:solidFill>
                  <a:srgbClr val="263E5A"/>
                </a:solidFill>
                <a:latin typeface="Arial"/>
                <a:ea typeface="Arial"/>
                <a:cs typeface="Arial"/>
                <a:sym typeface="Arial"/>
              </a:endParaRPr>
            </a:p>
          </p:txBody>
        </p:sp>
        <p:sp>
          <p:nvSpPr>
            <p:cNvPr id="30" name="Google Shape;529;p3">
              <a:extLst>
                <a:ext uri="{FF2B5EF4-FFF2-40B4-BE49-F238E27FC236}">
                  <a16:creationId xmlns:a16="http://schemas.microsoft.com/office/drawing/2014/main" id="{2623F4F0-10E9-D019-513F-7FEF3AA60A9F}"/>
                </a:ext>
              </a:extLst>
            </p:cNvPr>
            <p:cNvSpPr/>
            <p:nvPr/>
          </p:nvSpPr>
          <p:spPr>
            <a:xfrm>
              <a:off x="6042863" y="883101"/>
              <a:ext cx="684331" cy="463978"/>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000" dirty="0">
                  <a:solidFill>
                    <a:srgbClr val="263E5A"/>
                  </a:solidFill>
                </a:rPr>
                <a:t>5</a:t>
              </a:r>
              <a:endParaRPr sz="2000" i="0" u="none" strike="noStrike" cap="none" dirty="0">
                <a:solidFill>
                  <a:srgbClr val="263E5A"/>
                </a:solidFill>
                <a:latin typeface="Arial"/>
                <a:ea typeface="Arial"/>
                <a:cs typeface="Arial"/>
                <a:sym typeface="Arial"/>
              </a:endParaRPr>
            </a:p>
          </p:txBody>
        </p:sp>
      </p:grpSp>
      <p:sp>
        <p:nvSpPr>
          <p:cNvPr id="56" name="Google Shape;536;p3">
            <a:extLst>
              <a:ext uri="{FF2B5EF4-FFF2-40B4-BE49-F238E27FC236}">
                <a16:creationId xmlns:a16="http://schemas.microsoft.com/office/drawing/2014/main" id="{B6ADDBFF-F045-BE94-0AA5-412CACE788B9}"/>
              </a:ext>
            </a:extLst>
          </p:cNvPr>
          <p:cNvSpPr/>
          <p:nvPr/>
        </p:nvSpPr>
        <p:spPr>
          <a:xfrm>
            <a:off x="5818216" y="3942779"/>
            <a:ext cx="880712" cy="810164"/>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000" i="0" u="none" strike="noStrike" cap="none" dirty="0">
              <a:solidFill>
                <a:srgbClr val="263E5A"/>
              </a:solidFill>
              <a:latin typeface="Arial"/>
              <a:ea typeface="Arial"/>
              <a:cs typeface="Arial"/>
              <a:sym typeface="Arial"/>
            </a:endParaRPr>
          </a:p>
        </p:txBody>
      </p:sp>
      <p:sp>
        <p:nvSpPr>
          <p:cNvPr id="57" name="Google Shape;537;p3">
            <a:extLst>
              <a:ext uri="{FF2B5EF4-FFF2-40B4-BE49-F238E27FC236}">
                <a16:creationId xmlns:a16="http://schemas.microsoft.com/office/drawing/2014/main" id="{BA5ADC70-A3E8-3993-6BD4-8BF42E1DDC46}"/>
              </a:ext>
            </a:extLst>
          </p:cNvPr>
          <p:cNvSpPr/>
          <p:nvPr/>
        </p:nvSpPr>
        <p:spPr>
          <a:xfrm>
            <a:off x="5924398" y="4043996"/>
            <a:ext cx="642527"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000" dirty="0">
                <a:solidFill>
                  <a:srgbClr val="263E5A"/>
                </a:solidFill>
              </a:rPr>
              <a:t>4</a:t>
            </a:r>
            <a:endParaRPr sz="2000" i="0" u="none" strike="noStrike" cap="none" dirty="0">
              <a:solidFill>
                <a:srgbClr val="263E5A"/>
              </a:solidFill>
              <a:latin typeface="Arial"/>
              <a:ea typeface="Arial"/>
              <a:cs typeface="Arial"/>
              <a:sym typeface="Arial"/>
            </a:endParaRPr>
          </a:p>
        </p:txBody>
      </p:sp>
      <p:sp>
        <p:nvSpPr>
          <p:cNvPr id="59" name="TextBox 58">
            <a:extLst>
              <a:ext uri="{FF2B5EF4-FFF2-40B4-BE49-F238E27FC236}">
                <a16:creationId xmlns:a16="http://schemas.microsoft.com/office/drawing/2014/main" id="{D2AF4913-6BB9-1412-28F9-BCD63A5EC182}"/>
              </a:ext>
            </a:extLst>
          </p:cNvPr>
          <p:cNvSpPr txBox="1"/>
          <p:nvPr/>
        </p:nvSpPr>
        <p:spPr>
          <a:xfrm>
            <a:off x="6989087" y="2070716"/>
            <a:ext cx="4658949" cy="400110"/>
          </a:xfrm>
          <a:prstGeom prst="rect">
            <a:avLst/>
          </a:prstGeom>
          <a:noFill/>
        </p:spPr>
        <p:txBody>
          <a:bodyPr wrap="square">
            <a:spAutoFit/>
          </a:bodyPr>
          <a:lstStyle/>
          <a:p>
            <a:pPr lvl="0">
              <a:buSzPts val="2400"/>
            </a:pPr>
            <a:r>
              <a:rPr lang="en-US" sz="2000" dirty="0" err="1">
                <a:solidFill>
                  <a:srgbClr val="263E5A"/>
                </a:solidFill>
                <a:latin typeface="Times New Roman"/>
                <a:ea typeface="Times New Roman"/>
                <a:cs typeface="Times New Roman"/>
                <a:sym typeface="Times New Roman"/>
              </a:rPr>
              <a:t>Công</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nghệ</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sử</a:t>
            </a:r>
            <a:r>
              <a:rPr lang="en-US" sz="2000" dirty="0">
                <a:solidFill>
                  <a:srgbClr val="263E5A"/>
                </a:solidFill>
                <a:latin typeface="Times New Roman"/>
                <a:ea typeface="Times New Roman"/>
                <a:cs typeface="Times New Roman"/>
                <a:sym typeface="Times New Roman"/>
              </a:rPr>
              <a:t> </a:t>
            </a:r>
            <a:r>
              <a:rPr lang="en-US" sz="2000" dirty="0" err="1">
                <a:solidFill>
                  <a:srgbClr val="263E5A"/>
                </a:solidFill>
                <a:latin typeface="Times New Roman"/>
                <a:ea typeface="Times New Roman"/>
                <a:cs typeface="Times New Roman"/>
                <a:sym typeface="Times New Roman"/>
              </a:rPr>
              <a:t>dụng</a:t>
            </a:r>
            <a:endParaRPr lang="en-US" sz="2000" dirty="0">
              <a:solidFill>
                <a:srgbClr val="263E5A"/>
              </a:solidFill>
              <a:latin typeface="Times New Roman"/>
              <a:ea typeface="Times New Roman"/>
              <a:cs typeface="Times New Roman"/>
              <a:sym typeface="Times New Roman"/>
            </a:endParaRPr>
          </a:p>
        </p:txBody>
      </p:sp>
      <p:pic>
        <p:nvPicPr>
          <p:cNvPr id="63" name="Picture 62">
            <a:extLst>
              <a:ext uri="{FF2B5EF4-FFF2-40B4-BE49-F238E27FC236}">
                <a16:creationId xmlns:a16="http://schemas.microsoft.com/office/drawing/2014/main" id="{3D19C701-9ED9-4800-9757-CC4440E11B44}"/>
              </a:ext>
            </a:extLst>
          </p:cNvPr>
          <p:cNvPicPr>
            <a:picLocks noChangeAspect="1"/>
          </p:cNvPicPr>
          <p:nvPr/>
        </p:nvPicPr>
        <p:blipFill>
          <a:blip r:embed="rId3"/>
          <a:srcRect b="6736"/>
          <a:stretch/>
        </p:blipFill>
        <p:spPr>
          <a:xfrm>
            <a:off x="-15915" y="2868701"/>
            <a:ext cx="4445000" cy="4145568"/>
          </a:xfrm>
          <a:prstGeom prst="rect">
            <a:avLst/>
          </a:prstGeom>
        </p:spPr>
      </p:pic>
    </p:spTree>
    <p:extLst>
      <p:ext uri="{BB962C8B-B14F-4D97-AF65-F5344CB8AC3E}">
        <p14:creationId xmlns:p14="http://schemas.microsoft.com/office/powerpoint/2010/main" val="7755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1" y="1"/>
            <a:ext cx="7526215" cy="1160584"/>
          </a:xfrm>
        </p:spPr>
        <p:txBody>
          <a:bodyPr/>
          <a:lstStyle/>
          <a:p>
            <a:r>
              <a:rPr lang="en-US" dirty="0" err="1"/>
              <a:t>Phần</a:t>
            </a:r>
            <a:r>
              <a:rPr lang="en-US" dirty="0"/>
              <a:t> 01: </a:t>
            </a:r>
            <a:r>
              <a:rPr lang="en-US" dirty="0" err="1"/>
              <a:t>Tổng</a:t>
            </a:r>
            <a:r>
              <a:rPr lang="en-US" dirty="0"/>
              <a:t> </a:t>
            </a:r>
            <a:r>
              <a:rPr lang="en-US" dirty="0" err="1"/>
              <a:t>quan</a:t>
            </a:r>
            <a:r>
              <a:rPr lang="en-US" dirty="0"/>
              <a:t> </a:t>
            </a:r>
            <a:r>
              <a:rPr lang="en-US" dirty="0" err="1"/>
              <a:t>về</a:t>
            </a:r>
            <a:r>
              <a:rPr lang="en-US" dirty="0"/>
              <a:t> </a:t>
            </a:r>
            <a:r>
              <a:rPr lang="en-US" dirty="0" err="1"/>
              <a:t>đề</a:t>
            </a:r>
            <a:r>
              <a:rPr lang="en-US" dirty="0"/>
              <a:t> </a:t>
            </a:r>
            <a:r>
              <a:rPr lang="en-US" dirty="0" err="1"/>
              <a:t>tài</a:t>
            </a:r>
            <a:endParaRPr lang="en-US" dirty="0"/>
          </a:p>
        </p:txBody>
      </p:sp>
      <p:sp>
        <p:nvSpPr>
          <p:cNvPr id="5" name="TextBox 4">
            <a:extLst>
              <a:ext uri="{FF2B5EF4-FFF2-40B4-BE49-F238E27FC236}">
                <a16:creationId xmlns:a16="http://schemas.microsoft.com/office/drawing/2014/main" id="{FD85F826-0D75-9618-5F5F-6C9FCA442CA4}"/>
              </a:ext>
            </a:extLst>
          </p:cNvPr>
          <p:cNvSpPr txBox="1"/>
          <p:nvPr/>
        </p:nvSpPr>
        <p:spPr>
          <a:xfrm>
            <a:off x="211016" y="1071248"/>
            <a:ext cx="7069016" cy="4197944"/>
          </a:xfrm>
          <a:prstGeom prst="rect">
            <a:avLst/>
          </a:prstGeom>
          <a:noFill/>
        </p:spPr>
        <p:txBody>
          <a:bodyPr wrap="square">
            <a:spAutoFit/>
          </a:bodyPr>
          <a:lstStyle/>
          <a:p>
            <a:pPr marL="520700" lvl="1" indent="-465138" algn="just">
              <a:lnSpc>
                <a:spcPct val="150000"/>
              </a:lnSpc>
              <a:buFont typeface="Courier New" panose="02070309020205020404" pitchFamily="49" charset="0"/>
              <a:buChar char="o"/>
            </a:pPr>
            <a:r>
              <a:rPr lang="en-US" sz="2000" u="none" dirty="0">
                <a:latin typeface="Times New Roman" panose="02020603050405020304" pitchFamily="18" charset="0"/>
                <a:cs typeface="Times New Roman" panose="02020603050405020304" pitchFamily="18" charset="0"/>
              </a:rPr>
              <a:t>Lý do </a:t>
            </a:r>
            <a:r>
              <a:rPr lang="en-US" sz="2000" u="none" dirty="0" err="1">
                <a:latin typeface="Times New Roman" panose="02020603050405020304" pitchFamily="18" charset="0"/>
                <a:cs typeface="Times New Roman" panose="02020603050405020304" pitchFamily="18" charset="0"/>
              </a:rPr>
              <a:t>chọn</a:t>
            </a:r>
            <a:r>
              <a:rPr lang="en-US" sz="2000" u="none" dirty="0">
                <a:latin typeface="Times New Roman" panose="02020603050405020304" pitchFamily="18" charset="0"/>
                <a:cs typeface="Times New Roman" panose="02020603050405020304" pitchFamily="18" charset="0"/>
              </a:rPr>
              <a:t> </a:t>
            </a:r>
            <a:r>
              <a:rPr lang="en-US" sz="2000" u="none" dirty="0" err="1">
                <a:latin typeface="Times New Roman" panose="02020603050405020304" pitchFamily="18" charset="0"/>
                <a:cs typeface="Times New Roman" panose="02020603050405020304" pitchFamily="18" charset="0"/>
              </a:rPr>
              <a:t>đề</a:t>
            </a:r>
            <a:r>
              <a:rPr lang="en-US" sz="2000" u="none" dirty="0">
                <a:latin typeface="Times New Roman" panose="02020603050405020304" pitchFamily="18" charset="0"/>
                <a:cs typeface="Times New Roman" panose="02020603050405020304" pitchFamily="18" charset="0"/>
              </a:rPr>
              <a:t> </a:t>
            </a:r>
            <a:r>
              <a:rPr lang="en-US" sz="2000" u="none" dirty="0" err="1">
                <a:latin typeface="Times New Roman" panose="02020603050405020304" pitchFamily="18" charset="0"/>
                <a:cs typeface="Times New Roman" panose="02020603050405020304" pitchFamily="18" charset="0"/>
              </a:rPr>
              <a:t>tài</a:t>
            </a:r>
            <a:endParaRPr lang="en-US" sz="2000" u="none" dirty="0">
              <a:latin typeface="Times New Roman" panose="02020603050405020304" pitchFamily="18" charset="0"/>
              <a:cs typeface="Times New Roman" panose="02020603050405020304" pitchFamily="18" charset="0"/>
            </a:endParaRPr>
          </a:p>
          <a:p>
            <a:pPr marL="1308100" lvl="1" indent="-393700" algn="just">
              <a:lnSpc>
                <a:spcPct val="150000"/>
              </a:lnSpc>
              <a:buFont typeface="Arial"/>
              <a:buChar char="•"/>
            </a:pPr>
            <a:r>
              <a:rPr lang="vi-VN" sz="2000" u="none" dirty="0">
                <a:latin typeface="Times New Roman" panose="02020603050405020304" pitchFamily="18" charset="0"/>
                <a:cs typeface="Times New Roman" panose="02020603050405020304" pitchFamily="18" charset="0"/>
              </a:rPr>
              <a:t>Ngành du lịch và khách sạn đang phát triển mạnh mẽ, với xu hướng người dùng ưu tiên đặt phòng trực tuyến vì sự tiện lợi và nhanh chóng. Đòi hỏi một nền tảng hiện đại, tiện lợi, và an toàn để phục vụ khách hàng và đối tác.</a:t>
            </a:r>
            <a:endParaRPr lang="en-US" sz="2000" dirty="0">
              <a:latin typeface="Times New Roman" panose="02020603050405020304" pitchFamily="18" charset="0"/>
              <a:cs typeface="Times New Roman" panose="02020603050405020304" pitchFamily="18" charset="0"/>
            </a:endParaRPr>
          </a:p>
          <a:p>
            <a:pPr marL="914400" lvl="1" algn="just">
              <a:lnSpc>
                <a:spcPct val="150000"/>
              </a:lnSpc>
            </a:pPr>
            <a:r>
              <a:rPr lang="en-US" sz="2000" u="none" dirty="0">
                <a:latin typeface="Times New Roman" panose="02020603050405020304" pitchFamily="18" charset="0"/>
                <a:cs typeface="Times New Roman" panose="02020603050405020304" pitchFamily="18" charset="0"/>
              </a:rPr>
              <a:t>=&gt; </a:t>
            </a:r>
            <a:r>
              <a:rPr lang="vi-VN" sz="2000" u="none" dirty="0">
                <a:latin typeface="Times New Roman" panose="02020603050405020304" pitchFamily="18" charset="0"/>
                <a:cs typeface="Times New Roman" panose="02020603050405020304" pitchFamily="18" charset="0"/>
              </a:rPr>
              <a:t>Vì vậy, xây dựng website</a:t>
            </a:r>
            <a:r>
              <a:rPr lang="en-US" sz="2000" u="none" dirty="0">
                <a:latin typeface="Times New Roman" panose="02020603050405020304" pitchFamily="18" charset="0"/>
                <a:cs typeface="Times New Roman" panose="02020603050405020304" pitchFamily="18" charset="0"/>
              </a:rPr>
              <a:t> booking hotels</a:t>
            </a:r>
            <a:r>
              <a:rPr lang="vi-VN" sz="2000" u="none" dirty="0">
                <a:latin typeface="Times New Roman" panose="02020603050405020304" pitchFamily="18" charset="0"/>
                <a:cs typeface="Times New Roman" panose="02020603050405020304" pitchFamily="18" charset="0"/>
              </a:rPr>
              <a:t> "StayBuddy" giúp nâng cao trải nghiệm người dùng và cung cấp công cụ quản lý hiệu quả cho các đối tác.</a:t>
            </a:r>
            <a:endParaRPr lang="en-US" sz="2000" dirty="0">
              <a:solidFill>
                <a:srgbClr val="443C21"/>
              </a:solidFill>
              <a:latin typeface="SVN-Gilroy Medium" panose="00000600000000000000" pitchFamily="50" charset="0"/>
            </a:endParaRPr>
          </a:p>
        </p:txBody>
      </p:sp>
      <p:pic>
        <p:nvPicPr>
          <p:cNvPr id="7" name="Picture 6">
            <a:extLst>
              <a:ext uri="{FF2B5EF4-FFF2-40B4-BE49-F238E27FC236}">
                <a16:creationId xmlns:a16="http://schemas.microsoft.com/office/drawing/2014/main" id="{310B4914-7632-6643-730A-354948182187}"/>
              </a:ext>
            </a:extLst>
          </p:cNvPr>
          <p:cNvPicPr>
            <a:picLocks noChangeAspect="1"/>
          </p:cNvPicPr>
          <p:nvPr/>
        </p:nvPicPr>
        <p:blipFill>
          <a:blip r:embed="rId3"/>
          <a:stretch>
            <a:fillRect/>
          </a:stretch>
        </p:blipFill>
        <p:spPr>
          <a:xfrm>
            <a:off x="7693269" y="1732085"/>
            <a:ext cx="4220307" cy="2919046"/>
          </a:xfrm>
          <a:prstGeom prst="rect">
            <a:avLst/>
          </a:prstGeom>
        </p:spPr>
      </p:pic>
      <p:sp>
        <p:nvSpPr>
          <p:cNvPr id="3" name="TextBox 2">
            <a:extLst>
              <a:ext uri="{FF2B5EF4-FFF2-40B4-BE49-F238E27FC236}">
                <a16:creationId xmlns:a16="http://schemas.microsoft.com/office/drawing/2014/main" id="{6EFB45B6-AAC3-65E9-0B1D-4D7B9130D918}"/>
              </a:ext>
            </a:extLst>
          </p:cNvPr>
          <p:cNvSpPr txBox="1"/>
          <p:nvPr/>
        </p:nvSpPr>
        <p:spPr>
          <a:xfrm>
            <a:off x="11093694" y="6207341"/>
            <a:ext cx="406644" cy="369332"/>
          </a:xfrm>
          <a:prstGeom prst="rect">
            <a:avLst/>
          </a:prstGeom>
          <a:noFill/>
        </p:spPr>
        <p:txBody>
          <a:bodyPr wrap="square">
            <a:spAutoFit/>
          </a:bodyPr>
          <a:lstStyle/>
          <a:p>
            <a:fld id="{47FEACEE-25B4-4A2D-B147-27296E36371D}" type="slidenum">
              <a:rPr lang="en-US" altLang="zh-CN" sz="1800" smtClean="0">
                <a:solidFill>
                  <a:srgbClr val="263E5A"/>
                </a:solidFill>
              </a:rPr>
              <a:pPr/>
              <a:t>3</a:t>
            </a:fld>
            <a:endParaRPr lang="en-US" altLang="zh-CN" sz="1800" dirty="0">
              <a:solidFill>
                <a:srgbClr val="263E5A"/>
              </a:solidFill>
            </a:endParaRPr>
          </a:p>
        </p:txBody>
      </p:sp>
    </p:spTree>
    <p:extLst>
      <p:ext uri="{BB962C8B-B14F-4D97-AF65-F5344CB8AC3E}">
        <p14:creationId xmlns:p14="http://schemas.microsoft.com/office/powerpoint/2010/main" val="24780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1F08E-5A74-6351-4F5B-456526BCF5C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D2BFD12-55C3-1C1F-15BC-2BFED4CCC2EF}"/>
              </a:ext>
            </a:extLst>
          </p:cNvPr>
          <p:cNvSpPr txBox="1"/>
          <p:nvPr/>
        </p:nvSpPr>
        <p:spPr>
          <a:xfrm>
            <a:off x="211017" y="622840"/>
            <a:ext cx="7069016" cy="4659609"/>
          </a:xfrm>
          <a:prstGeom prst="rect">
            <a:avLst/>
          </a:prstGeom>
          <a:noFill/>
        </p:spPr>
        <p:txBody>
          <a:bodyPr wrap="square">
            <a:spAutoFit/>
          </a:bodyPr>
          <a:lstStyle/>
          <a:p>
            <a:pPr marL="520700" lvl="1" indent="-465138" algn="just">
              <a:lnSpc>
                <a:spcPct val="150000"/>
              </a:lnSpc>
              <a:buFont typeface="Courier New" panose="02070309020205020404" pitchFamily="49" charset="0"/>
              <a:buChar char="o"/>
            </a:pPr>
            <a:r>
              <a:rPr lang="en-US" sz="2000" u="none" dirty="0" err="1">
                <a:latin typeface="Times New Roman" panose="02020603050405020304" pitchFamily="18" charset="0"/>
                <a:cs typeface="Times New Roman" panose="02020603050405020304" pitchFamily="18" charset="0"/>
              </a:rPr>
              <a:t>Mục</a:t>
            </a:r>
            <a:r>
              <a:rPr lang="en-US" sz="2000" u="none" dirty="0">
                <a:latin typeface="Times New Roman" panose="02020603050405020304" pitchFamily="18" charset="0"/>
                <a:cs typeface="Times New Roman" panose="02020603050405020304" pitchFamily="18" charset="0"/>
              </a:rPr>
              <a:t> </a:t>
            </a:r>
            <a:r>
              <a:rPr lang="en-US" sz="2000" u="none" dirty="0" err="1">
                <a:latin typeface="Times New Roman" panose="02020603050405020304" pitchFamily="18" charset="0"/>
                <a:cs typeface="Times New Roman" panose="02020603050405020304" pitchFamily="18" charset="0"/>
              </a:rPr>
              <a:t>tiêu</a:t>
            </a:r>
            <a:r>
              <a:rPr lang="en-US" sz="2000" u="none" dirty="0">
                <a:latin typeface="Times New Roman" panose="02020603050405020304" pitchFamily="18" charset="0"/>
                <a:cs typeface="Times New Roman" panose="02020603050405020304" pitchFamily="18" charset="0"/>
              </a:rPr>
              <a:t> </a:t>
            </a:r>
            <a:r>
              <a:rPr lang="en-US" sz="2000" u="none" dirty="0" err="1">
                <a:latin typeface="Times New Roman" panose="02020603050405020304" pitchFamily="18" charset="0"/>
                <a:cs typeface="Times New Roman" panose="02020603050405020304" pitchFamily="18" charset="0"/>
              </a:rPr>
              <a:t>đề</a:t>
            </a:r>
            <a:r>
              <a:rPr lang="en-US" sz="2000" u="none" dirty="0">
                <a:latin typeface="Times New Roman" panose="02020603050405020304" pitchFamily="18" charset="0"/>
                <a:cs typeface="Times New Roman" panose="02020603050405020304" pitchFamily="18" charset="0"/>
              </a:rPr>
              <a:t> </a:t>
            </a:r>
            <a:r>
              <a:rPr lang="en-US" sz="2000" u="none" dirty="0" err="1">
                <a:latin typeface="Times New Roman" panose="02020603050405020304" pitchFamily="18" charset="0"/>
                <a:cs typeface="Times New Roman" panose="02020603050405020304" pitchFamily="18" charset="0"/>
              </a:rPr>
              <a:t>tài</a:t>
            </a:r>
            <a:endParaRPr lang="en-US" sz="2000" u="none" dirty="0">
              <a:latin typeface="Times New Roman" panose="02020603050405020304" pitchFamily="18" charset="0"/>
              <a:cs typeface="Times New Roman" panose="02020603050405020304" pitchFamily="18" charset="0"/>
            </a:endParaRPr>
          </a:p>
          <a:p>
            <a:pPr marL="1308100" lvl="1" indent="-393700" algn="just">
              <a:lnSpc>
                <a:spcPct val="150000"/>
              </a:lnSpc>
              <a:buFont typeface="Arial"/>
              <a:buChar char="•"/>
            </a:pPr>
            <a:r>
              <a:rPr lang="en-US" sz="2000" dirty="0">
                <a:latin typeface="Times New Roman" panose="02020603050405020304" pitchFamily="18" charset="0"/>
                <a:cs typeface="Times New Roman" panose="02020603050405020304" pitchFamily="18" charset="0"/>
              </a:rPr>
              <a:t>X</a:t>
            </a:r>
            <a:r>
              <a:rPr lang="vi-VN" sz="2000" u="none" dirty="0">
                <a:latin typeface="Times New Roman" panose="02020603050405020304" pitchFamily="18" charset="0"/>
                <a:cs typeface="Times New Roman" panose="02020603050405020304" pitchFamily="18" charset="0"/>
              </a:rPr>
              <a:t>ây dựng nền tảng đặt phòng khách sạn trực tuyến </a:t>
            </a:r>
            <a:r>
              <a:rPr lang="en-US" sz="2000" u="none" dirty="0">
                <a:latin typeface="Times New Roman" panose="02020603050405020304" pitchFamily="18" charset="0"/>
                <a:cs typeface="Times New Roman" panose="02020603050405020304" pitchFamily="18" charset="0"/>
              </a:rPr>
              <a:t>booking hotels “</a:t>
            </a:r>
            <a:r>
              <a:rPr lang="vi-VN" sz="2000" u="none" dirty="0">
                <a:latin typeface="Times New Roman" panose="02020603050405020304" pitchFamily="18" charset="0"/>
                <a:cs typeface="Times New Roman" panose="02020603050405020304" pitchFamily="18" charset="0"/>
              </a:rPr>
              <a:t>StayBuddy</a:t>
            </a:r>
            <a:r>
              <a:rPr lang="en-US" sz="2000" u="none" dirty="0">
                <a:latin typeface="Times New Roman" panose="02020603050405020304" pitchFamily="18" charset="0"/>
                <a:cs typeface="Times New Roman" panose="02020603050405020304" pitchFamily="18" charset="0"/>
              </a:rPr>
              <a:t>”.</a:t>
            </a:r>
          </a:p>
          <a:p>
            <a:pPr marL="1308100" lvl="1" indent="-393700" algn="just">
              <a:lnSpc>
                <a:spcPct val="150000"/>
              </a:lnSpc>
              <a:buFont typeface="Arial"/>
              <a:buChar char="•"/>
            </a:pPr>
            <a:r>
              <a:rPr lang="en-US" sz="2000" dirty="0">
                <a:latin typeface="Times New Roman" panose="02020603050405020304" pitchFamily="18" charset="0"/>
                <a:cs typeface="Times New Roman" panose="02020603050405020304" pitchFamily="18" charset="0"/>
              </a:rPr>
              <a:t>M</a:t>
            </a:r>
            <a:r>
              <a:rPr lang="vi-VN" sz="2000" u="none" dirty="0">
                <a:latin typeface="Times New Roman" panose="02020603050405020304" pitchFamily="18" charset="0"/>
                <a:cs typeface="Times New Roman" panose="02020603050405020304" pitchFamily="18" charset="0"/>
              </a:rPr>
              <a:t>ang đến trải nghiệm tìm kiếm và đặt phòng tiện lợi cho khách hàng, đồng thời cung cấp các công cụ quản lý thông tin khách sạn</a:t>
            </a:r>
            <a:r>
              <a:rPr lang="en-US" sz="2000" u="none" dirty="0">
                <a:latin typeface="Times New Roman" panose="02020603050405020304" pitchFamily="18" charset="0"/>
                <a:cs typeface="Times New Roman" panose="02020603050405020304" pitchFamily="18" charset="0"/>
              </a:rPr>
              <a:t>.</a:t>
            </a:r>
          </a:p>
          <a:p>
            <a:pPr marL="1308100" lvl="1" indent="-393700" algn="just">
              <a:lnSpc>
                <a:spcPct val="150000"/>
              </a:lnSpc>
              <a:buFont typeface="Arial"/>
              <a:buChar char="•"/>
            </a:pPr>
            <a:r>
              <a:rPr lang="en-US" sz="2000" dirty="0">
                <a:latin typeface="Times New Roman" panose="02020603050405020304" pitchFamily="18" charset="0"/>
                <a:cs typeface="Times New Roman" panose="02020603050405020304" pitchFamily="18" charset="0"/>
              </a:rPr>
              <a:t>Đ</a:t>
            </a:r>
            <a:r>
              <a:rPr lang="vi-VN" sz="2000" u="none" dirty="0">
                <a:latin typeface="Times New Roman" panose="02020603050405020304" pitchFamily="18" charset="0"/>
                <a:cs typeface="Times New Roman" panose="02020603050405020304" pitchFamily="18" charset="0"/>
              </a:rPr>
              <a:t>ơn đặt phòng và doanh thu cho chủ khách sạn. </a:t>
            </a:r>
            <a:endParaRPr lang="en-US" sz="2000" u="none" dirty="0">
              <a:latin typeface="Times New Roman" panose="02020603050405020304" pitchFamily="18" charset="0"/>
              <a:cs typeface="Times New Roman" panose="02020603050405020304" pitchFamily="18" charset="0"/>
            </a:endParaRPr>
          </a:p>
          <a:p>
            <a:pPr marL="1308100" lvl="1" indent="-393700" algn="just">
              <a:lnSpc>
                <a:spcPct val="150000"/>
              </a:lnSpc>
              <a:buFont typeface="Arial"/>
              <a:buChar char="•"/>
            </a:pPr>
            <a:r>
              <a:rPr lang="vi-VN" sz="2000" u="none" dirty="0">
                <a:latin typeface="Times New Roman" panose="02020603050405020304" pitchFamily="18" charset="0"/>
                <a:cs typeface="Times New Roman" panose="02020603050405020304" pitchFamily="18" charset="0"/>
              </a:rPr>
              <a:t>Bảo mật thông tin người dùng và thanh toán cũng được ưu tiên đảm bảo bằng các công nghệ mã hóa hiện đại.</a:t>
            </a:r>
            <a:endParaRPr lang="en-US" sz="2000" dirty="0">
              <a:solidFill>
                <a:srgbClr val="443C21"/>
              </a:solidFill>
              <a:latin typeface="SVN-Gilroy Medium" panose="00000600000000000000" pitchFamily="50" charset="0"/>
            </a:endParaRPr>
          </a:p>
        </p:txBody>
      </p:sp>
      <p:pic>
        <p:nvPicPr>
          <p:cNvPr id="3" name="Picture 2">
            <a:extLst>
              <a:ext uri="{FF2B5EF4-FFF2-40B4-BE49-F238E27FC236}">
                <a16:creationId xmlns:a16="http://schemas.microsoft.com/office/drawing/2014/main" id="{924F724C-64F0-6337-920D-D9ACEF167C7B}"/>
              </a:ext>
            </a:extLst>
          </p:cNvPr>
          <p:cNvPicPr>
            <a:picLocks noChangeAspect="1"/>
          </p:cNvPicPr>
          <p:nvPr/>
        </p:nvPicPr>
        <p:blipFill>
          <a:blip r:embed="rId3"/>
          <a:stretch>
            <a:fillRect/>
          </a:stretch>
        </p:blipFill>
        <p:spPr>
          <a:xfrm>
            <a:off x="7789986" y="1485900"/>
            <a:ext cx="4190997" cy="3545375"/>
          </a:xfrm>
          <a:prstGeom prst="rect">
            <a:avLst/>
          </a:prstGeom>
        </p:spPr>
      </p:pic>
      <p:sp>
        <p:nvSpPr>
          <p:cNvPr id="6" name="Footer Placeholder 3">
            <a:extLst>
              <a:ext uri="{FF2B5EF4-FFF2-40B4-BE49-F238E27FC236}">
                <a16:creationId xmlns:a16="http://schemas.microsoft.com/office/drawing/2014/main" id="{5C5D4B5A-F30F-E22D-DC1F-7816AF99437A}"/>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Phần</a:t>
            </a:r>
            <a:r>
              <a:rPr lang="en-US" dirty="0"/>
              <a:t> 01: </a:t>
            </a:r>
            <a:r>
              <a:rPr lang="en-US" dirty="0" err="1"/>
              <a:t>Tổng</a:t>
            </a:r>
            <a:r>
              <a:rPr lang="en-US" dirty="0"/>
              <a:t> </a:t>
            </a:r>
            <a:r>
              <a:rPr lang="en-US" dirty="0" err="1"/>
              <a:t>quan</a:t>
            </a:r>
            <a:r>
              <a:rPr lang="en-US" dirty="0"/>
              <a:t> </a:t>
            </a:r>
            <a:r>
              <a:rPr lang="en-US" dirty="0" err="1"/>
              <a:t>về</a:t>
            </a:r>
            <a:r>
              <a:rPr lang="en-US" dirty="0"/>
              <a:t> </a:t>
            </a:r>
            <a:r>
              <a:rPr lang="en-US" dirty="0" err="1"/>
              <a:t>đề</a:t>
            </a:r>
            <a:r>
              <a:rPr lang="en-US" dirty="0"/>
              <a:t> </a:t>
            </a:r>
            <a:r>
              <a:rPr lang="en-US" dirty="0" err="1"/>
              <a:t>tài</a:t>
            </a:r>
            <a:endParaRPr lang="en-US" dirty="0"/>
          </a:p>
        </p:txBody>
      </p:sp>
      <p:sp>
        <p:nvSpPr>
          <p:cNvPr id="8" name="TextBox 7">
            <a:extLst>
              <a:ext uri="{FF2B5EF4-FFF2-40B4-BE49-F238E27FC236}">
                <a16:creationId xmlns:a16="http://schemas.microsoft.com/office/drawing/2014/main" id="{39078496-DC31-368B-2DA8-258DCC3DFA53}"/>
              </a:ext>
            </a:extLst>
          </p:cNvPr>
          <p:cNvSpPr txBox="1"/>
          <p:nvPr/>
        </p:nvSpPr>
        <p:spPr>
          <a:xfrm>
            <a:off x="11049733" y="6217920"/>
            <a:ext cx="406644" cy="369332"/>
          </a:xfrm>
          <a:prstGeom prst="rect">
            <a:avLst/>
          </a:prstGeom>
          <a:noFill/>
        </p:spPr>
        <p:txBody>
          <a:bodyPr wrap="square">
            <a:spAutoFit/>
          </a:bodyPr>
          <a:lstStyle/>
          <a:p>
            <a:fld id="{47FEACEE-25B4-4A2D-B147-27296E36371D}" type="slidenum">
              <a:rPr lang="en-US" altLang="zh-CN" sz="1800" smtClean="0">
                <a:solidFill>
                  <a:srgbClr val="263E5A"/>
                </a:solidFill>
              </a:rPr>
              <a:pPr/>
              <a:t>4</a:t>
            </a:fld>
            <a:endParaRPr lang="en-US" altLang="zh-CN" sz="1800" dirty="0">
              <a:solidFill>
                <a:srgbClr val="263E5A"/>
              </a:solidFill>
            </a:endParaRPr>
          </a:p>
        </p:txBody>
      </p:sp>
    </p:spTree>
    <p:extLst>
      <p:ext uri="{BB962C8B-B14F-4D97-AF65-F5344CB8AC3E}">
        <p14:creationId xmlns:p14="http://schemas.microsoft.com/office/powerpoint/2010/main" val="285266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err="1"/>
              <a:t>Phần</a:t>
            </a:r>
            <a:r>
              <a:rPr lang="en-US" dirty="0"/>
              <a:t> 02: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5</a:t>
            </a:fld>
            <a:endParaRPr lang="en-US" altLang="zh-CN" dirty="0"/>
          </a:p>
        </p:txBody>
      </p:sp>
      <p:pic>
        <p:nvPicPr>
          <p:cNvPr id="3" name="Graphic 2">
            <a:extLst>
              <a:ext uri="{FF2B5EF4-FFF2-40B4-BE49-F238E27FC236}">
                <a16:creationId xmlns:a16="http://schemas.microsoft.com/office/drawing/2014/main" id="{72EDA2DD-2763-F1B7-9063-E4F92E41B8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6031" y="2676785"/>
            <a:ext cx="1557380" cy="1504429"/>
          </a:xfrm>
          <a:prstGeom prst="rect">
            <a:avLst/>
          </a:prstGeom>
        </p:spPr>
      </p:pic>
      <p:pic>
        <p:nvPicPr>
          <p:cNvPr id="23" name="Picture 22">
            <a:extLst>
              <a:ext uri="{FF2B5EF4-FFF2-40B4-BE49-F238E27FC236}">
                <a16:creationId xmlns:a16="http://schemas.microsoft.com/office/drawing/2014/main" id="{31FD1656-D055-4ADB-9884-E283060534A1}"/>
              </a:ext>
            </a:extLst>
          </p:cNvPr>
          <p:cNvPicPr>
            <a:picLocks noChangeAspect="1"/>
          </p:cNvPicPr>
          <p:nvPr/>
        </p:nvPicPr>
        <p:blipFill>
          <a:blip r:embed="rId5"/>
          <a:stretch>
            <a:fillRect/>
          </a:stretch>
        </p:blipFill>
        <p:spPr>
          <a:xfrm>
            <a:off x="5910157" y="894182"/>
            <a:ext cx="2674540" cy="1504429"/>
          </a:xfrm>
          <a:prstGeom prst="rect">
            <a:avLst/>
          </a:prstGeom>
        </p:spPr>
      </p:pic>
      <p:pic>
        <p:nvPicPr>
          <p:cNvPr id="26" name="Picture 25">
            <a:extLst>
              <a:ext uri="{FF2B5EF4-FFF2-40B4-BE49-F238E27FC236}">
                <a16:creationId xmlns:a16="http://schemas.microsoft.com/office/drawing/2014/main" id="{E9A2C41B-2CE6-6BBF-94F1-837B849DA155}"/>
              </a:ext>
            </a:extLst>
          </p:cNvPr>
          <p:cNvPicPr>
            <a:picLocks noChangeAspect="1"/>
          </p:cNvPicPr>
          <p:nvPr/>
        </p:nvPicPr>
        <p:blipFill>
          <a:blip r:embed="rId6"/>
          <a:stretch>
            <a:fillRect/>
          </a:stretch>
        </p:blipFill>
        <p:spPr>
          <a:xfrm>
            <a:off x="8751937" y="959007"/>
            <a:ext cx="1244682" cy="1244682"/>
          </a:xfrm>
          <a:prstGeom prst="rect">
            <a:avLst/>
          </a:prstGeom>
        </p:spPr>
      </p:pic>
      <p:pic>
        <p:nvPicPr>
          <p:cNvPr id="28" name="Picture 27">
            <a:extLst>
              <a:ext uri="{FF2B5EF4-FFF2-40B4-BE49-F238E27FC236}">
                <a16:creationId xmlns:a16="http://schemas.microsoft.com/office/drawing/2014/main" id="{EE387FB2-3B06-A559-36C9-1DC76D423486}"/>
              </a:ext>
            </a:extLst>
          </p:cNvPr>
          <p:cNvPicPr>
            <a:picLocks noChangeAspect="1"/>
          </p:cNvPicPr>
          <p:nvPr/>
        </p:nvPicPr>
        <p:blipFill>
          <a:blip r:embed="rId7"/>
          <a:stretch>
            <a:fillRect/>
          </a:stretch>
        </p:blipFill>
        <p:spPr>
          <a:xfrm>
            <a:off x="6625738" y="4553969"/>
            <a:ext cx="1243379" cy="1243379"/>
          </a:xfrm>
          <a:prstGeom prst="rect">
            <a:avLst/>
          </a:prstGeom>
        </p:spPr>
      </p:pic>
      <p:pic>
        <p:nvPicPr>
          <p:cNvPr id="30" name="Picture 29">
            <a:extLst>
              <a:ext uri="{FF2B5EF4-FFF2-40B4-BE49-F238E27FC236}">
                <a16:creationId xmlns:a16="http://schemas.microsoft.com/office/drawing/2014/main" id="{900B86CC-E16D-307E-50F5-D9CE569F8842}"/>
              </a:ext>
            </a:extLst>
          </p:cNvPr>
          <p:cNvPicPr>
            <a:picLocks noChangeAspect="1"/>
          </p:cNvPicPr>
          <p:nvPr/>
        </p:nvPicPr>
        <p:blipFill>
          <a:blip r:embed="rId8"/>
          <a:stretch>
            <a:fillRect/>
          </a:stretch>
        </p:blipFill>
        <p:spPr>
          <a:xfrm>
            <a:off x="5687386" y="2897116"/>
            <a:ext cx="937049" cy="937049"/>
          </a:xfrm>
          <a:prstGeom prst="rect">
            <a:avLst/>
          </a:prstGeom>
        </p:spPr>
      </p:pic>
      <p:pic>
        <p:nvPicPr>
          <p:cNvPr id="34" name="Picture 33">
            <a:extLst>
              <a:ext uri="{FF2B5EF4-FFF2-40B4-BE49-F238E27FC236}">
                <a16:creationId xmlns:a16="http://schemas.microsoft.com/office/drawing/2014/main" id="{8494A95C-56B0-90ED-EF97-51D1E228C20A}"/>
              </a:ext>
            </a:extLst>
          </p:cNvPr>
          <p:cNvPicPr>
            <a:picLocks noChangeAspect="1"/>
          </p:cNvPicPr>
          <p:nvPr/>
        </p:nvPicPr>
        <p:blipFill>
          <a:blip r:embed="rId9"/>
          <a:stretch>
            <a:fillRect/>
          </a:stretch>
        </p:blipFill>
        <p:spPr>
          <a:xfrm>
            <a:off x="9660578" y="2938838"/>
            <a:ext cx="1470483" cy="980322"/>
          </a:xfrm>
          <a:prstGeom prst="rect">
            <a:avLst/>
          </a:prstGeom>
        </p:spPr>
      </p:pic>
    </p:spTree>
    <p:extLst>
      <p:ext uri="{BB962C8B-B14F-4D97-AF65-F5344CB8AC3E}">
        <p14:creationId xmlns:p14="http://schemas.microsoft.com/office/powerpoint/2010/main" val="277553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45124" y="2679299"/>
            <a:ext cx="4211515" cy="1499402"/>
          </a:xfrm>
        </p:spPr>
        <p:txBody>
          <a:bodyPr/>
          <a:lstStyle/>
          <a:p>
            <a:r>
              <a:rPr lang="en-US" dirty="0" err="1"/>
              <a:t>Phần</a:t>
            </a:r>
            <a:r>
              <a:rPr lang="en-US" dirty="0"/>
              <a:t> 02: </a:t>
            </a:r>
            <a:r>
              <a:rPr lang="en-US" dirty="0" err="1"/>
              <a:t>Công</a:t>
            </a:r>
            <a:r>
              <a:rPr lang="en-US" dirty="0"/>
              <a:t> </a:t>
            </a:r>
            <a:r>
              <a:rPr lang="en-US" dirty="0" err="1"/>
              <a:t>nghệ</a:t>
            </a:r>
            <a:r>
              <a:rPr lang="en-US" dirty="0"/>
              <a:t> </a:t>
            </a:r>
            <a:r>
              <a:rPr lang="en-US" dirty="0" err="1"/>
              <a:t>sử</a:t>
            </a:r>
            <a:r>
              <a:rPr lang="en-US" dirty="0"/>
              <a:t> </a:t>
            </a:r>
            <a:r>
              <a:rPr lang="en-US" dirty="0" err="1"/>
              <a:t>dụng</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7" name="TextBox 6">
            <a:extLst>
              <a:ext uri="{FF2B5EF4-FFF2-40B4-BE49-F238E27FC236}">
                <a16:creationId xmlns:a16="http://schemas.microsoft.com/office/drawing/2014/main" id="{52381F6E-C384-0717-F409-14E632278C50}"/>
              </a:ext>
            </a:extLst>
          </p:cNvPr>
          <p:cNvSpPr txBox="1"/>
          <p:nvPr/>
        </p:nvSpPr>
        <p:spPr>
          <a:xfrm>
            <a:off x="4756639" y="1953468"/>
            <a:ext cx="6890237" cy="3268652"/>
          </a:xfrm>
          <a:prstGeom prst="rect">
            <a:avLst/>
          </a:prstGeom>
          <a:noFill/>
        </p:spPr>
        <p:txBody>
          <a:bodyPr wrap="square">
            <a:spAutoFit/>
          </a:bodyPr>
          <a:lstStyle/>
          <a:p>
            <a:pPr marL="1308100" lvl="1" indent="-393700" algn="just">
              <a:lnSpc>
                <a:spcPct val="150000"/>
              </a:lnSpc>
              <a:buFont typeface="Arial"/>
              <a:buChar char="•"/>
            </a:pPr>
            <a:r>
              <a:rPr lang="en-US" sz="2000" u="none" dirty="0" err="1">
                <a:latin typeface="Times New Roman" panose="02020603050405020304" pitchFamily="18" charset="0"/>
                <a:cs typeface="Times New Roman" panose="02020603050405020304" pitchFamily="18" charset="0"/>
              </a:rPr>
              <a:t>Ng</a:t>
            </a:r>
            <a:r>
              <a:rPr lang="en-US" sz="2000" dirty="0" err="1">
                <a:latin typeface="Times New Roman" panose="02020603050405020304" pitchFamily="18" charset="0"/>
                <a:cs typeface="Times New Roman" panose="02020603050405020304" pitchFamily="18" charset="0"/>
              </a:rPr>
              <a:t>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JavaScript, TypeScript</a:t>
            </a:r>
          </a:p>
          <a:p>
            <a:pPr marL="1308100" lvl="1" indent="-393700" algn="just">
              <a:lnSpc>
                <a:spcPct val="150000"/>
              </a:lnSpc>
              <a:buFont typeface="Arial"/>
              <a:buChar char="•"/>
            </a:pPr>
            <a:r>
              <a:rPr lang="en-US" sz="2000" u="none" dirty="0">
                <a:latin typeface="Times New Roman" panose="02020603050405020304" pitchFamily="18" charset="0"/>
                <a:cs typeface="Times New Roman" panose="02020603050405020304" pitchFamily="18" charset="0"/>
              </a:rPr>
              <a:t>Framewor</a:t>
            </a:r>
            <a:r>
              <a:rPr lang="en-US" sz="2000" dirty="0">
                <a:latin typeface="Times New Roman" panose="02020603050405020304" pitchFamily="18" charset="0"/>
                <a:cs typeface="Times New Roman" panose="02020603050405020304" pitchFamily="18" charset="0"/>
              </a:rPr>
              <a:t>k: </a:t>
            </a:r>
            <a:r>
              <a:rPr lang="en-US" sz="2000" dirty="0" err="1">
                <a:latin typeface="Times New Roman" panose="02020603050405020304" pitchFamily="18" charset="0"/>
                <a:cs typeface="Times New Roman" panose="02020603050405020304" pitchFamily="18" charset="0"/>
              </a:rPr>
              <a:t>NestJS</a:t>
            </a:r>
            <a:r>
              <a:rPr lang="en-US" sz="2000" dirty="0">
                <a:latin typeface="Times New Roman" panose="02020603050405020304" pitchFamily="18" charset="0"/>
                <a:cs typeface="Times New Roman" panose="02020603050405020304" pitchFamily="18" charset="0"/>
              </a:rPr>
              <a:t>, Next.js</a:t>
            </a:r>
          </a:p>
          <a:p>
            <a:pPr marL="1308100" lvl="1" indent="-393700" algn="just">
              <a:lnSpc>
                <a:spcPct val="150000"/>
              </a:lnSpc>
              <a:buFont typeface="Arial"/>
              <a:buChar char="•"/>
            </a:pPr>
            <a:r>
              <a:rPr lang="en-US" sz="2000" u="none" dirty="0" err="1">
                <a:latin typeface="Times New Roman" panose="02020603050405020304" pitchFamily="18" charset="0"/>
                <a:cs typeface="Times New Roman" panose="02020603050405020304" pitchFamily="18" charset="0"/>
              </a:rPr>
              <a:t>C</a:t>
            </a:r>
            <a:r>
              <a:rPr lang="en-US" sz="2000" dirty="0" err="1">
                <a:latin typeface="Times New Roman" panose="02020603050405020304" pitchFamily="18" charset="0"/>
                <a:cs typeface="Times New Roman" panose="02020603050405020304" pitchFamily="18" charset="0"/>
              </a:rPr>
              <a:t>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PostgreSQL</a:t>
            </a:r>
          </a:p>
          <a:p>
            <a:pPr marL="1308100" lvl="1" indent="-393700" algn="just">
              <a:lnSpc>
                <a:spcPct val="150000"/>
              </a:lnSpc>
              <a:buFont typeface="Arial"/>
              <a:buChar char="•"/>
            </a:pPr>
            <a:r>
              <a:rPr lang="en-US" sz="2000" u="none" dirty="0" err="1">
                <a:latin typeface="Times New Roman" panose="02020603050405020304" pitchFamily="18" charset="0"/>
                <a:cs typeface="Times New Roman" panose="02020603050405020304" pitchFamily="18" charset="0"/>
              </a:rPr>
              <a:t>C</a:t>
            </a:r>
            <a:r>
              <a:rPr lang="en-US" sz="2000" dirty="0" err="1">
                <a:latin typeface="Times New Roman" panose="02020603050405020304" pitchFamily="18" charset="0"/>
                <a:cs typeface="Times New Roman" panose="02020603050405020304" pitchFamily="18" charset="0"/>
              </a:rPr>
              <a:t>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a:t>
            </a:r>
          </a:p>
          <a:p>
            <a:pPr marL="1371600" lvl="2" algn="just">
              <a:lnSpc>
                <a:spcPct val="150000"/>
              </a:lnSpc>
            </a:pPr>
            <a:r>
              <a:rPr lang="en-US" sz="2000" dirty="0">
                <a:latin typeface="Times New Roman" panose="02020603050405020304" pitchFamily="18" charset="0"/>
                <a:cs typeface="Times New Roman" panose="02020603050405020304" pitchFamily="18" charset="0"/>
              </a:rPr>
              <a:t>	RabbitMQ: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đợi</a:t>
            </a:r>
            <a:endParaRPr lang="en-US" sz="2000" dirty="0">
              <a:latin typeface="Times New Roman" panose="02020603050405020304" pitchFamily="18" charset="0"/>
              <a:cs typeface="Times New Roman" panose="02020603050405020304" pitchFamily="18" charset="0"/>
            </a:endParaRPr>
          </a:p>
          <a:p>
            <a:pPr marL="1371600" lvl="2" algn="just">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Middleware: Logging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Monitoring</a:t>
            </a:r>
          </a:p>
          <a:p>
            <a:pPr marL="1308100" lvl="1" indent="-393700" algn="just">
              <a:lnSpc>
                <a:spcPct val="150000"/>
              </a:lnSpc>
              <a:buFont typeface="Arial"/>
              <a:buChar char="•"/>
            </a:pPr>
            <a:endParaRPr lang="en-US" sz="2000" u="none" dirty="0">
              <a:latin typeface="Times New Roman" panose="02020603050405020304" pitchFamily="18" charset="0"/>
              <a:cs typeface="Times New Roman" panose="02020603050405020304" pitchFamily="18" charset="0"/>
            </a:endParaRPr>
          </a:p>
        </p:txBody>
      </p:sp>
      <p:sp>
        <p:nvSpPr>
          <p:cNvPr id="8" name="Freeform: Shape 11">
            <a:extLst>
              <a:ext uri="{FF2B5EF4-FFF2-40B4-BE49-F238E27FC236}">
                <a16:creationId xmlns:a16="http://schemas.microsoft.com/office/drawing/2014/main" id="{EE2700A0-466E-0AE6-71EA-6DC40C51559E}"/>
              </a:ext>
              <a:ext uri="{C183D7F6-B498-43B3-948B-1728B52AA6E4}">
                <adec:decorative xmlns:adec="http://schemas.microsoft.com/office/drawing/2017/decorative" val="1"/>
              </a:ext>
            </a:extLst>
          </p:cNvPr>
          <p:cNvSpPr/>
          <p:nvPr/>
        </p:nvSpPr>
        <p:spPr>
          <a:xfrm>
            <a:off x="0" y="490453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1" name="Freeform: Shape 11">
            <a:extLst>
              <a:ext uri="{FF2B5EF4-FFF2-40B4-BE49-F238E27FC236}">
                <a16:creationId xmlns:a16="http://schemas.microsoft.com/office/drawing/2014/main" id="{C92AD5E7-9446-A58E-B12E-47B02137A28F}"/>
              </a:ext>
              <a:ext uri="{C183D7F6-B498-43B3-948B-1728B52AA6E4}">
                <adec:decorative xmlns:adec="http://schemas.microsoft.com/office/drawing/2017/decorative" val="1"/>
              </a:ext>
            </a:extLst>
          </p:cNvPr>
          <p:cNvSpPr/>
          <p:nvPr/>
        </p:nvSpPr>
        <p:spPr>
          <a:xfrm>
            <a:off x="9714207" y="27495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3" name="Freeform: Shape 11">
            <a:extLst>
              <a:ext uri="{FF2B5EF4-FFF2-40B4-BE49-F238E27FC236}">
                <a16:creationId xmlns:a16="http://schemas.microsoft.com/office/drawing/2014/main" id="{FD56F99E-C56A-5002-0B65-55ACED99E2F9}"/>
              </a:ext>
              <a:ext uri="{C183D7F6-B498-43B3-948B-1728B52AA6E4}">
                <adec:decorative xmlns:adec="http://schemas.microsoft.com/office/drawing/2017/decorative" val="1"/>
              </a:ext>
            </a:extLst>
          </p:cNvPr>
          <p:cNvSpPr/>
          <p:nvPr/>
        </p:nvSpPr>
        <p:spPr>
          <a:xfrm>
            <a:off x="9337431" y="5540607"/>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164028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0" y="1"/>
            <a:ext cx="10889796" cy="847046"/>
          </a:xfrm>
        </p:spPr>
        <p:txBody>
          <a:bodyPr/>
          <a:lstStyle/>
          <a:p>
            <a:r>
              <a:rPr lang="en-US" dirty="0" err="1"/>
              <a:t>Phần</a:t>
            </a:r>
            <a:r>
              <a:rPr lang="en-US" dirty="0"/>
              <a:t> 03: </a:t>
            </a:r>
            <a:r>
              <a:rPr lang="en-US" dirty="0" err="1"/>
              <a:t>Chức</a:t>
            </a:r>
            <a:r>
              <a:rPr lang="en-US" dirty="0"/>
              <a:t> </a:t>
            </a:r>
            <a:r>
              <a:rPr lang="en-US" dirty="0" err="1"/>
              <a:t>năng</a:t>
            </a:r>
            <a:r>
              <a:rPr lang="en-US" dirty="0"/>
              <a:t> </a:t>
            </a:r>
            <a:r>
              <a:rPr lang="en-US" dirty="0" err="1"/>
              <a:t>của</a:t>
            </a:r>
            <a:r>
              <a:rPr lang="en-US" dirty="0"/>
              <a:t> </a:t>
            </a:r>
            <a:r>
              <a:rPr lang="en-US" dirty="0" err="1"/>
              <a:t>phần</a:t>
            </a:r>
            <a:r>
              <a:rPr lang="en-US" dirty="0"/>
              <a:t> </a:t>
            </a:r>
            <a:r>
              <a:rPr lang="en-US" dirty="0" err="1"/>
              <a:t>mềm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9" name="Picture 8">
            <a:extLst>
              <a:ext uri="{FF2B5EF4-FFF2-40B4-BE49-F238E27FC236}">
                <a16:creationId xmlns:a16="http://schemas.microsoft.com/office/drawing/2014/main" id="{F91DE788-CA5A-1397-311D-B93AFF71D3A4}"/>
              </a:ext>
            </a:extLst>
          </p:cNvPr>
          <p:cNvPicPr>
            <a:picLocks noChangeAspect="1"/>
          </p:cNvPicPr>
          <p:nvPr/>
        </p:nvPicPr>
        <p:blipFill>
          <a:blip r:embed="rId3"/>
          <a:stretch>
            <a:fillRect/>
          </a:stretch>
        </p:blipFill>
        <p:spPr>
          <a:xfrm>
            <a:off x="572917" y="1403947"/>
            <a:ext cx="3884784" cy="4182159"/>
          </a:xfrm>
          <a:prstGeom prst="rect">
            <a:avLst/>
          </a:prstGeom>
        </p:spPr>
      </p:pic>
      <p:sp>
        <p:nvSpPr>
          <p:cNvPr id="11" name="TextBox 10">
            <a:extLst>
              <a:ext uri="{FF2B5EF4-FFF2-40B4-BE49-F238E27FC236}">
                <a16:creationId xmlns:a16="http://schemas.microsoft.com/office/drawing/2014/main" id="{AE4640F0-0E9A-00E9-F3AB-797EB0B02CAD}"/>
              </a:ext>
            </a:extLst>
          </p:cNvPr>
          <p:cNvSpPr txBox="1"/>
          <p:nvPr/>
        </p:nvSpPr>
        <p:spPr>
          <a:xfrm>
            <a:off x="5321605" y="1867118"/>
            <a:ext cx="6101860" cy="400110"/>
          </a:xfrm>
          <a:prstGeom prst="rect">
            <a:avLst/>
          </a:prstGeom>
          <a:noFill/>
        </p:spPr>
        <p:txBody>
          <a:bodyPr wrap="square">
            <a:spAutoFit/>
          </a:bodyPr>
          <a:lstStyle/>
          <a:p>
            <a:pPr algn="l"/>
            <a:r>
              <a:rPr lang="en-US" sz="2000" dirty="0" err="1">
                <a:latin typeface="SVN-Gilroy SemiBold" panose="00000700000000000000" pitchFamily="50" charset="0"/>
              </a:rPr>
              <a:t>Đối</a:t>
            </a:r>
            <a:r>
              <a:rPr lang="en-US" sz="2000" dirty="0">
                <a:latin typeface="SVN-Gilroy SemiBold" panose="00000700000000000000" pitchFamily="50" charset="0"/>
              </a:rPr>
              <a:t> </a:t>
            </a:r>
            <a:r>
              <a:rPr lang="en-US" sz="2000" dirty="0" err="1">
                <a:latin typeface="SVN-Gilroy SemiBold" panose="00000700000000000000" pitchFamily="50" charset="0"/>
              </a:rPr>
              <a:t>tác</a:t>
            </a:r>
            <a:r>
              <a:rPr lang="en-US" sz="2000" dirty="0">
                <a:latin typeface="SVN-Gilroy SemiBold" panose="00000700000000000000" pitchFamily="50" charset="0"/>
              </a:rPr>
              <a:t>:</a:t>
            </a:r>
          </a:p>
        </p:txBody>
      </p:sp>
      <p:sp>
        <p:nvSpPr>
          <p:cNvPr id="13" name="TextBox 12">
            <a:extLst>
              <a:ext uri="{FF2B5EF4-FFF2-40B4-BE49-F238E27FC236}">
                <a16:creationId xmlns:a16="http://schemas.microsoft.com/office/drawing/2014/main" id="{5601B1F1-18ED-91D5-6F75-329EE6F72D5A}"/>
              </a:ext>
            </a:extLst>
          </p:cNvPr>
          <p:cNvSpPr txBox="1"/>
          <p:nvPr/>
        </p:nvSpPr>
        <p:spPr>
          <a:xfrm>
            <a:off x="4976445" y="2267228"/>
            <a:ext cx="6101860" cy="2957861"/>
          </a:xfrm>
          <a:prstGeom prst="rect">
            <a:avLst/>
          </a:prstGeom>
          <a:noFill/>
        </p:spPr>
        <p:txBody>
          <a:bodyPr wrap="square">
            <a:spAutoFit/>
          </a:bodyPr>
          <a:lstStyle/>
          <a:p>
            <a:pPr marL="647700" lvl="1" indent="-323850" algn="just">
              <a:lnSpc>
                <a:spcPct val="150000"/>
              </a:lnSpc>
              <a:buFont typeface="Arial"/>
              <a:buChar char="•"/>
            </a:pPr>
            <a:r>
              <a:rPr lang="en-US" dirty="0" err="1">
                <a:latin typeface="SVN-Gilroy Medium" panose="00000600000000000000" pitchFamily="50" charset="0"/>
              </a:rPr>
              <a:t>Đăng</a:t>
            </a:r>
            <a:r>
              <a:rPr lang="en-US" dirty="0">
                <a:latin typeface="SVN-Gilroy Medium" panose="00000600000000000000" pitchFamily="50" charset="0"/>
              </a:rPr>
              <a:t> </a:t>
            </a:r>
            <a:r>
              <a:rPr lang="en-US" dirty="0" err="1">
                <a:latin typeface="SVN-Gilroy Medium" panose="00000600000000000000" pitchFamily="50" charset="0"/>
              </a:rPr>
              <a:t>nhập</a:t>
            </a:r>
            <a:r>
              <a:rPr lang="en-US" dirty="0">
                <a:latin typeface="SVN-Gilroy Medium" panose="00000600000000000000" pitchFamily="50" charset="0"/>
              </a:rPr>
              <a:t>.</a:t>
            </a:r>
            <a:endParaRPr lang="en-US" sz="1800" u="none" dirty="0">
              <a:latin typeface="SVN-Gilroy Medium" panose="00000600000000000000" pitchFamily="50" charset="0"/>
            </a:endParaRPr>
          </a:p>
          <a:p>
            <a:pPr marL="647700" lvl="1" indent="-323850" algn="just">
              <a:lnSpc>
                <a:spcPct val="150000"/>
              </a:lnSpc>
              <a:buFont typeface="Arial"/>
              <a:buChar char="•"/>
            </a:pPr>
            <a:r>
              <a:rPr lang="en-US" dirty="0" err="1">
                <a:latin typeface="SVN-Gilroy Medium" panose="00000600000000000000" pitchFamily="50" charset="0"/>
              </a:rPr>
              <a:t>Xem</a:t>
            </a:r>
            <a:r>
              <a:rPr lang="en-US" dirty="0">
                <a:latin typeface="SVN-Gilroy Medium" panose="00000600000000000000" pitchFamily="50" charset="0"/>
              </a:rPr>
              <a:t> </a:t>
            </a:r>
            <a:r>
              <a:rPr lang="en-US" dirty="0" err="1">
                <a:latin typeface="SVN-Gilroy Medium" panose="00000600000000000000" pitchFamily="50" charset="0"/>
              </a:rPr>
              <a:t>thống</a:t>
            </a:r>
            <a:r>
              <a:rPr lang="en-US" dirty="0">
                <a:latin typeface="SVN-Gilroy Medium" panose="00000600000000000000" pitchFamily="50" charset="0"/>
              </a:rPr>
              <a:t> </a:t>
            </a:r>
            <a:r>
              <a:rPr lang="en-US" dirty="0" err="1">
                <a:latin typeface="SVN-Gilroy Medium" panose="00000600000000000000" pitchFamily="50" charset="0"/>
              </a:rPr>
              <a:t>kê</a:t>
            </a:r>
            <a:r>
              <a:rPr lang="en-US" dirty="0">
                <a:latin typeface="SVN-Gilroy Medium" panose="00000600000000000000" pitchFamily="50" charset="0"/>
              </a:rPr>
              <a:t> </a:t>
            </a:r>
            <a:r>
              <a:rPr lang="en-US" dirty="0" err="1">
                <a:latin typeface="SVN-Gilroy Medium" panose="00000600000000000000" pitchFamily="50" charset="0"/>
              </a:rPr>
              <a:t>đặt</a:t>
            </a:r>
            <a:r>
              <a:rPr lang="en-US" dirty="0">
                <a:latin typeface="SVN-Gilroy Medium" panose="00000600000000000000" pitchFamily="50" charset="0"/>
              </a:rPr>
              <a:t> </a:t>
            </a:r>
            <a:r>
              <a:rPr lang="en-US" dirty="0" err="1">
                <a:latin typeface="SVN-Gilroy Medium" panose="00000600000000000000" pitchFamily="50" charset="0"/>
              </a:rPr>
              <a:t>phòng</a:t>
            </a:r>
            <a:r>
              <a:rPr lang="en-US" dirty="0">
                <a:latin typeface="SVN-Gilroy Medium" panose="00000600000000000000" pitchFamily="50" charset="0"/>
              </a:rPr>
              <a:t> </a:t>
            </a:r>
            <a:r>
              <a:rPr lang="en-US" dirty="0" err="1">
                <a:latin typeface="SVN-Gilroy Medium" panose="00000600000000000000" pitchFamily="50" charset="0"/>
              </a:rPr>
              <a:t>và</a:t>
            </a:r>
            <a:r>
              <a:rPr lang="en-US" dirty="0">
                <a:latin typeface="SVN-Gilroy Medium" panose="00000600000000000000" pitchFamily="50" charset="0"/>
              </a:rPr>
              <a:t> </a:t>
            </a:r>
            <a:r>
              <a:rPr lang="en-US" dirty="0" err="1">
                <a:latin typeface="SVN-Gilroy Medium" panose="00000600000000000000" pitchFamily="50" charset="0"/>
              </a:rPr>
              <a:t>doanh</a:t>
            </a:r>
            <a:r>
              <a:rPr lang="en-US" dirty="0">
                <a:latin typeface="SVN-Gilroy Medium" panose="00000600000000000000" pitchFamily="50" charset="0"/>
              </a:rPr>
              <a:t> </a:t>
            </a:r>
            <a:r>
              <a:rPr lang="en-US" dirty="0" err="1">
                <a:latin typeface="SVN-Gilroy Medium" panose="00000600000000000000" pitchFamily="50" charset="0"/>
              </a:rPr>
              <a:t>thu</a:t>
            </a:r>
            <a:r>
              <a:rPr lang="en-US" dirty="0">
                <a:latin typeface="SVN-Gilroy Medium" panose="00000600000000000000" pitchFamily="50" charset="0"/>
              </a:rPr>
              <a:t>.</a:t>
            </a:r>
          </a:p>
          <a:p>
            <a:pPr marL="647700" lvl="1" indent="-323850" algn="just">
              <a:lnSpc>
                <a:spcPct val="150000"/>
              </a:lnSpc>
              <a:buFont typeface="Arial"/>
              <a:buChar char="•"/>
            </a:pPr>
            <a:r>
              <a:rPr lang="en-US" sz="1800" dirty="0" err="1">
                <a:latin typeface="SVN-Gilroy Medium" panose="00000600000000000000" pitchFamily="50" charset="0"/>
              </a:rPr>
              <a:t>Qu</a:t>
            </a:r>
            <a:r>
              <a:rPr lang="en-US" dirty="0" err="1">
                <a:latin typeface="SVN-Gilroy Medium" panose="00000600000000000000" pitchFamily="50" charset="0"/>
              </a:rPr>
              <a:t>ản</a:t>
            </a:r>
            <a:r>
              <a:rPr lang="en-US" dirty="0">
                <a:latin typeface="SVN-Gilroy Medium" panose="00000600000000000000" pitchFamily="50" charset="0"/>
              </a:rPr>
              <a:t> </a:t>
            </a:r>
            <a:r>
              <a:rPr lang="en-US" dirty="0" err="1">
                <a:latin typeface="SVN-Gilroy Medium" panose="00000600000000000000" pitchFamily="50" charset="0"/>
              </a:rPr>
              <a:t>lý</a:t>
            </a:r>
            <a:r>
              <a:rPr lang="en-US" dirty="0">
                <a:latin typeface="SVN-Gilroy Medium" panose="00000600000000000000" pitchFamily="50" charset="0"/>
              </a:rPr>
              <a:t> </a:t>
            </a:r>
            <a:r>
              <a:rPr lang="en-US" dirty="0" err="1">
                <a:latin typeface="SVN-Gilroy Medium" panose="00000600000000000000" pitchFamily="50" charset="0"/>
              </a:rPr>
              <a:t>khách</a:t>
            </a:r>
            <a:r>
              <a:rPr lang="en-US" dirty="0">
                <a:latin typeface="SVN-Gilroy Medium" panose="00000600000000000000" pitchFamily="50" charset="0"/>
              </a:rPr>
              <a:t> </a:t>
            </a:r>
            <a:r>
              <a:rPr lang="en-US" dirty="0" err="1">
                <a:latin typeface="SVN-Gilroy Medium" panose="00000600000000000000" pitchFamily="50" charset="0"/>
              </a:rPr>
              <a:t>sạn</a:t>
            </a:r>
            <a:r>
              <a:rPr lang="en-US" dirty="0">
                <a:latin typeface="SVN-Gilroy Medium" panose="00000600000000000000" pitchFamily="50" charset="0"/>
              </a:rPr>
              <a:t>.</a:t>
            </a:r>
          </a:p>
          <a:p>
            <a:pPr marL="647700" lvl="1" indent="-323850" algn="just">
              <a:lnSpc>
                <a:spcPct val="150000"/>
              </a:lnSpc>
              <a:buFont typeface="Arial"/>
              <a:buChar char="•"/>
            </a:pPr>
            <a:r>
              <a:rPr lang="en-US" sz="1800" dirty="0" err="1">
                <a:latin typeface="SVN-Gilroy Medium" panose="00000600000000000000" pitchFamily="50" charset="0"/>
              </a:rPr>
              <a:t>Qu</a:t>
            </a:r>
            <a:r>
              <a:rPr lang="en-US" dirty="0" err="1">
                <a:latin typeface="SVN-Gilroy Medium" panose="00000600000000000000" pitchFamily="50" charset="0"/>
              </a:rPr>
              <a:t>ản</a:t>
            </a:r>
            <a:r>
              <a:rPr lang="en-US" dirty="0">
                <a:latin typeface="SVN-Gilroy Medium" panose="00000600000000000000" pitchFamily="50" charset="0"/>
              </a:rPr>
              <a:t> </a:t>
            </a:r>
            <a:r>
              <a:rPr lang="en-US" dirty="0" err="1">
                <a:latin typeface="SVN-Gilroy Medium" panose="00000600000000000000" pitchFamily="50" charset="0"/>
              </a:rPr>
              <a:t>lý</a:t>
            </a:r>
            <a:r>
              <a:rPr lang="en-US" dirty="0">
                <a:latin typeface="SVN-Gilroy Medium" panose="00000600000000000000" pitchFamily="50" charset="0"/>
              </a:rPr>
              <a:t> </a:t>
            </a:r>
            <a:r>
              <a:rPr lang="en-US" dirty="0" err="1">
                <a:latin typeface="SVN-Gilroy Medium" panose="00000600000000000000" pitchFamily="50" charset="0"/>
              </a:rPr>
              <a:t>loại</a:t>
            </a:r>
            <a:r>
              <a:rPr lang="en-US" dirty="0">
                <a:latin typeface="SVN-Gilroy Medium" panose="00000600000000000000" pitchFamily="50" charset="0"/>
              </a:rPr>
              <a:t> </a:t>
            </a:r>
            <a:r>
              <a:rPr lang="en-US" dirty="0" err="1">
                <a:latin typeface="SVN-Gilroy Medium" panose="00000600000000000000" pitchFamily="50" charset="0"/>
              </a:rPr>
              <a:t>phòng</a:t>
            </a:r>
            <a:r>
              <a:rPr lang="en-US" dirty="0">
                <a:latin typeface="SVN-Gilroy Medium" panose="00000600000000000000" pitchFamily="50" charset="0"/>
              </a:rPr>
              <a:t>.</a:t>
            </a:r>
          </a:p>
          <a:p>
            <a:pPr marL="647700" lvl="1" indent="-323850" algn="just">
              <a:lnSpc>
                <a:spcPct val="150000"/>
              </a:lnSpc>
              <a:buFont typeface="Arial"/>
              <a:buChar char="•"/>
            </a:pPr>
            <a:r>
              <a:rPr lang="en-US" sz="1800" dirty="0" err="1">
                <a:latin typeface="SVN-Gilroy Medium" panose="00000600000000000000" pitchFamily="50" charset="0"/>
              </a:rPr>
              <a:t>Qu</a:t>
            </a:r>
            <a:r>
              <a:rPr lang="en-US" dirty="0" err="1">
                <a:latin typeface="SVN-Gilroy Medium" panose="00000600000000000000" pitchFamily="50" charset="0"/>
              </a:rPr>
              <a:t>ản</a:t>
            </a:r>
            <a:r>
              <a:rPr lang="en-US" dirty="0">
                <a:latin typeface="SVN-Gilroy Medium" panose="00000600000000000000" pitchFamily="50" charset="0"/>
              </a:rPr>
              <a:t> </a:t>
            </a:r>
            <a:r>
              <a:rPr lang="en-US" dirty="0" err="1">
                <a:latin typeface="SVN-Gilroy Medium" panose="00000600000000000000" pitchFamily="50" charset="0"/>
              </a:rPr>
              <a:t>lý</a:t>
            </a:r>
            <a:r>
              <a:rPr lang="en-US" dirty="0">
                <a:latin typeface="SVN-Gilroy Medium" panose="00000600000000000000" pitchFamily="50" charset="0"/>
              </a:rPr>
              <a:t> </a:t>
            </a:r>
            <a:r>
              <a:rPr lang="en-US" dirty="0" err="1">
                <a:latin typeface="SVN-Gilroy Medium" panose="00000600000000000000" pitchFamily="50" charset="0"/>
              </a:rPr>
              <a:t>phòng</a:t>
            </a:r>
            <a:r>
              <a:rPr lang="en-US" dirty="0">
                <a:latin typeface="SVN-Gilroy Medium" panose="00000600000000000000" pitchFamily="50" charset="0"/>
              </a:rPr>
              <a:t>.</a:t>
            </a:r>
          </a:p>
          <a:p>
            <a:pPr marL="647700" lvl="1" indent="-323850" algn="just">
              <a:lnSpc>
                <a:spcPct val="150000"/>
              </a:lnSpc>
              <a:buFont typeface="Arial"/>
              <a:buChar char="•"/>
            </a:pPr>
            <a:r>
              <a:rPr lang="en-US" dirty="0" err="1">
                <a:latin typeface="SVN-Gilroy Medium" panose="00000600000000000000" pitchFamily="50" charset="0"/>
              </a:rPr>
              <a:t>Cập</a:t>
            </a:r>
            <a:r>
              <a:rPr lang="en-US" dirty="0">
                <a:latin typeface="SVN-Gilroy Medium" panose="00000600000000000000" pitchFamily="50" charset="0"/>
              </a:rPr>
              <a:t> </a:t>
            </a:r>
            <a:r>
              <a:rPr lang="en-US" dirty="0" err="1">
                <a:latin typeface="SVN-Gilroy Medium" panose="00000600000000000000" pitchFamily="50" charset="0"/>
              </a:rPr>
              <a:t>nhật</a:t>
            </a:r>
            <a:r>
              <a:rPr lang="en-US" dirty="0">
                <a:latin typeface="SVN-Gilroy Medium" panose="00000600000000000000" pitchFamily="50" charset="0"/>
              </a:rPr>
              <a:t> </a:t>
            </a:r>
            <a:r>
              <a:rPr lang="en-US" dirty="0" err="1">
                <a:latin typeface="SVN-Gilroy Medium" panose="00000600000000000000" pitchFamily="50" charset="0"/>
              </a:rPr>
              <a:t>đơn</a:t>
            </a:r>
            <a:r>
              <a:rPr lang="en-US" dirty="0">
                <a:latin typeface="SVN-Gilroy Medium" panose="00000600000000000000" pitchFamily="50" charset="0"/>
              </a:rPr>
              <a:t> </a:t>
            </a:r>
            <a:r>
              <a:rPr lang="en-US" dirty="0" err="1">
                <a:latin typeface="SVN-Gilroy Medium" panose="00000600000000000000" pitchFamily="50" charset="0"/>
              </a:rPr>
              <a:t>đặt</a:t>
            </a:r>
            <a:r>
              <a:rPr lang="en-US" dirty="0">
                <a:latin typeface="SVN-Gilroy Medium" panose="00000600000000000000" pitchFamily="50" charset="0"/>
              </a:rPr>
              <a:t> </a:t>
            </a:r>
            <a:r>
              <a:rPr lang="en-US" dirty="0" err="1">
                <a:latin typeface="SVN-Gilroy Medium" panose="00000600000000000000" pitchFamily="50" charset="0"/>
              </a:rPr>
              <a:t>phòng</a:t>
            </a:r>
            <a:r>
              <a:rPr lang="en-US" dirty="0">
                <a:latin typeface="SVN-Gilroy Medium" panose="00000600000000000000" pitchFamily="50" charset="0"/>
              </a:rPr>
              <a:t>.</a:t>
            </a:r>
          </a:p>
          <a:p>
            <a:pPr marL="647700" lvl="1" indent="-323850" algn="just">
              <a:lnSpc>
                <a:spcPct val="150000"/>
              </a:lnSpc>
              <a:buFont typeface="Arial"/>
              <a:buChar char="•"/>
            </a:pPr>
            <a:r>
              <a:rPr lang="en-US" sz="1800" dirty="0" err="1">
                <a:latin typeface="SVN-Gilroy Medium" panose="00000600000000000000" pitchFamily="50" charset="0"/>
              </a:rPr>
              <a:t>Qu</a:t>
            </a:r>
            <a:r>
              <a:rPr lang="en-US" dirty="0" err="1">
                <a:latin typeface="SVN-Gilroy Medium" panose="00000600000000000000" pitchFamily="50" charset="0"/>
              </a:rPr>
              <a:t>ản</a:t>
            </a:r>
            <a:r>
              <a:rPr lang="en-US" dirty="0">
                <a:latin typeface="SVN-Gilroy Medium" panose="00000600000000000000" pitchFamily="50" charset="0"/>
              </a:rPr>
              <a:t> </a:t>
            </a:r>
            <a:r>
              <a:rPr lang="en-US" dirty="0" err="1">
                <a:latin typeface="SVN-Gilroy Medium" panose="00000600000000000000" pitchFamily="50" charset="0"/>
              </a:rPr>
              <a:t>lý</a:t>
            </a:r>
            <a:r>
              <a:rPr lang="en-US" dirty="0">
                <a:latin typeface="SVN-Gilroy Medium" panose="00000600000000000000" pitchFamily="50" charset="0"/>
              </a:rPr>
              <a:t> </a:t>
            </a:r>
            <a:r>
              <a:rPr lang="en-US" dirty="0" err="1">
                <a:latin typeface="SVN-Gilroy Medium" panose="00000600000000000000" pitchFamily="50" charset="0"/>
              </a:rPr>
              <a:t>đánh</a:t>
            </a:r>
            <a:r>
              <a:rPr lang="en-US" dirty="0">
                <a:latin typeface="SVN-Gilroy Medium" panose="00000600000000000000" pitchFamily="50" charset="0"/>
              </a:rPr>
              <a:t> </a:t>
            </a:r>
            <a:r>
              <a:rPr lang="en-US" dirty="0" err="1">
                <a:latin typeface="SVN-Gilroy Medium" panose="00000600000000000000" pitchFamily="50" charset="0"/>
              </a:rPr>
              <a:t>giá</a:t>
            </a:r>
            <a:r>
              <a:rPr lang="en-US" dirty="0">
                <a:latin typeface="SVN-Gilroy Medium" panose="00000600000000000000" pitchFamily="50" charset="0"/>
              </a:rPr>
              <a:t> </a:t>
            </a:r>
            <a:r>
              <a:rPr lang="en-US" dirty="0" err="1">
                <a:latin typeface="SVN-Gilroy Medium" panose="00000600000000000000" pitchFamily="50" charset="0"/>
              </a:rPr>
              <a:t>khách</a:t>
            </a:r>
            <a:r>
              <a:rPr lang="en-US" dirty="0">
                <a:latin typeface="SVN-Gilroy Medium" panose="00000600000000000000" pitchFamily="50" charset="0"/>
              </a:rPr>
              <a:t> </a:t>
            </a:r>
            <a:r>
              <a:rPr lang="en-US" dirty="0" err="1">
                <a:latin typeface="SVN-Gilroy Medium" panose="00000600000000000000" pitchFamily="50" charset="0"/>
              </a:rPr>
              <a:t>san</a:t>
            </a:r>
            <a:r>
              <a:rPr lang="en-US" dirty="0">
                <a:latin typeface="SVN-Gilroy Medium" panose="00000600000000000000" pitchFamily="50" charset="0"/>
              </a:rPr>
              <a:t>.</a:t>
            </a:r>
            <a:endParaRPr lang="en-US" sz="1800" dirty="0">
              <a:latin typeface="SVN-Gilroy Medium" panose="00000600000000000000" pitchFamily="50" charset="0"/>
            </a:endParaRPr>
          </a:p>
        </p:txBody>
      </p:sp>
    </p:spTree>
    <p:extLst>
      <p:ext uri="{BB962C8B-B14F-4D97-AF65-F5344CB8AC3E}">
        <p14:creationId xmlns:p14="http://schemas.microsoft.com/office/powerpoint/2010/main" val="12460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6AB28-C547-468D-45B2-52808D46B68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18F72C6-5AA7-FC90-4985-48D37495FC28}"/>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11" name="TextBox 10">
            <a:extLst>
              <a:ext uri="{FF2B5EF4-FFF2-40B4-BE49-F238E27FC236}">
                <a16:creationId xmlns:a16="http://schemas.microsoft.com/office/drawing/2014/main" id="{59ED7539-EA59-827C-9394-8AE4BB62B224}"/>
              </a:ext>
            </a:extLst>
          </p:cNvPr>
          <p:cNvSpPr txBox="1"/>
          <p:nvPr/>
        </p:nvSpPr>
        <p:spPr>
          <a:xfrm>
            <a:off x="5216793" y="481264"/>
            <a:ext cx="6101860" cy="400110"/>
          </a:xfrm>
          <a:prstGeom prst="rect">
            <a:avLst/>
          </a:prstGeom>
          <a:noFill/>
        </p:spPr>
        <p:txBody>
          <a:bodyPr wrap="square">
            <a:spAutoFit/>
          </a:bodyPr>
          <a:lstStyle/>
          <a:p>
            <a:pPr algn="l"/>
            <a:r>
              <a:rPr lang="en-US" sz="2000" dirty="0" err="1">
                <a:latin typeface="SVN-Gilroy SemiBold" panose="00000700000000000000" pitchFamily="50" charset="0"/>
              </a:rPr>
              <a:t>Người</a:t>
            </a:r>
            <a:r>
              <a:rPr lang="en-US" sz="2000" dirty="0">
                <a:latin typeface="SVN-Gilroy SemiBold" panose="00000700000000000000" pitchFamily="50" charset="0"/>
              </a:rPr>
              <a:t> </a:t>
            </a:r>
            <a:r>
              <a:rPr lang="en-US" sz="2000" dirty="0" err="1">
                <a:latin typeface="SVN-Gilroy SemiBold" panose="00000700000000000000" pitchFamily="50" charset="0"/>
              </a:rPr>
              <a:t>dùng</a:t>
            </a:r>
            <a:r>
              <a:rPr lang="en-US" sz="2000" dirty="0">
                <a:latin typeface="SVN-Gilroy SemiBold" panose="00000700000000000000" pitchFamily="50" charset="0"/>
              </a:rPr>
              <a:t>:</a:t>
            </a:r>
          </a:p>
        </p:txBody>
      </p:sp>
      <p:sp>
        <p:nvSpPr>
          <p:cNvPr id="13" name="TextBox 12">
            <a:extLst>
              <a:ext uri="{FF2B5EF4-FFF2-40B4-BE49-F238E27FC236}">
                <a16:creationId xmlns:a16="http://schemas.microsoft.com/office/drawing/2014/main" id="{D185B6A2-8676-E8E2-908C-1E1ACF91FA4F}"/>
              </a:ext>
            </a:extLst>
          </p:cNvPr>
          <p:cNvSpPr txBox="1"/>
          <p:nvPr/>
        </p:nvSpPr>
        <p:spPr>
          <a:xfrm>
            <a:off x="4914901" y="824222"/>
            <a:ext cx="6101860" cy="5450851"/>
          </a:xfrm>
          <a:prstGeom prst="rect">
            <a:avLst/>
          </a:prstGeom>
          <a:noFill/>
        </p:spPr>
        <p:txBody>
          <a:bodyPr wrap="square">
            <a:spAutoFit/>
          </a:bodyPr>
          <a:lstStyle/>
          <a:p>
            <a:pPr marL="647700" lvl="1" indent="-323850" algn="just">
              <a:lnSpc>
                <a:spcPct val="150000"/>
              </a:lnSpc>
              <a:buFont typeface="Arial"/>
              <a:buChar char="•"/>
            </a:pPr>
            <a:r>
              <a:rPr lang="en-US" sz="1800" u="none" dirty="0" err="1">
                <a:latin typeface="SVN-Gilroy Medium" panose="00000600000000000000" pitchFamily="50" charset="0"/>
              </a:rPr>
              <a:t>Đăng</a:t>
            </a:r>
            <a:r>
              <a:rPr lang="en-US" sz="1800" u="none" dirty="0">
                <a:latin typeface="SVN-Gilroy Medium" panose="00000600000000000000" pitchFamily="50" charset="0"/>
              </a:rPr>
              <a:t> </a:t>
            </a:r>
            <a:r>
              <a:rPr lang="en-US" sz="1800" u="none" dirty="0" err="1">
                <a:latin typeface="SVN-Gilroy Medium" panose="00000600000000000000" pitchFamily="50" charset="0"/>
              </a:rPr>
              <a:t>nhập</a:t>
            </a:r>
            <a:r>
              <a:rPr lang="en-US" sz="1800" u="none" dirty="0">
                <a:latin typeface="SVN-Gilroy Medium" panose="00000600000000000000" pitchFamily="50" charset="0"/>
              </a:rPr>
              <a:t>, </a:t>
            </a:r>
            <a:r>
              <a:rPr lang="en-US" sz="1800" u="none" dirty="0" err="1">
                <a:latin typeface="SVN-Gilroy Medium" panose="00000600000000000000" pitchFamily="50" charset="0"/>
              </a:rPr>
              <a:t>đăng</a:t>
            </a:r>
            <a:r>
              <a:rPr lang="en-US" sz="1800" u="none" dirty="0">
                <a:latin typeface="SVN-Gilroy Medium" panose="00000600000000000000" pitchFamily="50" charset="0"/>
              </a:rPr>
              <a:t> </a:t>
            </a:r>
            <a:r>
              <a:rPr lang="en-US" sz="1800" u="none" dirty="0" err="1">
                <a:latin typeface="SVN-Gilroy Medium" panose="00000600000000000000" pitchFamily="50" charset="0"/>
              </a:rPr>
              <a:t>ký</a:t>
            </a:r>
            <a:r>
              <a:rPr lang="en-US" sz="1800" u="none" dirty="0">
                <a:latin typeface="SVN-Gilroy Medium" panose="00000600000000000000" pitchFamily="50" charset="0"/>
              </a:rPr>
              <a:t>, </a:t>
            </a:r>
            <a:r>
              <a:rPr lang="en-US" sz="1800" u="none" dirty="0" err="1">
                <a:latin typeface="SVN-Gilroy Medium" panose="00000600000000000000" pitchFamily="50" charset="0"/>
              </a:rPr>
              <a:t>đăng</a:t>
            </a:r>
            <a:r>
              <a:rPr lang="en-US" sz="1800" u="none" dirty="0">
                <a:latin typeface="SVN-Gilroy Medium" panose="00000600000000000000" pitchFamily="50" charset="0"/>
              </a:rPr>
              <a:t> </a:t>
            </a:r>
            <a:r>
              <a:rPr lang="en-US" sz="1800" u="none" dirty="0" err="1">
                <a:latin typeface="SVN-Gilroy Medium" panose="00000600000000000000" pitchFamily="50" charset="0"/>
              </a:rPr>
              <a:t>ký</a:t>
            </a:r>
            <a:r>
              <a:rPr lang="en-US" sz="1800" u="none" dirty="0">
                <a:latin typeface="SVN-Gilroy Medium" panose="00000600000000000000" pitchFamily="50" charset="0"/>
              </a:rPr>
              <a:t> </a:t>
            </a:r>
            <a:r>
              <a:rPr lang="en-US" sz="1800" u="none" dirty="0" err="1">
                <a:latin typeface="SVN-Gilroy Medium" panose="00000600000000000000" pitchFamily="50" charset="0"/>
              </a:rPr>
              <a:t>tài</a:t>
            </a:r>
            <a:r>
              <a:rPr lang="en-US" sz="1800" u="none" dirty="0">
                <a:latin typeface="SVN-Gilroy Medium" panose="00000600000000000000" pitchFamily="50" charset="0"/>
              </a:rPr>
              <a:t> </a:t>
            </a:r>
            <a:r>
              <a:rPr lang="en-US" sz="1800" u="none" dirty="0" err="1">
                <a:latin typeface="SVN-Gilroy Medium" panose="00000600000000000000" pitchFamily="50" charset="0"/>
              </a:rPr>
              <a:t>khoản</a:t>
            </a:r>
            <a:r>
              <a:rPr lang="en-US" sz="1800" u="none" dirty="0">
                <a:latin typeface="SVN-Gilroy Medium" panose="00000600000000000000" pitchFamily="50" charset="0"/>
              </a:rPr>
              <a:t> </a:t>
            </a:r>
            <a:r>
              <a:rPr lang="en-US" sz="1800" u="none" dirty="0" err="1">
                <a:latin typeface="SVN-Gilroy Medium" panose="00000600000000000000" pitchFamily="50" charset="0"/>
              </a:rPr>
              <a:t>đối</a:t>
            </a:r>
            <a:r>
              <a:rPr lang="en-US" sz="1800" u="none" dirty="0">
                <a:latin typeface="SVN-Gilroy Medium" panose="00000600000000000000" pitchFamily="50" charset="0"/>
              </a:rPr>
              <a:t> </a:t>
            </a:r>
            <a:r>
              <a:rPr lang="en-US" sz="1800" u="none" dirty="0" err="1">
                <a:latin typeface="SVN-Gilroy Medium" panose="00000600000000000000" pitchFamily="50" charset="0"/>
              </a:rPr>
              <a:t>tác</a:t>
            </a:r>
            <a:r>
              <a:rPr lang="en-US" sz="1800" u="none" dirty="0">
                <a:latin typeface="SVN-Gilroy Medium" panose="00000600000000000000" pitchFamily="50" charset="0"/>
              </a:rPr>
              <a:t>.</a:t>
            </a:r>
          </a:p>
          <a:p>
            <a:pPr marL="647700" lvl="1" indent="-323850" algn="just">
              <a:lnSpc>
                <a:spcPct val="150000"/>
              </a:lnSpc>
              <a:buFont typeface="Arial"/>
              <a:buChar char="•"/>
            </a:pPr>
            <a:r>
              <a:rPr lang="en-US" sz="1800" dirty="0" err="1">
                <a:latin typeface="SVN-Gilroy Medium" panose="00000600000000000000" pitchFamily="50" charset="0"/>
              </a:rPr>
              <a:t>Khôi</a:t>
            </a:r>
            <a:r>
              <a:rPr lang="en-US" sz="1800" dirty="0">
                <a:latin typeface="SVN-Gilroy Medium" panose="00000600000000000000" pitchFamily="50" charset="0"/>
              </a:rPr>
              <a:t> </a:t>
            </a:r>
            <a:r>
              <a:rPr lang="en-US" sz="1800" dirty="0" err="1">
                <a:latin typeface="SVN-Gilroy Medium" panose="00000600000000000000" pitchFamily="50" charset="0"/>
              </a:rPr>
              <a:t>phục</a:t>
            </a:r>
            <a:r>
              <a:rPr lang="en-US" sz="1800" dirty="0">
                <a:latin typeface="SVN-Gilroy Medium" panose="00000600000000000000" pitchFamily="50" charset="0"/>
              </a:rPr>
              <a:t> </a:t>
            </a:r>
            <a:r>
              <a:rPr lang="en-US" sz="1800" dirty="0" err="1">
                <a:latin typeface="SVN-Gilroy Medium" panose="00000600000000000000" pitchFamily="50" charset="0"/>
              </a:rPr>
              <a:t>mật</a:t>
            </a:r>
            <a:r>
              <a:rPr lang="en-US" sz="1800" dirty="0">
                <a:latin typeface="SVN-Gilroy Medium" panose="00000600000000000000" pitchFamily="50" charset="0"/>
              </a:rPr>
              <a:t> </a:t>
            </a:r>
            <a:r>
              <a:rPr lang="en-US" sz="1800" dirty="0" err="1">
                <a:latin typeface="SVN-Gilroy Medium" panose="00000600000000000000" pitchFamily="50" charset="0"/>
              </a:rPr>
              <a:t>khẩu</a:t>
            </a:r>
            <a:r>
              <a:rPr lang="en-US" sz="1800" dirty="0">
                <a:latin typeface="SVN-Gilroy Medium" panose="00000600000000000000" pitchFamily="50" charset="0"/>
              </a:rPr>
              <a:t>.</a:t>
            </a:r>
          </a:p>
          <a:p>
            <a:pPr marL="647700" lvl="1" indent="-323850" algn="just">
              <a:lnSpc>
                <a:spcPct val="150000"/>
              </a:lnSpc>
              <a:buFont typeface="Arial"/>
              <a:buChar char="•"/>
            </a:pPr>
            <a:r>
              <a:rPr lang="en-US" dirty="0" err="1">
                <a:latin typeface="SVN-Gilroy Medium" panose="00000600000000000000" pitchFamily="50" charset="0"/>
              </a:rPr>
              <a:t>Xem</a:t>
            </a:r>
            <a:r>
              <a:rPr lang="en-US" dirty="0">
                <a:latin typeface="SVN-Gilroy Medium" panose="00000600000000000000" pitchFamily="50" charset="0"/>
              </a:rPr>
              <a:t> </a:t>
            </a:r>
            <a:r>
              <a:rPr lang="en-US" dirty="0" err="1">
                <a:latin typeface="SVN-Gilroy Medium" panose="00000600000000000000" pitchFamily="50" charset="0"/>
              </a:rPr>
              <a:t>thông</a:t>
            </a:r>
            <a:r>
              <a:rPr lang="en-US" dirty="0">
                <a:latin typeface="SVN-Gilroy Medium" panose="00000600000000000000" pitchFamily="50" charset="0"/>
              </a:rPr>
              <a:t> tin </a:t>
            </a:r>
            <a:r>
              <a:rPr lang="en-US" dirty="0" err="1">
                <a:latin typeface="SVN-Gilroy Medium" panose="00000600000000000000" pitchFamily="50" charset="0"/>
              </a:rPr>
              <a:t>khách</a:t>
            </a:r>
            <a:r>
              <a:rPr lang="en-US" dirty="0">
                <a:latin typeface="SVN-Gilroy Medium" panose="00000600000000000000" pitchFamily="50" charset="0"/>
              </a:rPr>
              <a:t> </a:t>
            </a:r>
            <a:r>
              <a:rPr lang="en-US" dirty="0" err="1">
                <a:latin typeface="SVN-Gilroy Medium" panose="00000600000000000000" pitchFamily="50" charset="0"/>
              </a:rPr>
              <a:t>sạn</a:t>
            </a:r>
            <a:r>
              <a:rPr lang="en-US" dirty="0">
                <a:latin typeface="SVN-Gilroy Medium" panose="00000600000000000000" pitchFamily="50" charset="0"/>
              </a:rPr>
              <a:t>.</a:t>
            </a:r>
          </a:p>
          <a:p>
            <a:pPr marL="647700" lvl="1" indent="-323850" algn="just">
              <a:lnSpc>
                <a:spcPct val="150000"/>
              </a:lnSpc>
              <a:buFont typeface="Arial"/>
              <a:buChar char="•"/>
            </a:pPr>
            <a:r>
              <a:rPr lang="en-US" sz="1800" dirty="0" err="1">
                <a:latin typeface="SVN-Gilroy Medium" panose="00000600000000000000" pitchFamily="50" charset="0"/>
              </a:rPr>
              <a:t>Xem</a:t>
            </a:r>
            <a:r>
              <a:rPr lang="en-US" sz="1800" dirty="0">
                <a:latin typeface="SVN-Gilroy Medium" panose="00000600000000000000" pitchFamily="50" charset="0"/>
              </a:rPr>
              <a:t> </a:t>
            </a:r>
            <a:r>
              <a:rPr lang="en-US" dirty="0" err="1">
                <a:latin typeface="SVN-Gilroy Medium" panose="00000600000000000000" pitchFamily="50" charset="0"/>
              </a:rPr>
              <a:t>đánh</a:t>
            </a:r>
            <a:r>
              <a:rPr lang="en-US" dirty="0">
                <a:latin typeface="SVN-Gilroy Medium" panose="00000600000000000000" pitchFamily="50" charset="0"/>
              </a:rPr>
              <a:t> </a:t>
            </a:r>
            <a:r>
              <a:rPr lang="en-US" dirty="0" err="1">
                <a:latin typeface="SVN-Gilroy Medium" panose="00000600000000000000" pitchFamily="50" charset="0"/>
              </a:rPr>
              <a:t>giá</a:t>
            </a:r>
            <a:r>
              <a:rPr lang="en-US" dirty="0">
                <a:latin typeface="SVN-Gilroy Medium" panose="00000600000000000000" pitchFamily="50" charset="0"/>
              </a:rPr>
              <a:t> </a:t>
            </a:r>
            <a:r>
              <a:rPr lang="en-US" dirty="0" err="1">
                <a:latin typeface="SVN-Gilroy Medium" panose="00000600000000000000" pitchFamily="50" charset="0"/>
              </a:rPr>
              <a:t>khách</a:t>
            </a:r>
            <a:r>
              <a:rPr lang="en-US" dirty="0">
                <a:latin typeface="SVN-Gilroy Medium" panose="00000600000000000000" pitchFamily="50" charset="0"/>
              </a:rPr>
              <a:t> </a:t>
            </a:r>
            <a:r>
              <a:rPr lang="en-US" dirty="0" err="1">
                <a:latin typeface="SVN-Gilroy Medium" panose="00000600000000000000" pitchFamily="50" charset="0"/>
              </a:rPr>
              <a:t>sạn</a:t>
            </a:r>
            <a:r>
              <a:rPr lang="en-US" dirty="0">
                <a:latin typeface="SVN-Gilroy Medium" panose="00000600000000000000" pitchFamily="50" charset="0"/>
              </a:rPr>
              <a:t>.</a:t>
            </a:r>
          </a:p>
          <a:p>
            <a:pPr marL="647700" lvl="1" indent="-323850" algn="just">
              <a:lnSpc>
                <a:spcPct val="150000"/>
              </a:lnSpc>
              <a:buFont typeface="Arial"/>
              <a:buChar char="•"/>
            </a:pPr>
            <a:r>
              <a:rPr lang="en-US" sz="1800" dirty="0" err="1">
                <a:latin typeface="SVN-Gilroy Medium" panose="00000600000000000000" pitchFamily="50" charset="0"/>
              </a:rPr>
              <a:t>Tìm</a:t>
            </a:r>
            <a:r>
              <a:rPr lang="en-US" sz="1800" dirty="0">
                <a:latin typeface="SVN-Gilroy Medium" panose="00000600000000000000" pitchFamily="50" charset="0"/>
              </a:rPr>
              <a:t> </a:t>
            </a:r>
            <a:r>
              <a:rPr lang="en-US" sz="1800" dirty="0" err="1">
                <a:latin typeface="SVN-Gilroy Medium" panose="00000600000000000000" pitchFamily="50" charset="0"/>
              </a:rPr>
              <a:t>kiếm</a:t>
            </a:r>
            <a:r>
              <a:rPr lang="en-US" sz="1800" dirty="0">
                <a:latin typeface="SVN-Gilroy Medium" panose="00000600000000000000" pitchFamily="50" charset="0"/>
              </a:rPr>
              <a:t> </a:t>
            </a:r>
            <a:r>
              <a:rPr lang="en-US" sz="1800" dirty="0" err="1">
                <a:latin typeface="SVN-Gilroy Medium" panose="00000600000000000000" pitchFamily="50" charset="0"/>
              </a:rPr>
              <a:t>khách</a:t>
            </a:r>
            <a:r>
              <a:rPr lang="en-US" sz="1800" dirty="0">
                <a:latin typeface="SVN-Gilroy Medium" panose="00000600000000000000" pitchFamily="50" charset="0"/>
              </a:rPr>
              <a:t> </a:t>
            </a:r>
            <a:r>
              <a:rPr lang="en-US" sz="1800" dirty="0" err="1">
                <a:latin typeface="SVN-Gilroy Medium" panose="00000600000000000000" pitchFamily="50" charset="0"/>
              </a:rPr>
              <a:t>sạn</a:t>
            </a:r>
            <a:r>
              <a:rPr lang="en-US" sz="1800" dirty="0">
                <a:latin typeface="SVN-Gilroy Medium" panose="00000600000000000000" pitchFamily="50" charset="0"/>
              </a:rPr>
              <a:t>.</a:t>
            </a:r>
          </a:p>
          <a:p>
            <a:pPr marL="647700" lvl="1" indent="-323850" algn="just">
              <a:lnSpc>
                <a:spcPct val="150000"/>
              </a:lnSpc>
              <a:buFont typeface="Arial"/>
              <a:buChar char="•"/>
            </a:pPr>
            <a:r>
              <a:rPr lang="en-US" dirty="0" err="1">
                <a:latin typeface="SVN-Gilroy Medium" panose="00000600000000000000" pitchFamily="50" charset="0"/>
              </a:rPr>
              <a:t>Đặt</a:t>
            </a:r>
            <a:r>
              <a:rPr lang="en-US" dirty="0">
                <a:latin typeface="SVN-Gilroy Medium" panose="00000600000000000000" pitchFamily="50" charset="0"/>
              </a:rPr>
              <a:t> </a:t>
            </a:r>
            <a:r>
              <a:rPr lang="en-US" dirty="0" err="1">
                <a:latin typeface="SVN-Gilroy Medium" panose="00000600000000000000" pitchFamily="50" charset="0"/>
              </a:rPr>
              <a:t>phòng</a:t>
            </a:r>
            <a:r>
              <a:rPr lang="en-US" dirty="0">
                <a:latin typeface="SVN-Gilroy Medium" panose="00000600000000000000" pitchFamily="50" charset="0"/>
              </a:rPr>
              <a:t>.</a:t>
            </a:r>
          </a:p>
          <a:p>
            <a:pPr marL="647700" lvl="1" indent="-323850" algn="just">
              <a:lnSpc>
                <a:spcPct val="150000"/>
              </a:lnSpc>
              <a:buFont typeface="Arial"/>
              <a:buChar char="•"/>
            </a:pPr>
            <a:r>
              <a:rPr lang="en-US" sz="1800" dirty="0">
                <a:latin typeface="SVN-Gilroy Medium" panose="00000600000000000000" pitchFamily="50" charset="0"/>
              </a:rPr>
              <a:t>Thanh </a:t>
            </a:r>
            <a:r>
              <a:rPr lang="en-US" sz="1800" dirty="0" err="1">
                <a:latin typeface="SVN-Gilroy Medium" panose="00000600000000000000" pitchFamily="50" charset="0"/>
              </a:rPr>
              <a:t>toán</a:t>
            </a:r>
            <a:r>
              <a:rPr lang="en-US" sz="1800" dirty="0">
                <a:latin typeface="SVN-Gilroy Medium" panose="00000600000000000000" pitchFamily="50" charset="0"/>
              </a:rPr>
              <a:t>.</a:t>
            </a:r>
          </a:p>
          <a:p>
            <a:pPr marL="647700" lvl="1" indent="-323850" algn="just">
              <a:lnSpc>
                <a:spcPct val="150000"/>
              </a:lnSpc>
              <a:buFont typeface="Arial"/>
              <a:buChar char="•"/>
            </a:pPr>
            <a:r>
              <a:rPr lang="en-US" dirty="0" err="1">
                <a:latin typeface="SVN-Gilroy Medium" panose="00000600000000000000" pitchFamily="50" charset="0"/>
              </a:rPr>
              <a:t>Nạp</a:t>
            </a:r>
            <a:r>
              <a:rPr lang="en-US" dirty="0">
                <a:latin typeface="SVN-Gilroy Medium" panose="00000600000000000000" pitchFamily="50" charset="0"/>
              </a:rPr>
              <a:t> </a:t>
            </a:r>
            <a:r>
              <a:rPr lang="en-US" dirty="0" err="1">
                <a:latin typeface="SVN-Gilroy Medium" panose="00000600000000000000" pitchFamily="50" charset="0"/>
              </a:rPr>
              <a:t>tiền</a:t>
            </a:r>
            <a:r>
              <a:rPr lang="en-US" dirty="0">
                <a:latin typeface="SVN-Gilroy Medium" panose="00000600000000000000" pitchFamily="50" charset="0"/>
              </a:rPr>
              <a:t> </a:t>
            </a:r>
            <a:r>
              <a:rPr lang="en-US" dirty="0" err="1">
                <a:latin typeface="SVN-Gilroy Medium" panose="00000600000000000000" pitchFamily="50" charset="0"/>
              </a:rPr>
              <a:t>vào</a:t>
            </a:r>
            <a:r>
              <a:rPr lang="en-US" dirty="0">
                <a:latin typeface="SVN-Gilroy Medium" panose="00000600000000000000" pitchFamily="50" charset="0"/>
              </a:rPr>
              <a:t> </a:t>
            </a:r>
            <a:r>
              <a:rPr lang="en-US" dirty="0" err="1">
                <a:latin typeface="SVN-Gilroy Medium" panose="00000600000000000000" pitchFamily="50" charset="0"/>
              </a:rPr>
              <a:t>hệ</a:t>
            </a:r>
            <a:r>
              <a:rPr lang="en-US" dirty="0">
                <a:latin typeface="SVN-Gilroy Medium" panose="00000600000000000000" pitchFamily="50" charset="0"/>
              </a:rPr>
              <a:t> </a:t>
            </a:r>
            <a:r>
              <a:rPr lang="en-US" dirty="0" err="1">
                <a:latin typeface="SVN-Gilroy Medium" panose="00000600000000000000" pitchFamily="50" charset="0"/>
              </a:rPr>
              <a:t>thống</a:t>
            </a:r>
            <a:r>
              <a:rPr lang="en-US" dirty="0">
                <a:latin typeface="SVN-Gilroy Medium" panose="00000600000000000000" pitchFamily="50" charset="0"/>
              </a:rPr>
              <a:t>.</a:t>
            </a:r>
          </a:p>
          <a:p>
            <a:pPr marL="647700" lvl="1" indent="-323850" algn="just">
              <a:lnSpc>
                <a:spcPct val="150000"/>
              </a:lnSpc>
              <a:buFont typeface="Arial"/>
              <a:buChar char="•"/>
            </a:pPr>
            <a:r>
              <a:rPr lang="en-US" sz="1800" dirty="0" err="1">
                <a:latin typeface="SVN-Gilroy Medium" panose="00000600000000000000" pitchFamily="50" charset="0"/>
              </a:rPr>
              <a:t>Xem</a:t>
            </a:r>
            <a:r>
              <a:rPr lang="en-US" sz="1800" dirty="0">
                <a:latin typeface="SVN-Gilroy Medium" panose="00000600000000000000" pitchFamily="50" charset="0"/>
              </a:rPr>
              <a:t> </a:t>
            </a:r>
            <a:r>
              <a:rPr lang="en-US" dirty="0" err="1">
                <a:latin typeface="SVN-Gilroy Medium" panose="00000600000000000000" pitchFamily="50" charset="0"/>
              </a:rPr>
              <a:t>lịch</a:t>
            </a:r>
            <a:r>
              <a:rPr lang="en-US" dirty="0">
                <a:latin typeface="SVN-Gilroy Medium" panose="00000600000000000000" pitchFamily="50" charset="0"/>
              </a:rPr>
              <a:t> </a:t>
            </a:r>
            <a:r>
              <a:rPr lang="en-US" dirty="0" err="1">
                <a:latin typeface="SVN-Gilroy Medium" panose="00000600000000000000" pitchFamily="50" charset="0"/>
              </a:rPr>
              <a:t>sử</a:t>
            </a:r>
            <a:r>
              <a:rPr lang="en-US" dirty="0">
                <a:latin typeface="SVN-Gilroy Medium" panose="00000600000000000000" pitchFamily="50" charset="0"/>
              </a:rPr>
              <a:t> </a:t>
            </a:r>
            <a:r>
              <a:rPr lang="en-US" dirty="0" err="1">
                <a:latin typeface="SVN-Gilroy Medium" panose="00000600000000000000" pitchFamily="50" charset="0"/>
              </a:rPr>
              <a:t>nạp</a:t>
            </a:r>
            <a:r>
              <a:rPr lang="en-US" dirty="0">
                <a:latin typeface="SVN-Gilroy Medium" panose="00000600000000000000" pitchFamily="50" charset="0"/>
              </a:rPr>
              <a:t> </a:t>
            </a:r>
            <a:r>
              <a:rPr lang="en-US" dirty="0" err="1">
                <a:latin typeface="SVN-Gilroy Medium" panose="00000600000000000000" pitchFamily="50" charset="0"/>
              </a:rPr>
              <a:t>tiền</a:t>
            </a:r>
            <a:endParaRPr lang="en-US" dirty="0">
              <a:latin typeface="SVN-Gilroy Medium" panose="00000600000000000000" pitchFamily="50" charset="0"/>
            </a:endParaRPr>
          </a:p>
          <a:p>
            <a:pPr marL="647700" lvl="1" indent="-323850" algn="just">
              <a:lnSpc>
                <a:spcPct val="150000"/>
              </a:lnSpc>
              <a:buFont typeface="Arial"/>
              <a:buChar char="•"/>
            </a:pPr>
            <a:r>
              <a:rPr lang="en-US" sz="1800" dirty="0" err="1">
                <a:latin typeface="SVN-Gilroy Medium" panose="00000600000000000000" pitchFamily="50" charset="0"/>
              </a:rPr>
              <a:t>Xem</a:t>
            </a:r>
            <a:r>
              <a:rPr lang="en-US" sz="1800" dirty="0">
                <a:latin typeface="SVN-Gilroy Medium" panose="00000600000000000000" pitchFamily="50" charset="0"/>
              </a:rPr>
              <a:t> </a:t>
            </a:r>
            <a:r>
              <a:rPr lang="en-US" dirty="0" err="1">
                <a:latin typeface="SVN-Gilroy Medium" panose="00000600000000000000" pitchFamily="50" charset="0"/>
              </a:rPr>
              <a:t>đơn</a:t>
            </a:r>
            <a:r>
              <a:rPr lang="en-US" dirty="0">
                <a:latin typeface="SVN-Gilroy Medium" panose="00000600000000000000" pitchFamily="50" charset="0"/>
              </a:rPr>
              <a:t> </a:t>
            </a:r>
            <a:r>
              <a:rPr lang="en-US" dirty="0" err="1">
                <a:latin typeface="SVN-Gilroy Medium" panose="00000600000000000000" pitchFamily="50" charset="0"/>
              </a:rPr>
              <a:t>đặt</a:t>
            </a:r>
            <a:r>
              <a:rPr lang="en-US" dirty="0">
                <a:latin typeface="SVN-Gilroy Medium" panose="00000600000000000000" pitchFamily="50" charset="0"/>
              </a:rPr>
              <a:t> </a:t>
            </a:r>
            <a:r>
              <a:rPr lang="en-US" dirty="0" err="1">
                <a:latin typeface="SVN-Gilroy Medium" panose="00000600000000000000" pitchFamily="50" charset="0"/>
              </a:rPr>
              <a:t>phòng</a:t>
            </a:r>
            <a:r>
              <a:rPr lang="en-US" dirty="0">
                <a:latin typeface="SVN-Gilroy Medium" panose="00000600000000000000" pitchFamily="50" charset="0"/>
              </a:rPr>
              <a:t>.</a:t>
            </a:r>
          </a:p>
          <a:p>
            <a:pPr marL="647700" lvl="1" indent="-323850" algn="just">
              <a:lnSpc>
                <a:spcPct val="150000"/>
              </a:lnSpc>
              <a:buFont typeface="Arial"/>
              <a:buChar char="•"/>
            </a:pPr>
            <a:r>
              <a:rPr lang="en-US" sz="1800" dirty="0" err="1">
                <a:latin typeface="SVN-Gilroy Medium" panose="00000600000000000000" pitchFamily="50" charset="0"/>
              </a:rPr>
              <a:t>Cập</a:t>
            </a:r>
            <a:r>
              <a:rPr lang="en-US" sz="1800" dirty="0">
                <a:latin typeface="SVN-Gilroy Medium" panose="00000600000000000000" pitchFamily="50" charset="0"/>
              </a:rPr>
              <a:t> </a:t>
            </a:r>
            <a:r>
              <a:rPr lang="en-US" sz="1800" dirty="0" err="1">
                <a:latin typeface="SVN-Gilroy Medium" panose="00000600000000000000" pitchFamily="50" charset="0"/>
              </a:rPr>
              <a:t>nhập</a:t>
            </a:r>
            <a:r>
              <a:rPr lang="en-US" sz="1800" dirty="0">
                <a:latin typeface="SVN-Gilroy Medium" panose="00000600000000000000" pitchFamily="50" charset="0"/>
              </a:rPr>
              <a:t> </a:t>
            </a:r>
            <a:r>
              <a:rPr lang="en-US" sz="1800" dirty="0" err="1">
                <a:latin typeface="SVN-Gilroy Medium" panose="00000600000000000000" pitchFamily="50" charset="0"/>
              </a:rPr>
              <a:t>thông</a:t>
            </a:r>
            <a:r>
              <a:rPr lang="en-US" sz="1800" dirty="0">
                <a:latin typeface="SVN-Gilroy Medium" panose="00000600000000000000" pitchFamily="50" charset="0"/>
              </a:rPr>
              <a:t> tin, </a:t>
            </a:r>
            <a:r>
              <a:rPr lang="en-US" sz="1800" dirty="0" err="1">
                <a:latin typeface="SVN-Gilroy Medium" panose="00000600000000000000" pitchFamily="50" charset="0"/>
              </a:rPr>
              <a:t>đổi</a:t>
            </a:r>
            <a:r>
              <a:rPr lang="en-US" sz="1800" dirty="0">
                <a:latin typeface="SVN-Gilroy Medium" panose="00000600000000000000" pitchFamily="50" charset="0"/>
              </a:rPr>
              <a:t> </a:t>
            </a:r>
            <a:r>
              <a:rPr lang="en-US" sz="1800" dirty="0" err="1">
                <a:latin typeface="SVN-Gilroy Medium" panose="00000600000000000000" pitchFamily="50" charset="0"/>
              </a:rPr>
              <a:t>mật</a:t>
            </a:r>
            <a:r>
              <a:rPr lang="en-US" sz="1800" dirty="0">
                <a:latin typeface="SVN-Gilroy Medium" panose="00000600000000000000" pitchFamily="50" charset="0"/>
              </a:rPr>
              <a:t> </a:t>
            </a:r>
            <a:r>
              <a:rPr lang="en-US" sz="1800" dirty="0" err="1">
                <a:latin typeface="SVN-Gilroy Medium" panose="00000600000000000000" pitchFamily="50" charset="0"/>
              </a:rPr>
              <a:t>khẩu</a:t>
            </a:r>
            <a:r>
              <a:rPr lang="en-US" sz="1800" dirty="0">
                <a:latin typeface="SVN-Gilroy Medium" panose="00000600000000000000" pitchFamily="50" charset="0"/>
              </a:rPr>
              <a:t>.</a:t>
            </a:r>
          </a:p>
          <a:p>
            <a:pPr marL="647700" lvl="1" indent="-323850" algn="just">
              <a:lnSpc>
                <a:spcPct val="150000"/>
              </a:lnSpc>
              <a:buFont typeface="Arial"/>
              <a:buChar char="•"/>
            </a:pPr>
            <a:r>
              <a:rPr lang="en-US" dirty="0" err="1">
                <a:latin typeface="SVN-Gilroy Medium" panose="00000600000000000000" pitchFamily="50" charset="0"/>
              </a:rPr>
              <a:t>Xem</a:t>
            </a:r>
            <a:r>
              <a:rPr lang="en-US" dirty="0">
                <a:latin typeface="SVN-Gilroy Medium" panose="00000600000000000000" pitchFamily="50" charset="0"/>
              </a:rPr>
              <a:t> </a:t>
            </a:r>
            <a:r>
              <a:rPr lang="en-US" dirty="0" err="1">
                <a:latin typeface="SVN-Gilroy Medium" panose="00000600000000000000" pitchFamily="50" charset="0"/>
              </a:rPr>
              <a:t>khách</a:t>
            </a:r>
            <a:r>
              <a:rPr lang="en-US" dirty="0">
                <a:latin typeface="SVN-Gilroy Medium" panose="00000600000000000000" pitchFamily="50" charset="0"/>
              </a:rPr>
              <a:t> </a:t>
            </a:r>
            <a:r>
              <a:rPr lang="en-US" dirty="0" err="1">
                <a:latin typeface="SVN-Gilroy Medium" panose="00000600000000000000" pitchFamily="50" charset="0"/>
              </a:rPr>
              <a:t>sạn</a:t>
            </a:r>
            <a:r>
              <a:rPr lang="en-US" dirty="0">
                <a:latin typeface="SVN-Gilroy Medium" panose="00000600000000000000" pitchFamily="50" charset="0"/>
              </a:rPr>
              <a:t> </a:t>
            </a:r>
            <a:r>
              <a:rPr lang="en-US" dirty="0" err="1">
                <a:latin typeface="SVN-Gilroy Medium" panose="00000600000000000000" pitchFamily="50" charset="0"/>
              </a:rPr>
              <a:t>yêu</a:t>
            </a:r>
            <a:r>
              <a:rPr lang="en-US" dirty="0">
                <a:latin typeface="SVN-Gilroy Medium" panose="00000600000000000000" pitchFamily="50" charset="0"/>
              </a:rPr>
              <a:t> </a:t>
            </a:r>
            <a:r>
              <a:rPr lang="en-US" dirty="0" err="1">
                <a:latin typeface="SVN-Gilroy Medium" panose="00000600000000000000" pitchFamily="50" charset="0"/>
              </a:rPr>
              <a:t>thích</a:t>
            </a:r>
            <a:r>
              <a:rPr lang="en-US" dirty="0">
                <a:latin typeface="SVN-Gilroy Medium" panose="00000600000000000000" pitchFamily="50" charset="0"/>
              </a:rPr>
              <a:t>, </a:t>
            </a:r>
            <a:r>
              <a:rPr lang="en-US" dirty="0" err="1">
                <a:latin typeface="SVN-Gilroy Medium" panose="00000600000000000000" pitchFamily="50" charset="0"/>
              </a:rPr>
              <a:t>cập</a:t>
            </a:r>
            <a:r>
              <a:rPr lang="en-US" dirty="0">
                <a:latin typeface="SVN-Gilroy Medium" panose="00000600000000000000" pitchFamily="50" charset="0"/>
              </a:rPr>
              <a:t> </a:t>
            </a:r>
            <a:r>
              <a:rPr lang="en-US" dirty="0" err="1">
                <a:latin typeface="SVN-Gilroy Medium" panose="00000600000000000000" pitchFamily="50" charset="0"/>
              </a:rPr>
              <a:t>nhật</a:t>
            </a:r>
            <a:r>
              <a:rPr lang="en-US" dirty="0">
                <a:latin typeface="SVN-Gilroy Medium" panose="00000600000000000000" pitchFamily="50" charset="0"/>
              </a:rPr>
              <a:t> </a:t>
            </a:r>
            <a:r>
              <a:rPr lang="en-US" dirty="0" err="1">
                <a:latin typeface="SVN-Gilroy Medium" panose="00000600000000000000" pitchFamily="50" charset="0"/>
              </a:rPr>
              <a:t>khách</a:t>
            </a:r>
            <a:r>
              <a:rPr lang="en-US" dirty="0">
                <a:latin typeface="SVN-Gilroy Medium" panose="00000600000000000000" pitchFamily="50" charset="0"/>
              </a:rPr>
              <a:t> </a:t>
            </a:r>
            <a:r>
              <a:rPr lang="en-US" dirty="0" err="1">
                <a:latin typeface="SVN-Gilroy Medium" panose="00000600000000000000" pitchFamily="50" charset="0"/>
              </a:rPr>
              <a:t>sạn</a:t>
            </a:r>
            <a:r>
              <a:rPr lang="en-US" dirty="0">
                <a:latin typeface="SVN-Gilroy Medium" panose="00000600000000000000" pitchFamily="50" charset="0"/>
              </a:rPr>
              <a:t> </a:t>
            </a:r>
            <a:r>
              <a:rPr lang="en-US" dirty="0" err="1">
                <a:latin typeface="SVN-Gilroy Medium" panose="00000600000000000000" pitchFamily="50" charset="0"/>
              </a:rPr>
              <a:t>yêu</a:t>
            </a:r>
            <a:r>
              <a:rPr lang="en-US" dirty="0">
                <a:latin typeface="SVN-Gilroy Medium" panose="00000600000000000000" pitchFamily="50" charset="0"/>
              </a:rPr>
              <a:t> </a:t>
            </a:r>
            <a:r>
              <a:rPr lang="en-US" dirty="0" err="1">
                <a:latin typeface="SVN-Gilroy Medium" panose="00000600000000000000" pitchFamily="50" charset="0"/>
              </a:rPr>
              <a:t>thích</a:t>
            </a:r>
            <a:endParaRPr lang="en-US" sz="1800" dirty="0">
              <a:latin typeface="SVN-Gilroy Medium" panose="00000600000000000000" pitchFamily="50" charset="0"/>
            </a:endParaRPr>
          </a:p>
          <a:p>
            <a:pPr marL="647700" lvl="1" indent="-323850" algn="just">
              <a:lnSpc>
                <a:spcPct val="150000"/>
              </a:lnSpc>
              <a:buFont typeface="Arial"/>
              <a:buChar char="•"/>
            </a:pPr>
            <a:endParaRPr lang="en-US" sz="1800" dirty="0">
              <a:latin typeface="SVN-Gilroy Medium" panose="00000600000000000000" pitchFamily="50" charset="0"/>
            </a:endParaRPr>
          </a:p>
        </p:txBody>
      </p:sp>
      <p:pic>
        <p:nvPicPr>
          <p:cNvPr id="4" name="Picture 3">
            <a:extLst>
              <a:ext uri="{FF2B5EF4-FFF2-40B4-BE49-F238E27FC236}">
                <a16:creationId xmlns:a16="http://schemas.microsoft.com/office/drawing/2014/main" id="{3C85B6EE-5A8F-9D9B-A4A7-78D3978DAA93}"/>
              </a:ext>
            </a:extLst>
          </p:cNvPr>
          <p:cNvPicPr>
            <a:picLocks noChangeAspect="1"/>
          </p:cNvPicPr>
          <p:nvPr/>
        </p:nvPicPr>
        <p:blipFill>
          <a:blip r:embed="rId3"/>
          <a:stretch>
            <a:fillRect/>
          </a:stretch>
        </p:blipFill>
        <p:spPr>
          <a:xfrm>
            <a:off x="609578" y="598691"/>
            <a:ext cx="3549184" cy="5047729"/>
          </a:xfrm>
          <a:prstGeom prst="rect">
            <a:avLst/>
          </a:prstGeom>
        </p:spPr>
      </p:pic>
      <p:sp>
        <p:nvSpPr>
          <p:cNvPr id="12" name="TextBox 11">
            <a:extLst>
              <a:ext uri="{FF2B5EF4-FFF2-40B4-BE49-F238E27FC236}">
                <a16:creationId xmlns:a16="http://schemas.microsoft.com/office/drawing/2014/main" id="{32510F97-6D71-F049-1570-C712F73571F5}"/>
              </a:ext>
            </a:extLst>
          </p:cNvPr>
          <p:cNvSpPr txBox="1"/>
          <p:nvPr/>
        </p:nvSpPr>
        <p:spPr>
          <a:xfrm>
            <a:off x="539239" y="6275073"/>
            <a:ext cx="6101860" cy="369332"/>
          </a:xfrm>
          <a:prstGeom prst="rect">
            <a:avLst/>
          </a:prstGeom>
          <a:noFill/>
        </p:spPr>
        <p:txBody>
          <a:bodyPr wrap="square">
            <a:spAutoFit/>
          </a:bodyPr>
          <a:lstStyle/>
          <a:p>
            <a:r>
              <a:rPr lang="en-US" dirty="0" err="1"/>
              <a:t>Phần</a:t>
            </a:r>
            <a:r>
              <a:rPr lang="en-US" dirty="0"/>
              <a:t> 03: </a:t>
            </a:r>
            <a:r>
              <a:rPr lang="en-US" dirty="0" err="1"/>
              <a:t>Chức</a:t>
            </a:r>
            <a:r>
              <a:rPr lang="en-US" dirty="0"/>
              <a:t> </a:t>
            </a:r>
            <a:r>
              <a:rPr lang="en-US" dirty="0" err="1"/>
              <a:t>năng</a:t>
            </a:r>
            <a:r>
              <a:rPr lang="en-US" dirty="0"/>
              <a:t> </a:t>
            </a:r>
            <a:r>
              <a:rPr lang="en-US" dirty="0" err="1"/>
              <a:t>của</a:t>
            </a:r>
            <a:r>
              <a:rPr lang="en-US" dirty="0"/>
              <a:t> </a:t>
            </a:r>
            <a:r>
              <a:rPr lang="en-US" dirty="0" err="1"/>
              <a:t>phần</a:t>
            </a:r>
            <a:r>
              <a:rPr lang="en-US" dirty="0"/>
              <a:t> </a:t>
            </a:r>
            <a:r>
              <a:rPr lang="en-US" dirty="0" err="1"/>
              <a:t>mềm</a:t>
            </a:r>
            <a:endParaRPr lang="en-US" dirty="0"/>
          </a:p>
        </p:txBody>
      </p:sp>
    </p:spTree>
    <p:extLst>
      <p:ext uri="{BB962C8B-B14F-4D97-AF65-F5344CB8AC3E}">
        <p14:creationId xmlns:p14="http://schemas.microsoft.com/office/powerpoint/2010/main" val="390579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AE3A6-E1D5-487D-9F33-47747FB38CA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C33CE35-2A0E-43F2-EC1E-D7B9F1EA2DFF}"/>
              </a:ext>
            </a:extLst>
          </p:cNvPr>
          <p:cNvSpPr>
            <a:spLocks noGrp="1"/>
          </p:cNvSpPr>
          <p:nvPr>
            <p:ph type="title"/>
          </p:nvPr>
        </p:nvSpPr>
        <p:spPr>
          <a:xfrm>
            <a:off x="0" y="1"/>
            <a:ext cx="10889796" cy="847046"/>
          </a:xfrm>
        </p:spPr>
        <p:txBody>
          <a:bodyPr/>
          <a:lstStyle/>
          <a:p>
            <a:r>
              <a:rPr lang="en-US" dirty="0" err="1"/>
              <a:t>Phần</a:t>
            </a:r>
            <a:r>
              <a:rPr lang="en-US" dirty="0"/>
              <a:t> 04: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7" name="Slide Number Placeholder 6">
            <a:extLst>
              <a:ext uri="{FF2B5EF4-FFF2-40B4-BE49-F238E27FC236}">
                <a16:creationId xmlns:a16="http://schemas.microsoft.com/office/drawing/2014/main" id="{EFA246AE-F60D-5B3E-34B3-63A11C9B1014}"/>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11" name="TextBox 10">
            <a:extLst>
              <a:ext uri="{FF2B5EF4-FFF2-40B4-BE49-F238E27FC236}">
                <a16:creationId xmlns:a16="http://schemas.microsoft.com/office/drawing/2014/main" id="{B44587B0-0CFE-903E-BB51-30DBBB57EC8A}"/>
              </a:ext>
            </a:extLst>
          </p:cNvPr>
          <p:cNvSpPr txBox="1"/>
          <p:nvPr/>
        </p:nvSpPr>
        <p:spPr>
          <a:xfrm>
            <a:off x="521005" y="847047"/>
            <a:ext cx="6101860" cy="400110"/>
          </a:xfrm>
          <a:prstGeom prst="rect">
            <a:avLst/>
          </a:prstGeom>
          <a:noFill/>
        </p:spPr>
        <p:txBody>
          <a:bodyPr wrap="square">
            <a:spAutoFit/>
          </a:bodyPr>
          <a:lstStyle/>
          <a:p>
            <a:pPr algn="l"/>
            <a:r>
              <a:rPr lang="en-US" sz="2000" dirty="0" err="1">
                <a:latin typeface="SVN-Gilroy SemiBold" panose="00000700000000000000" pitchFamily="50" charset="0"/>
              </a:rPr>
              <a:t>Biểu</a:t>
            </a:r>
            <a:r>
              <a:rPr lang="en-US" sz="2000" dirty="0">
                <a:latin typeface="SVN-Gilroy SemiBold" panose="00000700000000000000" pitchFamily="50" charset="0"/>
              </a:rPr>
              <a:t> </a:t>
            </a:r>
            <a:r>
              <a:rPr lang="en-US" sz="2000" dirty="0" err="1">
                <a:latin typeface="SVN-Gilroy SemiBold" panose="00000700000000000000" pitchFamily="50" charset="0"/>
              </a:rPr>
              <a:t>đồ</a:t>
            </a:r>
            <a:r>
              <a:rPr lang="en-US" sz="2000" dirty="0">
                <a:latin typeface="SVN-Gilroy SemiBold" panose="00000700000000000000" pitchFamily="50" charset="0"/>
              </a:rPr>
              <a:t> use case </a:t>
            </a:r>
            <a:r>
              <a:rPr lang="en-US" sz="2000" dirty="0" err="1">
                <a:latin typeface="SVN-Gilroy SemiBold" panose="00000700000000000000" pitchFamily="50" charset="0"/>
              </a:rPr>
              <a:t>chính</a:t>
            </a:r>
            <a:r>
              <a:rPr lang="en-US" sz="2000" dirty="0">
                <a:latin typeface="SVN-Gilroy SemiBold" panose="00000700000000000000" pitchFamily="50" charset="0"/>
              </a:rPr>
              <a:t>:</a:t>
            </a:r>
          </a:p>
        </p:txBody>
      </p:sp>
      <p:pic>
        <p:nvPicPr>
          <p:cNvPr id="2" name="Picture 1">
            <a:extLst>
              <a:ext uri="{FF2B5EF4-FFF2-40B4-BE49-F238E27FC236}">
                <a16:creationId xmlns:a16="http://schemas.microsoft.com/office/drawing/2014/main" id="{28682FDE-F136-FF90-107B-39E1AC546177}"/>
              </a:ext>
            </a:extLst>
          </p:cNvPr>
          <p:cNvPicPr>
            <a:picLocks noChangeAspect="1"/>
          </p:cNvPicPr>
          <p:nvPr/>
        </p:nvPicPr>
        <p:blipFill>
          <a:blip r:embed="rId3"/>
          <a:stretch>
            <a:fillRect/>
          </a:stretch>
        </p:blipFill>
        <p:spPr>
          <a:xfrm>
            <a:off x="1396511" y="1362808"/>
            <a:ext cx="8960827" cy="5123522"/>
          </a:xfrm>
          <a:prstGeom prst="rect">
            <a:avLst/>
          </a:prstGeom>
        </p:spPr>
      </p:pic>
    </p:spTree>
    <p:extLst>
      <p:ext uri="{BB962C8B-B14F-4D97-AF65-F5344CB8AC3E}">
        <p14:creationId xmlns:p14="http://schemas.microsoft.com/office/powerpoint/2010/main" val="3513071185"/>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255</TotalTime>
  <Words>750</Words>
  <Application>Microsoft Office PowerPoint</Application>
  <PresentationFormat>Widescreen</PresentationFormat>
  <Paragraphs>115</Paragraphs>
  <Slides>14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等线</vt:lpstr>
      <vt:lpstr>Abadi</vt:lpstr>
      <vt:lpstr>Arial</vt:lpstr>
      <vt:lpstr>Calibri</vt:lpstr>
      <vt:lpstr>Courier New</vt:lpstr>
      <vt:lpstr>Posterama Text Black</vt:lpstr>
      <vt:lpstr>Posterama Text SemiBold</vt:lpstr>
      <vt:lpstr>SVN-Gilroy Medium</vt:lpstr>
      <vt:lpstr>SVN-Gilroy SemiBold</vt:lpstr>
      <vt:lpstr>SVN-Gilroy XBold</vt:lpstr>
      <vt:lpstr>Times New Roman</vt:lpstr>
      <vt:lpstr>Custom​​</vt:lpstr>
      <vt:lpstr>PowerPoint Presentation</vt:lpstr>
      <vt:lpstr>NỘI DUNG CHÍNH</vt:lpstr>
      <vt:lpstr>Phần 01: Tổng quan về đề tài</vt:lpstr>
      <vt:lpstr>PowerPoint Presentation</vt:lpstr>
      <vt:lpstr>Phần 02: Công nghệ sử dụng</vt:lpstr>
      <vt:lpstr>Phần 02: Công nghệ sử dụng</vt:lpstr>
      <vt:lpstr>Phần 03: Chức năng của phần mềm</vt:lpstr>
      <vt:lpstr>PowerPoint Presentation</vt:lpstr>
      <vt:lpstr>Phần 04: Phân tích và thiết kế hệ thống</vt:lpstr>
      <vt:lpstr>PowerPoint Presentation</vt:lpstr>
      <vt:lpstr>DEMO  CHƯƠNG TRÌNH</vt:lpstr>
      <vt:lpstr>Phần 05: Kết quả đạt được và hướng phát triển </vt:lpstr>
      <vt:lpstr>Hướng phát triển đề tài</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Vũ Dũng</dc:creator>
  <cp:lastModifiedBy>Vũ Dũng</cp:lastModifiedBy>
  <cp:revision>6</cp:revision>
  <dcterms:created xsi:type="dcterms:W3CDTF">2024-12-20T15:39:36Z</dcterms:created>
  <dcterms:modified xsi:type="dcterms:W3CDTF">2024-12-21T15:45:56Z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