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5" r:id="rId2"/>
    <p:sldId id="270" r:id="rId3"/>
    <p:sldId id="309" r:id="rId4"/>
    <p:sldId id="45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B05"/>
    <a:srgbClr val="FFD103"/>
    <a:srgbClr val="002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A0E35-3F5B-488F-AB45-4DCFFE7FFF52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CBDFD-8106-47FE-8A95-67410277A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0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3C0E6-2D0D-8D4F-9FB3-358B2C7732E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0DE17-AB2B-46E0-9610-21CAE28747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8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7BDF-21E7-4C53-9766-A3B6FE74F5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8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BACCA-674C-40EA-9025-58D197526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2A16A5-708E-4EDD-8BD8-2CA6FC46D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0F33A-65A0-49C6-8623-061B6AAE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FE85-AA7E-4F3F-9EF7-0ADDFB6D7C9D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D7307-69A0-4EE0-851A-77BE95C6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FAE9F-1EA9-4F97-8B27-F3172D7D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24FA-9AC9-407C-A86C-77BF9C09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7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9A7EE-2635-413E-96FA-35207ACA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9D2099-C009-4A40-9B1D-503A70F16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E99C1-3BE6-4FDF-893A-D05B7C6D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FE85-AA7E-4F3F-9EF7-0ADDFB6D7C9D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CB8A4-9DDA-4B38-9199-510D74BB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3444D-3418-4B64-B64E-81B0C818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24FA-9AC9-407C-A86C-77BF9C09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2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CA4332-D39B-468E-A763-DE29C9111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9D1B1-4C4F-4D13-8840-EE2D0B11A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3C6BE-AB2D-4856-97A9-D6ADEA2A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FE85-AA7E-4F3F-9EF7-0ADDFB6D7C9D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202C1-1F37-4ECC-9C7D-6D061145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AE4DE-6F10-46CA-9554-0EC1DD2B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24FA-9AC9-407C-A86C-77BF9C09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8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3C654-F60C-4C5A-83C5-BEE81834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C6D39-782B-49CD-95DD-7BE89885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FF077-229F-42CB-9D3C-2BF0E538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FE85-AA7E-4F3F-9EF7-0ADDFB6D7C9D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57C0F-167C-4D66-B79A-6D090A23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64297-C96C-4CEA-98DC-9910C639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24FA-9AC9-407C-A86C-77BF9C09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8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13D06-8E54-4F5C-87F8-4E4CCF67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935B0-D003-4F96-8B49-EA5BAE7D3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042FF-DA52-4F02-A92C-0D481F34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FE85-AA7E-4F3F-9EF7-0ADDFB6D7C9D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AF7F8-E99C-4154-A1D5-A8967EDE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320EA-FF92-4D9D-A4C7-0AB4A439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24FA-9AC9-407C-A86C-77BF9C09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32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B99EB-3BD5-48B6-8C25-1916BC95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C424C-A4C0-4700-AED4-91FB00C1F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96E97B-72A6-40FF-BF78-0A46A13D9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5C4D6-CC52-4783-9EC4-DB778A8A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FE85-AA7E-4F3F-9EF7-0ADDFB6D7C9D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44A5F-E600-4A3A-8731-A92B58E0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16ED61-D1C4-43C3-8C60-2F07F59A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24FA-9AC9-407C-A86C-77BF9C09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47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F110F-16B2-4218-8412-2B1D0F19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FC3ACC-EE66-441A-8B4C-06564020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5CCD2B-6721-4C33-83CB-D62ADBAD9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4DF5B6-BDFC-4032-8683-10523F7FD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52B082-C908-4C0E-AF22-F23CBF1C5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26F2A8-761E-451A-B9D9-312E38AD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FE85-AA7E-4F3F-9EF7-0ADDFB6D7C9D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4A41CB-8852-4D5D-832F-50A81FFD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D5941C-03A7-4890-AEF7-7EFD9E6B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24FA-9AC9-407C-A86C-77BF9C09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87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6DBD2-C4F1-454C-97B5-67AAD03D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9B605B-98E1-4755-871A-811A0DA7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FE85-AA7E-4F3F-9EF7-0ADDFB6D7C9D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3E4460-D04A-44D1-8E18-DF76800C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7C094-FDD1-4923-88ED-52C3CC00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24FA-9AC9-407C-A86C-77BF9C09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B66E32-00E9-482E-86D5-23F184FA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FE85-AA7E-4F3F-9EF7-0ADDFB6D7C9D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BE774-1B95-4132-B453-609FF8FB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4C9826-CECA-4DCB-B55A-7C97D1B7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24FA-9AC9-407C-A86C-77BF9C09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9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7CA9E-31FD-417C-87FA-D4DFDF4A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662EE-B5E2-4C97-B151-9093A0B1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BDB5EC-AFC8-458B-858C-8476ADD34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9C826-581E-46AD-B7FC-7A68A39D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FE85-AA7E-4F3F-9EF7-0ADDFB6D7C9D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CFA76-3242-4A1A-8E84-4F7C0B78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704CD-B7AF-434B-8C7B-E4F55172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24FA-9AC9-407C-A86C-77BF9C09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9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76556-6786-4450-9B15-818CC49A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33B5DB-F1D5-4A4D-8C68-453ED2302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8E99FD-6F42-4868-A810-E36FA1C44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EEA4A-7194-4081-B9D8-92B81FBA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FE85-AA7E-4F3F-9EF7-0ADDFB6D7C9D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AF5307-8668-4F8B-8FE8-BDCEEA90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8A5DC-4EC5-4819-9C41-072C85FC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24FA-9AC9-407C-A86C-77BF9C09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9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5B9355-A44D-4CB7-AAFA-EA187671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18880-71F4-4493-B4A0-9ED6148B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EB4E85-9073-4D8A-9E7F-27002179F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FE85-AA7E-4F3F-9EF7-0ADDFB6D7C9D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B9DBB-1FA5-4F02-BD91-8512559F6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8BB0D-042A-469B-94F0-23F2A06FD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C24FA-9AC9-407C-A86C-77BF9C09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687"/>
          <a:stretch>
            <a:fillRect/>
          </a:stretch>
        </p:blipFill>
        <p:spPr bwMode="auto">
          <a:xfrm>
            <a:off x="4137994" y="-125988"/>
            <a:ext cx="3651251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1C8F017-D524-4C0B-A479-F8FB3A213CF3}"/>
              </a:ext>
            </a:extLst>
          </p:cNvPr>
          <p:cNvSpPr/>
          <p:nvPr/>
        </p:nvSpPr>
        <p:spPr>
          <a:xfrm>
            <a:off x="0" y="733513"/>
            <a:ext cx="12192000" cy="560706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1651000" y="2121084"/>
            <a:ext cx="889000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5400" dirty="0">
                <a:solidFill>
                  <a:srgbClr val="002D63"/>
                </a:solidFill>
                <a:ea typeface="宋体" panose="02010600030101010101" pitchFamily="2" charset="-122"/>
                <a:cs typeface="Segoe UI Black" panose="020B0A02040204020203" charset="0"/>
              </a:rPr>
              <a:t>Capstone Project: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it-IT" altLang="zh-CN" sz="5400" dirty="0">
                <a:solidFill>
                  <a:srgbClr val="002D63"/>
                </a:solidFill>
                <a:ea typeface="宋体" panose="02010600030101010101" pitchFamily="2" charset="-122"/>
                <a:cs typeface="Segoe UI Black" panose="020B0A02040204020203" charset="0"/>
              </a:rPr>
              <a:t>VMware#1-AR in Data Centers</a:t>
            </a:r>
            <a:endParaRPr lang="en-US" altLang="zh-CN" sz="4000" dirty="0">
              <a:solidFill>
                <a:srgbClr val="002D63"/>
              </a:solidFill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FD7B05"/>
                </a:solidFill>
                <a:ea typeface="宋体" panose="02010600030101010101" pitchFamily="2" charset="-122"/>
              </a:rPr>
              <a:t>Kick-off Meeting</a:t>
            </a:r>
          </a:p>
        </p:txBody>
      </p:sp>
      <p:sp>
        <p:nvSpPr>
          <p:cNvPr id="3078" name="文本框 9"/>
          <p:cNvSpPr txBox="1">
            <a:spLocks noChangeArrowheads="1"/>
          </p:cNvSpPr>
          <p:nvPr/>
        </p:nvSpPr>
        <p:spPr bwMode="auto">
          <a:xfrm>
            <a:off x="1009651" y="105518"/>
            <a:ext cx="1708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D103"/>
                </a:solidFill>
                <a:ea typeface="宋体" panose="02010600030101010101" pitchFamily="2" charset="-122"/>
              </a:rPr>
              <a:t>VE450</a:t>
            </a:r>
          </a:p>
        </p:txBody>
      </p:sp>
      <p:sp>
        <p:nvSpPr>
          <p:cNvPr id="3080" name="文本框 13"/>
          <p:cNvSpPr txBox="1">
            <a:spLocks noChangeArrowheads="1"/>
          </p:cNvSpPr>
          <p:nvPr/>
        </p:nvSpPr>
        <p:spPr bwMode="auto">
          <a:xfrm>
            <a:off x="535958" y="5971350"/>
            <a:ext cx="1085532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University of Michigan – Shanghai Jiao Tong University Joint Institute (UM-SJTU JI)</a:t>
            </a:r>
            <a:endParaRPr lang="zh-CN" altLang="zh-CN" sz="1800" dirty="0">
              <a:solidFill>
                <a:schemeClr val="bg1"/>
              </a:solidFill>
            </a:endParaRPr>
          </a:p>
        </p:txBody>
      </p:sp>
      <p:sp>
        <p:nvSpPr>
          <p:cNvPr id="3082" name="文本框 10"/>
          <p:cNvSpPr txBox="1">
            <a:spLocks noChangeArrowheads="1"/>
          </p:cNvSpPr>
          <p:nvPr/>
        </p:nvSpPr>
        <p:spPr bwMode="auto">
          <a:xfrm>
            <a:off x="228600" y="4921959"/>
            <a:ext cx="804104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D7B05"/>
                </a:solidFill>
                <a:ea typeface="宋体" panose="02010600030101010101" pitchFamily="2" charset="-122"/>
                <a:sym typeface="+mn-ea"/>
              </a:rPr>
              <a:t>Group 21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rgbClr val="002D63"/>
                </a:solidFill>
                <a:ea typeface="宋体" panose="02010600030101010101" pitchFamily="2" charset="-122"/>
                <a:sym typeface="+mn-ea"/>
              </a:rPr>
              <a:t>Shuyi</a:t>
            </a:r>
            <a:r>
              <a:rPr lang="en-US" altLang="zh-CN" sz="2400" dirty="0">
                <a:solidFill>
                  <a:srgbClr val="002D63"/>
                </a:solidFill>
                <a:ea typeface="宋体" panose="02010600030101010101" pitchFamily="2" charset="-122"/>
                <a:sym typeface="+mn-ea"/>
              </a:rPr>
              <a:t> Zhou        Han </a:t>
            </a:r>
            <a:r>
              <a:rPr lang="en-US" altLang="zh-CN" sz="2400" dirty="0" err="1">
                <a:solidFill>
                  <a:srgbClr val="002D63"/>
                </a:solidFill>
                <a:ea typeface="宋体" panose="02010600030101010101" pitchFamily="2" charset="-122"/>
                <a:sym typeface="+mn-ea"/>
              </a:rPr>
              <a:t>Liying</a:t>
            </a:r>
            <a:r>
              <a:rPr lang="en-US" altLang="zh-CN" sz="2400" dirty="0">
                <a:solidFill>
                  <a:srgbClr val="002D63"/>
                </a:solidFill>
                <a:ea typeface="宋体" panose="02010600030101010101" pitchFamily="2" charset="-122"/>
                <a:sym typeface="+mn-ea"/>
              </a:rPr>
              <a:t>	Jinglei Xie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002D63"/>
                </a:solidFill>
                <a:ea typeface="宋体" panose="02010600030101010101" pitchFamily="2" charset="-122"/>
                <a:sym typeface="+mn-ea"/>
              </a:rPr>
              <a:t>Chenyun</a:t>
            </a:r>
            <a:r>
              <a:rPr lang="en-US" altLang="zh-CN" sz="2400" dirty="0">
                <a:solidFill>
                  <a:srgbClr val="002D63"/>
                </a:solidFill>
                <a:ea typeface="宋体" panose="02010600030101010101" pitchFamily="2" charset="-122"/>
                <a:sym typeface="+mn-ea"/>
              </a:rPr>
              <a:t> Tao     </a:t>
            </a:r>
            <a:r>
              <a:rPr lang="en-US" altLang="zh-CN" sz="2400" dirty="0" err="1">
                <a:solidFill>
                  <a:srgbClr val="002D63"/>
                </a:solidFill>
                <a:ea typeface="宋体" panose="02010600030101010101" pitchFamily="2" charset="-122"/>
                <a:sym typeface="+mn-ea"/>
              </a:rPr>
              <a:t>Yaxin</a:t>
            </a:r>
            <a:r>
              <a:rPr lang="en-US" altLang="zh-CN" sz="2400" dirty="0">
                <a:solidFill>
                  <a:srgbClr val="002D63"/>
                </a:solidFill>
                <a:ea typeface="宋体" panose="02010600030101010101" pitchFamily="2" charset="-122"/>
                <a:sym typeface="+mn-ea"/>
              </a:rPr>
              <a:t> Chen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>
            <a:extLst>
              <a:ext uri="{FF2B5EF4-FFF2-40B4-BE49-F238E27FC236}">
                <a16:creationId xmlns:a16="http://schemas.microsoft.com/office/drawing/2014/main" id="{2894B6CE-1464-4AF7-8FBF-ADE97A60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4EA0F4F-1B56-4D30-979A-DEE4352FA1E6}"/>
              </a:ext>
            </a:extLst>
          </p:cNvPr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5">
            <a:extLst>
              <a:ext uri="{FF2B5EF4-FFF2-40B4-BE49-F238E27FC236}">
                <a16:creationId xmlns:a16="http://schemas.microsoft.com/office/drawing/2014/main" id="{0A415802-EC25-41DF-BF09-2CBE93E0978E}"/>
              </a:ext>
            </a:extLst>
          </p:cNvPr>
          <p:cNvSpPr/>
          <p:nvPr/>
        </p:nvSpPr>
        <p:spPr>
          <a:xfrm>
            <a:off x="4495800" y="1219200"/>
            <a:ext cx="3200400" cy="2838450"/>
          </a:xfrm>
          <a:custGeom>
            <a:avLst/>
            <a:gdLst>
              <a:gd name="connsiteX0" fmla="*/ 1600200 w 3200400"/>
              <a:gd name="connsiteY0" fmla="*/ 0 h 2838450"/>
              <a:gd name="connsiteX1" fmla="*/ 3200400 w 3200400"/>
              <a:gd name="connsiteY1" fmla="*/ 1600200 h 2838450"/>
              <a:gd name="connsiteX2" fmla="*/ 2618076 w 3200400"/>
              <a:gd name="connsiteY2" fmla="*/ 2834992 h 2838450"/>
              <a:gd name="connsiteX3" fmla="*/ 2613452 w 3200400"/>
              <a:gd name="connsiteY3" fmla="*/ 2838450 h 2838450"/>
              <a:gd name="connsiteX4" fmla="*/ 586949 w 3200400"/>
              <a:gd name="connsiteY4" fmla="*/ 2838450 h 2838450"/>
              <a:gd name="connsiteX5" fmla="*/ 582325 w 3200400"/>
              <a:gd name="connsiteY5" fmla="*/ 2834992 h 2838450"/>
              <a:gd name="connsiteX6" fmla="*/ 0 w 3200400"/>
              <a:gd name="connsiteY6" fmla="*/ 1600200 h 2838450"/>
              <a:gd name="connsiteX7" fmla="*/ 1600200 w 3200400"/>
              <a:gd name="connsiteY7" fmla="*/ 0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0400" h="283845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097319"/>
                  <a:pt x="2973716" y="2541492"/>
                  <a:pt x="2618076" y="2834992"/>
                </a:cubicBezTo>
                <a:lnTo>
                  <a:pt x="2613452" y="2838450"/>
                </a:lnTo>
                <a:lnTo>
                  <a:pt x="586949" y="2838450"/>
                </a:lnTo>
                <a:lnTo>
                  <a:pt x="582325" y="2834992"/>
                </a:lnTo>
                <a:cubicBezTo>
                  <a:pt x="226685" y="2541492"/>
                  <a:pt x="0" y="2097319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  <a:solidFill>
            <a:srgbClr val="002D6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9900" dirty="0">
                <a:solidFill>
                  <a:schemeClr val="bg1"/>
                </a:solidFill>
              </a:rPr>
              <a:t>1</a:t>
            </a:r>
            <a:endParaRPr lang="zh-CN" altLang="en-US" sz="199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79B5B2B-CDBE-4FDF-B455-C5304CB45379}"/>
              </a:ext>
            </a:extLst>
          </p:cNvPr>
          <p:cNvCxnSpPr/>
          <p:nvPr/>
        </p:nvCxnSpPr>
        <p:spPr>
          <a:xfrm>
            <a:off x="2413938" y="4054192"/>
            <a:ext cx="7364124" cy="3458"/>
          </a:xfrm>
          <a:prstGeom prst="line">
            <a:avLst/>
          </a:prstGeom>
          <a:ln w="15875">
            <a:solidFill>
              <a:srgbClr val="002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20F91CA-C9D2-4836-A048-E4588B10CB8D}"/>
              </a:ext>
            </a:extLst>
          </p:cNvPr>
          <p:cNvSpPr txBox="1"/>
          <p:nvPr/>
        </p:nvSpPr>
        <p:spPr>
          <a:xfrm>
            <a:off x="1695450" y="4021455"/>
            <a:ext cx="88011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2D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Introduction</a:t>
            </a:r>
            <a:endParaRPr lang="zh-CN" altLang="en-US" sz="4400" b="1" dirty="0">
              <a:solidFill>
                <a:srgbClr val="002D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84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C985E0D-991F-4B64-AC0F-2D96615B3715}"/>
              </a:ext>
            </a:extLst>
          </p:cNvPr>
          <p:cNvSpPr/>
          <p:nvPr/>
        </p:nvSpPr>
        <p:spPr>
          <a:xfrm>
            <a:off x="0" y="-19750"/>
            <a:ext cx="12192000" cy="1007527"/>
          </a:xfrm>
          <a:prstGeom prst="rect">
            <a:avLst/>
          </a:prstGeom>
          <a:solidFill>
            <a:srgbClr val="002D63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06BB3A4-144D-48C8-B676-BA2B2CAF3BAB}"/>
              </a:ext>
            </a:extLst>
          </p:cNvPr>
          <p:cNvCxnSpPr>
            <a:cxnSpLocks/>
          </p:cNvCxnSpPr>
          <p:nvPr/>
        </p:nvCxnSpPr>
        <p:spPr>
          <a:xfrm>
            <a:off x="0" y="6573518"/>
            <a:ext cx="4460875" cy="0"/>
          </a:xfrm>
          <a:prstGeom prst="line">
            <a:avLst/>
          </a:prstGeom>
          <a:ln w="41275">
            <a:solidFill>
              <a:srgbClr val="002D6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4BA3323-D2E9-4E3D-BAA6-FD351CD58531}"/>
              </a:ext>
            </a:extLst>
          </p:cNvPr>
          <p:cNvCxnSpPr>
            <a:cxnSpLocks/>
          </p:cNvCxnSpPr>
          <p:nvPr/>
        </p:nvCxnSpPr>
        <p:spPr>
          <a:xfrm>
            <a:off x="7609061" y="6569400"/>
            <a:ext cx="4582939" cy="34598"/>
          </a:xfrm>
          <a:prstGeom prst="line">
            <a:avLst/>
          </a:prstGeom>
          <a:ln w="41275">
            <a:solidFill>
              <a:srgbClr val="002D6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71D41E8-793E-403E-B0B8-1A43780B5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0476" y1="19340" x2="80476" y2="19340"/>
                        <a14:foregroundMark x1="88095" y1="41038" x2="88095" y2="41038"/>
                        <a14:foregroundMark x1="79762" y1="53302" x2="79762" y2="53302"/>
                        <a14:foregroundMark x1="76190" y1="48585" x2="76190" y2="48585"/>
                        <a14:backgroundMark x1="51429" y1="20283" x2="51429" y2="202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5633" y="6399873"/>
            <a:ext cx="849054" cy="42857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916BE28-477B-444D-BD69-2FF9F7F1379D}"/>
              </a:ext>
            </a:extLst>
          </p:cNvPr>
          <p:cNvSpPr txBox="1"/>
          <p:nvPr/>
        </p:nvSpPr>
        <p:spPr>
          <a:xfrm>
            <a:off x="5617066" y="6399873"/>
            <a:ext cx="199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E325F"/>
                </a:solidFill>
              </a:rPr>
              <a:t>| Joint Institute</a:t>
            </a:r>
            <a:endParaRPr lang="zh-CN" altLang="en-US" sz="2000" b="1" dirty="0">
              <a:solidFill>
                <a:srgbClr val="0E325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F56106-37BD-4049-A802-5E44B6A7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66" y="1"/>
            <a:ext cx="10515600" cy="1034694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+mn-lt"/>
              </a:rPr>
              <a:t>Jinglei Xie </a:t>
            </a:r>
            <a:r>
              <a:rPr lang="zh-CN" altLang="en-US" b="1" dirty="0">
                <a:solidFill>
                  <a:schemeClr val="bg1"/>
                </a:solidFill>
                <a:latin typeface="+mn-lt"/>
              </a:rPr>
              <a:t>（谢静蕾）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C204032-66A2-4A95-A6A2-1758B4ECAD58}"/>
              </a:ext>
            </a:extLst>
          </p:cNvPr>
          <p:cNvCxnSpPr>
            <a:cxnSpLocks/>
          </p:cNvCxnSpPr>
          <p:nvPr/>
        </p:nvCxnSpPr>
        <p:spPr>
          <a:xfrm>
            <a:off x="0" y="6654844"/>
            <a:ext cx="4460875" cy="0"/>
          </a:xfrm>
          <a:prstGeom prst="line">
            <a:avLst/>
          </a:prstGeom>
          <a:ln w="41275">
            <a:solidFill>
              <a:srgbClr val="002D6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016B4A-1518-4E92-A182-5CFCC8C9CF73}"/>
              </a:ext>
            </a:extLst>
          </p:cNvPr>
          <p:cNvCxnSpPr>
            <a:cxnSpLocks/>
          </p:cNvCxnSpPr>
          <p:nvPr/>
        </p:nvCxnSpPr>
        <p:spPr>
          <a:xfrm>
            <a:off x="7609061" y="6650054"/>
            <a:ext cx="4582939" cy="34598"/>
          </a:xfrm>
          <a:prstGeom prst="line">
            <a:avLst/>
          </a:prstGeom>
          <a:ln w="41275">
            <a:solidFill>
              <a:srgbClr val="002D6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2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>
            <a:extLst>
              <a:ext uri="{FF2B5EF4-FFF2-40B4-BE49-F238E27FC236}">
                <a16:creationId xmlns:a16="http://schemas.microsoft.com/office/drawing/2014/main" id="{83DF421A-E2AF-4542-86E2-C17A19153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0FFA904-3CB0-4358-8243-A26113EBDB5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手动输入 5">
            <a:extLst>
              <a:ext uri="{FF2B5EF4-FFF2-40B4-BE49-F238E27FC236}">
                <a16:creationId xmlns:a16="http://schemas.microsoft.com/office/drawing/2014/main" id="{46F08116-6BF6-4CBB-9D1A-E8B003AF691E}"/>
              </a:ext>
            </a:extLst>
          </p:cNvPr>
          <p:cNvSpPr/>
          <p:nvPr/>
        </p:nvSpPr>
        <p:spPr bwMode="auto">
          <a:xfrm rot="5400000">
            <a:off x="1874466" y="-501686"/>
            <a:ext cx="748643" cy="4497575"/>
          </a:xfrm>
          <a:prstGeom prst="flowChartManualInput">
            <a:avLst/>
          </a:prstGeom>
          <a:solidFill>
            <a:srgbClr val="FECF30"/>
          </a:solidFill>
          <a:ln>
            <a:noFill/>
          </a:ln>
        </p:spPr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417" y="2129533"/>
            <a:ext cx="12190413" cy="3140967"/>
          </a:xfrm>
          <a:prstGeom prst="rect">
            <a:avLst/>
          </a:prstGeom>
          <a:solidFill>
            <a:srgbClr val="03296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3"/>
          <p:cNvSpPr txBox="1"/>
          <p:nvPr/>
        </p:nvSpPr>
        <p:spPr>
          <a:xfrm>
            <a:off x="1872264" y="2633528"/>
            <a:ext cx="9642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pc="300" dirty="0">
                <a:solidFill>
                  <a:srgbClr val="FECF30"/>
                </a:solidFill>
                <a:latin typeface="3ds" panose="02000503020000020004" pitchFamily="2" charset="0"/>
                <a:ea typeface="微软雅黑" panose="020B0503020204020204" pitchFamily="34" charset="-122"/>
              </a:rPr>
              <a:t>Thanks for your</a:t>
            </a:r>
          </a:p>
          <a:p>
            <a:r>
              <a:rPr lang="en-US" altLang="zh-CN" sz="7200" b="1" spc="300" dirty="0">
                <a:solidFill>
                  <a:srgbClr val="FECF30"/>
                </a:solidFill>
                <a:latin typeface="3ds" panose="02000503020000020004" pitchFamily="2" charset="0"/>
                <a:ea typeface="微软雅黑" panose="020B0503020204020204" pitchFamily="34" charset="-122"/>
              </a:rPr>
              <a:t>					attention</a:t>
            </a:r>
            <a:endParaRPr lang="zh-CN" altLang="en-US" sz="7200" b="1" spc="300" dirty="0">
              <a:solidFill>
                <a:srgbClr val="FECF30"/>
              </a:solidFill>
              <a:latin typeface="3ds" panose="02000503020000020004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E1ADE4-CFD5-4268-879F-B8E33A4C09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80476" y1="19340" x2="80476" y2="19340"/>
                        <a14:foregroundMark x1="88095" y1="41038" x2="88095" y2="41038"/>
                        <a14:foregroundMark x1="79762" y1="53302" x2="79762" y2="53302"/>
                        <a14:foregroundMark x1="76190" y1="48585" x2="76190" y2="48585"/>
                        <a14:backgroundMark x1="51429" y1="20283" x2="51429" y2="202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158" y="1496982"/>
            <a:ext cx="991042" cy="500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47031A7-EB6F-44EA-BB1C-E609802203D1}"/>
              </a:ext>
            </a:extLst>
          </p:cNvPr>
          <p:cNvSpPr txBox="1"/>
          <p:nvPr/>
        </p:nvSpPr>
        <p:spPr>
          <a:xfrm>
            <a:off x="1219200" y="1491393"/>
            <a:ext cx="2652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E325F"/>
                </a:solidFill>
              </a:rPr>
              <a:t>| Joint Institute</a:t>
            </a:r>
            <a:endParaRPr lang="zh-CN" altLang="en-US" sz="2800" b="1" dirty="0">
              <a:solidFill>
                <a:srgbClr val="0E3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3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65</Words>
  <Application>Microsoft Office PowerPoint</Application>
  <PresentationFormat>宽屏</PresentationFormat>
  <Paragraphs>19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3ds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Jinglei Xie （谢静蕾）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Jinglei</dc:creator>
  <cp:lastModifiedBy>2301089907@qq.com</cp:lastModifiedBy>
  <cp:revision>65</cp:revision>
  <dcterms:created xsi:type="dcterms:W3CDTF">2019-04-16T03:19:24Z</dcterms:created>
  <dcterms:modified xsi:type="dcterms:W3CDTF">2020-09-24T13:11:45Z</dcterms:modified>
</cp:coreProperties>
</file>