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5AB884-BD60-4A49-BC29-B19C6567747D}" type="doc">
      <dgm:prSet loTypeId="urn:microsoft.com/office/officeart/2005/8/layout/cycle1" loCatId="cycle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C15C1FF-3732-4E9A-AD3B-925070FA875F}">
      <dgm:prSet/>
      <dgm:spPr/>
      <dgm:t>
        <a:bodyPr/>
        <a:lstStyle/>
        <a:p>
          <a:r>
            <a:rPr lang="fr-FR" dirty="0"/>
            <a:t>1. Enrichissement DCS</a:t>
          </a:r>
          <a:endParaRPr lang="en-US" dirty="0"/>
        </a:p>
      </dgm:t>
    </dgm:pt>
    <dgm:pt modelId="{CCFF4EF7-7D76-49E2-87C4-1FE0C8B9EB82}" type="parTrans" cxnId="{DD5F911F-6E97-4D57-8B8C-A9EF3CA3B5B2}">
      <dgm:prSet/>
      <dgm:spPr/>
      <dgm:t>
        <a:bodyPr/>
        <a:lstStyle/>
        <a:p>
          <a:endParaRPr lang="en-US"/>
        </a:p>
      </dgm:t>
    </dgm:pt>
    <dgm:pt modelId="{3077920D-A827-4F6A-809E-A40527EE5080}" type="sibTrans" cxnId="{DD5F911F-6E97-4D57-8B8C-A9EF3CA3B5B2}">
      <dgm:prSet/>
      <dgm:spPr/>
      <dgm:t>
        <a:bodyPr/>
        <a:lstStyle/>
        <a:p>
          <a:endParaRPr lang="en-US"/>
        </a:p>
      </dgm:t>
    </dgm:pt>
    <dgm:pt modelId="{0263A7BB-1A04-44E2-8590-8F7D5989F4A2}">
      <dgm:prSet/>
      <dgm:spPr/>
      <dgm:t>
        <a:bodyPr/>
        <a:lstStyle/>
        <a:p>
          <a:r>
            <a:rPr lang="fr-FR" dirty="0"/>
            <a:t>2. </a:t>
          </a:r>
          <a:r>
            <a:rPr lang="fr-FR" dirty="0" err="1"/>
            <a:t>Extract</a:t>
          </a:r>
          <a:endParaRPr lang="en-US" dirty="0"/>
        </a:p>
      </dgm:t>
    </dgm:pt>
    <dgm:pt modelId="{4A4C51E5-FE12-49E8-8EA7-A48446A3F7ED}" type="parTrans" cxnId="{729DB081-88FC-445B-88AD-FCEABCCCBF61}">
      <dgm:prSet/>
      <dgm:spPr/>
      <dgm:t>
        <a:bodyPr/>
        <a:lstStyle/>
        <a:p>
          <a:endParaRPr lang="en-US"/>
        </a:p>
      </dgm:t>
    </dgm:pt>
    <dgm:pt modelId="{BABC332D-D3C4-4EDE-AB82-04B3243E000E}" type="sibTrans" cxnId="{729DB081-88FC-445B-88AD-FCEABCCCBF61}">
      <dgm:prSet/>
      <dgm:spPr/>
      <dgm:t>
        <a:bodyPr/>
        <a:lstStyle/>
        <a:p>
          <a:endParaRPr lang="en-US"/>
        </a:p>
      </dgm:t>
    </dgm:pt>
    <dgm:pt modelId="{C3A61282-A599-41B3-AEC5-6A09FD118141}">
      <dgm:prSet/>
      <dgm:spPr/>
      <dgm:t>
        <a:bodyPr/>
        <a:lstStyle/>
        <a:p>
          <a:r>
            <a:rPr lang="fr-FR" dirty="0"/>
            <a:t>3. Edition des scripts</a:t>
          </a:r>
          <a:endParaRPr lang="en-US" dirty="0"/>
        </a:p>
      </dgm:t>
    </dgm:pt>
    <dgm:pt modelId="{241CB550-C6CB-4AC0-B1AE-4391D8775400}" type="parTrans" cxnId="{186818A8-CF99-45E4-B6F3-51F1D9357101}">
      <dgm:prSet/>
      <dgm:spPr/>
      <dgm:t>
        <a:bodyPr/>
        <a:lstStyle/>
        <a:p>
          <a:endParaRPr lang="en-US"/>
        </a:p>
      </dgm:t>
    </dgm:pt>
    <dgm:pt modelId="{230CD329-5BC2-4883-B7B6-D685AB4DC0A0}" type="sibTrans" cxnId="{186818A8-CF99-45E4-B6F3-51F1D9357101}">
      <dgm:prSet/>
      <dgm:spPr/>
      <dgm:t>
        <a:bodyPr/>
        <a:lstStyle/>
        <a:p>
          <a:endParaRPr lang="en-US"/>
        </a:p>
      </dgm:t>
    </dgm:pt>
    <dgm:pt modelId="{0397B2AB-7F0A-4129-8BE0-13CFA3642D5F}">
      <dgm:prSet/>
      <dgm:spPr/>
      <dgm:t>
        <a:bodyPr/>
        <a:lstStyle/>
        <a:p>
          <a:r>
            <a:rPr lang="fr-FR" dirty="0"/>
            <a:t>4. </a:t>
          </a:r>
          <a:r>
            <a:rPr lang="fr-FR" dirty="0" err="1"/>
            <a:t>Build</a:t>
          </a:r>
          <a:endParaRPr lang="en-US" dirty="0"/>
        </a:p>
      </dgm:t>
    </dgm:pt>
    <dgm:pt modelId="{0AF7F4C0-0688-432B-B5C7-D0E4F2A522CB}" type="parTrans" cxnId="{155E9A1B-83CC-471A-9A45-597A3A66BC0E}">
      <dgm:prSet/>
      <dgm:spPr/>
      <dgm:t>
        <a:bodyPr/>
        <a:lstStyle/>
        <a:p>
          <a:endParaRPr lang="en-US"/>
        </a:p>
      </dgm:t>
    </dgm:pt>
    <dgm:pt modelId="{B0040015-21C9-460E-B3CF-43AD75D140D1}" type="sibTrans" cxnId="{155E9A1B-83CC-471A-9A45-597A3A66BC0E}">
      <dgm:prSet/>
      <dgm:spPr/>
      <dgm:t>
        <a:bodyPr/>
        <a:lstStyle/>
        <a:p>
          <a:endParaRPr lang="en-US"/>
        </a:p>
      </dgm:t>
    </dgm:pt>
    <dgm:pt modelId="{D3C0D0A7-98EC-4A51-9348-2686ECCE57AB}" type="pres">
      <dgm:prSet presAssocID="{D65AB884-BD60-4A49-BC29-B19C6567747D}" presName="cycle" presStyleCnt="0">
        <dgm:presLayoutVars>
          <dgm:dir/>
          <dgm:resizeHandles val="exact"/>
        </dgm:presLayoutVars>
      </dgm:prSet>
      <dgm:spPr/>
    </dgm:pt>
    <dgm:pt modelId="{1787F6AA-4BA4-4973-979C-3A1B512AB6DC}" type="pres">
      <dgm:prSet presAssocID="{3C15C1FF-3732-4E9A-AD3B-925070FA875F}" presName="dummy" presStyleCnt="0"/>
      <dgm:spPr/>
    </dgm:pt>
    <dgm:pt modelId="{7204977C-8B0C-4606-9A1A-54BFD925BA98}" type="pres">
      <dgm:prSet presAssocID="{3C15C1FF-3732-4E9A-AD3B-925070FA875F}" presName="node" presStyleLbl="revTx" presStyleIdx="0" presStyleCnt="4">
        <dgm:presLayoutVars>
          <dgm:bulletEnabled val="1"/>
        </dgm:presLayoutVars>
      </dgm:prSet>
      <dgm:spPr/>
    </dgm:pt>
    <dgm:pt modelId="{CCE9FB3A-D30B-47FD-A665-4BA390CAEE2E}" type="pres">
      <dgm:prSet presAssocID="{3077920D-A827-4F6A-809E-A40527EE5080}" presName="sibTrans" presStyleLbl="node1" presStyleIdx="0" presStyleCnt="4"/>
      <dgm:spPr/>
    </dgm:pt>
    <dgm:pt modelId="{BC1AB582-CE52-47F1-8076-1FCF1B2BB9B3}" type="pres">
      <dgm:prSet presAssocID="{0263A7BB-1A04-44E2-8590-8F7D5989F4A2}" presName="dummy" presStyleCnt="0"/>
      <dgm:spPr/>
    </dgm:pt>
    <dgm:pt modelId="{4BE01C7E-CD87-4016-AF98-D39061093D58}" type="pres">
      <dgm:prSet presAssocID="{0263A7BB-1A04-44E2-8590-8F7D5989F4A2}" presName="node" presStyleLbl="revTx" presStyleIdx="1" presStyleCnt="4">
        <dgm:presLayoutVars>
          <dgm:bulletEnabled val="1"/>
        </dgm:presLayoutVars>
      </dgm:prSet>
      <dgm:spPr/>
    </dgm:pt>
    <dgm:pt modelId="{8F26C9E7-D95C-4FF2-9EDF-F655A7FFA987}" type="pres">
      <dgm:prSet presAssocID="{BABC332D-D3C4-4EDE-AB82-04B3243E000E}" presName="sibTrans" presStyleLbl="node1" presStyleIdx="1" presStyleCnt="4"/>
      <dgm:spPr/>
    </dgm:pt>
    <dgm:pt modelId="{1AA1DD99-175A-4B98-A59B-BA7462B1DFA5}" type="pres">
      <dgm:prSet presAssocID="{C3A61282-A599-41B3-AEC5-6A09FD118141}" presName="dummy" presStyleCnt="0"/>
      <dgm:spPr/>
    </dgm:pt>
    <dgm:pt modelId="{731A97BF-4216-4875-BFDC-AA7C0634B41B}" type="pres">
      <dgm:prSet presAssocID="{C3A61282-A599-41B3-AEC5-6A09FD118141}" presName="node" presStyleLbl="revTx" presStyleIdx="2" presStyleCnt="4">
        <dgm:presLayoutVars>
          <dgm:bulletEnabled val="1"/>
        </dgm:presLayoutVars>
      </dgm:prSet>
      <dgm:spPr/>
    </dgm:pt>
    <dgm:pt modelId="{28C92A0F-0F93-4E53-971F-107BACDF08F5}" type="pres">
      <dgm:prSet presAssocID="{230CD329-5BC2-4883-B7B6-D685AB4DC0A0}" presName="sibTrans" presStyleLbl="node1" presStyleIdx="2" presStyleCnt="4"/>
      <dgm:spPr/>
    </dgm:pt>
    <dgm:pt modelId="{9AC025D9-F28E-49D8-AA01-B29755A6BC61}" type="pres">
      <dgm:prSet presAssocID="{0397B2AB-7F0A-4129-8BE0-13CFA3642D5F}" presName="dummy" presStyleCnt="0"/>
      <dgm:spPr/>
    </dgm:pt>
    <dgm:pt modelId="{0F6F24D7-F244-4646-B631-FFC6A91197F7}" type="pres">
      <dgm:prSet presAssocID="{0397B2AB-7F0A-4129-8BE0-13CFA3642D5F}" presName="node" presStyleLbl="revTx" presStyleIdx="3" presStyleCnt="4">
        <dgm:presLayoutVars>
          <dgm:bulletEnabled val="1"/>
        </dgm:presLayoutVars>
      </dgm:prSet>
      <dgm:spPr/>
    </dgm:pt>
    <dgm:pt modelId="{57E484CB-4679-45E0-8B61-BA96812F04AA}" type="pres">
      <dgm:prSet presAssocID="{B0040015-21C9-460E-B3CF-43AD75D140D1}" presName="sibTrans" presStyleLbl="node1" presStyleIdx="3" presStyleCnt="4"/>
      <dgm:spPr/>
    </dgm:pt>
  </dgm:ptLst>
  <dgm:cxnLst>
    <dgm:cxn modelId="{412F5115-F537-478E-A488-28E39689B3A4}" type="presOf" srcId="{D65AB884-BD60-4A49-BC29-B19C6567747D}" destId="{D3C0D0A7-98EC-4A51-9348-2686ECCE57AB}" srcOrd="0" destOrd="0" presId="urn:microsoft.com/office/officeart/2005/8/layout/cycle1"/>
    <dgm:cxn modelId="{155E9A1B-83CC-471A-9A45-597A3A66BC0E}" srcId="{D65AB884-BD60-4A49-BC29-B19C6567747D}" destId="{0397B2AB-7F0A-4129-8BE0-13CFA3642D5F}" srcOrd="3" destOrd="0" parTransId="{0AF7F4C0-0688-432B-B5C7-D0E4F2A522CB}" sibTransId="{B0040015-21C9-460E-B3CF-43AD75D140D1}"/>
    <dgm:cxn modelId="{DD5F911F-6E97-4D57-8B8C-A9EF3CA3B5B2}" srcId="{D65AB884-BD60-4A49-BC29-B19C6567747D}" destId="{3C15C1FF-3732-4E9A-AD3B-925070FA875F}" srcOrd="0" destOrd="0" parTransId="{CCFF4EF7-7D76-49E2-87C4-1FE0C8B9EB82}" sibTransId="{3077920D-A827-4F6A-809E-A40527EE5080}"/>
    <dgm:cxn modelId="{149FF852-30E5-4788-81C0-330F0101B371}" type="presOf" srcId="{3077920D-A827-4F6A-809E-A40527EE5080}" destId="{CCE9FB3A-D30B-47FD-A665-4BA390CAEE2E}" srcOrd="0" destOrd="0" presId="urn:microsoft.com/office/officeart/2005/8/layout/cycle1"/>
    <dgm:cxn modelId="{F5BACC7F-9CAC-4160-A6A4-7C5BEAFB8CC9}" type="presOf" srcId="{BABC332D-D3C4-4EDE-AB82-04B3243E000E}" destId="{8F26C9E7-D95C-4FF2-9EDF-F655A7FFA987}" srcOrd="0" destOrd="0" presId="urn:microsoft.com/office/officeart/2005/8/layout/cycle1"/>
    <dgm:cxn modelId="{729DB081-88FC-445B-88AD-FCEABCCCBF61}" srcId="{D65AB884-BD60-4A49-BC29-B19C6567747D}" destId="{0263A7BB-1A04-44E2-8590-8F7D5989F4A2}" srcOrd="1" destOrd="0" parTransId="{4A4C51E5-FE12-49E8-8EA7-A48446A3F7ED}" sibTransId="{BABC332D-D3C4-4EDE-AB82-04B3243E000E}"/>
    <dgm:cxn modelId="{2EC4AA85-A8D0-4EF6-9EF6-7C3CBE64E14B}" type="presOf" srcId="{3C15C1FF-3732-4E9A-AD3B-925070FA875F}" destId="{7204977C-8B0C-4606-9A1A-54BFD925BA98}" srcOrd="0" destOrd="0" presId="urn:microsoft.com/office/officeart/2005/8/layout/cycle1"/>
    <dgm:cxn modelId="{087A229E-7979-49B9-AC86-789CB18688D8}" type="presOf" srcId="{0263A7BB-1A04-44E2-8590-8F7D5989F4A2}" destId="{4BE01C7E-CD87-4016-AF98-D39061093D58}" srcOrd="0" destOrd="0" presId="urn:microsoft.com/office/officeart/2005/8/layout/cycle1"/>
    <dgm:cxn modelId="{186818A8-CF99-45E4-B6F3-51F1D9357101}" srcId="{D65AB884-BD60-4A49-BC29-B19C6567747D}" destId="{C3A61282-A599-41B3-AEC5-6A09FD118141}" srcOrd="2" destOrd="0" parTransId="{241CB550-C6CB-4AC0-B1AE-4391D8775400}" sibTransId="{230CD329-5BC2-4883-B7B6-D685AB4DC0A0}"/>
    <dgm:cxn modelId="{104824AF-840A-43A1-8C9C-DAEF180B1F6E}" type="presOf" srcId="{230CD329-5BC2-4883-B7B6-D685AB4DC0A0}" destId="{28C92A0F-0F93-4E53-971F-107BACDF08F5}" srcOrd="0" destOrd="0" presId="urn:microsoft.com/office/officeart/2005/8/layout/cycle1"/>
    <dgm:cxn modelId="{0F99FED4-BC79-43CF-BD0B-B08C8EFE5D90}" type="presOf" srcId="{0397B2AB-7F0A-4129-8BE0-13CFA3642D5F}" destId="{0F6F24D7-F244-4646-B631-FFC6A91197F7}" srcOrd="0" destOrd="0" presId="urn:microsoft.com/office/officeart/2005/8/layout/cycle1"/>
    <dgm:cxn modelId="{7BD642EA-831F-4D20-B6C2-A3CBE44CCFA9}" type="presOf" srcId="{B0040015-21C9-460E-B3CF-43AD75D140D1}" destId="{57E484CB-4679-45E0-8B61-BA96812F04AA}" srcOrd="0" destOrd="0" presId="urn:microsoft.com/office/officeart/2005/8/layout/cycle1"/>
    <dgm:cxn modelId="{A0571CFC-6B8F-4CFC-8676-D312F5E6266A}" type="presOf" srcId="{C3A61282-A599-41B3-AEC5-6A09FD118141}" destId="{731A97BF-4216-4875-BFDC-AA7C0634B41B}" srcOrd="0" destOrd="0" presId="urn:microsoft.com/office/officeart/2005/8/layout/cycle1"/>
    <dgm:cxn modelId="{C0772B81-2A9B-4B63-9068-383B4376033F}" type="presParOf" srcId="{D3C0D0A7-98EC-4A51-9348-2686ECCE57AB}" destId="{1787F6AA-4BA4-4973-979C-3A1B512AB6DC}" srcOrd="0" destOrd="0" presId="urn:microsoft.com/office/officeart/2005/8/layout/cycle1"/>
    <dgm:cxn modelId="{8CCDFC5E-5ADA-4DD0-998F-EAC88D797A7C}" type="presParOf" srcId="{D3C0D0A7-98EC-4A51-9348-2686ECCE57AB}" destId="{7204977C-8B0C-4606-9A1A-54BFD925BA98}" srcOrd="1" destOrd="0" presId="urn:microsoft.com/office/officeart/2005/8/layout/cycle1"/>
    <dgm:cxn modelId="{895CFBB2-9F74-4ABF-A63F-76A6FC27F34F}" type="presParOf" srcId="{D3C0D0A7-98EC-4A51-9348-2686ECCE57AB}" destId="{CCE9FB3A-D30B-47FD-A665-4BA390CAEE2E}" srcOrd="2" destOrd="0" presId="urn:microsoft.com/office/officeart/2005/8/layout/cycle1"/>
    <dgm:cxn modelId="{A050CB25-DA1D-4554-BB68-BE2E329100D3}" type="presParOf" srcId="{D3C0D0A7-98EC-4A51-9348-2686ECCE57AB}" destId="{BC1AB582-CE52-47F1-8076-1FCF1B2BB9B3}" srcOrd="3" destOrd="0" presId="urn:microsoft.com/office/officeart/2005/8/layout/cycle1"/>
    <dgm:cxn modelId="{57CB35A4-2CDC-4745-96F5-FD57976C0227}" type="presParOf" srcId="{D3C0D0A7-98EC-4A51-9348-2686ECCE57AB}" destId="{4BE01C7E-CD87-4016-AF98-D39061093D58}" srcOrd="4" destOrd="0" presId="urn:microsoft.com/office/officeart/2005/8/layout/cycle1"/>
    <dgm:cxn modelId="{BFCE06D8-C32C-4220-846A-ABBC770F74F1}" type="presParOf" srcId="{D3C0D0A7-98EC-4A51-9348-2686ECCE57AB}" destId="{8F26C9E7-D95C-4FF2-9EDF-F655A7FFA987}" srcOrd="5" destOrd="0" presId="urn:microsoft.com/office/officeart/2005/8/layout/cycle1"/>
    <dgm:cxn modelId="{0F6BF4B3-91AF-4062-A025-AE8B192CDB35}" type="presParOf" srcId="{D3C0D0A7-98EC-4A51-9348-2686ECCE57AB}" destId="{1AA1DD99-175A-4B98-A59B-BA7462B1DFA5}" srcOrd="6" destOrd="0" presId="urn:microsoft.com/office/officeart/2005/8/layout/cycle1"/>
    <dgm:cxn modelId="{618AC494-7468-4316-A0F7-C00CBC461CAF}" type="presParOf" srcId="{D3C0D0A7-98EC-4A51-9348-2686ECCE57AB}" destId="{731A97BF-4216-4875-BFDC-AA7C0634B41B}" srcOrd="7" destOrd="0" presId="urn:microsoft.com/office/officeart/2005/8/layout/cycle1"/>
    <dgm:cxn modelId="{9E28A9BF-5B1A-4E8F-94B5-3A57EE44757C}" type="presParOf" srcId="{D3C0D0A7-98EC-4A51-9348-2686ECCE57AB}" destId="{28C92A0F-0F93-4E53-971F-107BACDF08F5}" srcOrd="8" destOrd="0" presId="urn:microsoft.com/office/officeart/2005/8/layout/cycle1"/>
    <dgm:cxn modelId="{3A775CC6-C7E5-470C-93E2-740E5B4E74C3}" type="presParOf" srcId="{D3C0D0A7-98EC-4A51-9348-2686ECCE57AB}" destId="{9AC025D9-F28E-49D8-AA01-B29755A6BC61}" srcOrd="9" destOrd="0" presId="urn:microsoft.com/office/officeart/2005/8/layout/cycle1"/>
    <dgm:cxn modelId="{C730C393-38AE-4033-B715-76517C6C20EC}" type="presParOf" srcId="{D3C0D0A7-98EC-4A51-9348-2686ECCE57AB}" destId="{0F6F24D7-F244-4646-B631-FFC6A91197F7}" srcOrd="10" destOrd="0" presId="urn:microsoft.com/office/officeart/2005/8/layout/cycle1"/>
    <dgm:cxn modelId="{F13334FA-3078-4103-85BD-F359F6F5E018}" type="presParOf" srcId="{D3C0D0A7-98EC-4A51-9348-2686ECCE57AB}" destId="{57E484CB-4679-45E0-8B61-BA96812F04AA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95C9EA-016C-4BCE-9B5E-F0C22905D4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77E7B1-69B9-47AF-BC3D-122D5D57186F}">
      <dgm:prSet/>
      <dgm:spPr/>
      <dgm:t>
        <a:bodyPr/>
        <a:lstStyle/>
        <a:p>
          <a:r>
            <a:rPr lang="fr-FR" dirty="0"/>
            <a:t>Raffinement CONOPS</a:t>
          </a:r>
          <a:endParaRPr lang="en-US" dirty="0"/>
        </a:p>
      </dgm:t>
    </dgm:pt>
    <dgm:pt modelId="{4C9B14EE-4026-493A-81A0-6E41B5AFD5EC}" type="parTrans" cxnId="{34E8FCB7-1BA8-493C-8FC6-9254D9AFC6B6}">
      <dgm:prSet/>
      <dgm:spPr/>
      <dgm:t>
        <a:bodyPr/>
        <a:lstStyle/>
        <a:p>
          <a:endParaRPr lang="en-US"/>
        </a:p>
      </dgm:t>
    </dgm:pt>
    <dgm:pt modelId="{E9AD4641-F08C-4406-B888-2FB6321F8567}" type="sibTrans" cxnId="{34E8FCB7-1BA8-493C-8FC6-9254D9AFC6B6}">
      <dgm:prSet/>
      <dgm:spPr/>
      <dgm:t>
        <a:bodyPr/>
        <a:lstStyle/>
        <a:p>
          <a:endParaRPr lang="en-US"/>
        </a:p>
      </dgm:t>
    </dgm:pt>
    <dgm:pt modelId="{1F838E2C-9BAA-4242-9706-9F9788084093}">
      <dgm:prSet/>
      <dgm:spPr/>
      <dgm:t>
        <a:bodyPr/>
        <a:lstStyle/>
        <a:p>
          <a:r>
            <a:rPr lang="fr-FR"/>
            <a:t>Air Task Order [ATO]</a:t>
          </a:r>
          <a:endParaRPr lang="en-US"/>
        </a:p>
      </dgm:t>
    </dgm:pt>
    <dgm:pt modelId="{78C60C6D-2974-48BF-B6A9-91EB3F317030}" type="parTrans" cxnId="{A27F87E1-75E5-467B-A9C2-63D42D87CFA2}">
      <dgm:prSet/>
      <dgm:spPr/>
      <dgm:t>
        <a:bodyPr/>
        <a:lstStyle/>
        <a:p>
          <a:endParaRPr lang="en-US"/>
        </a:p>
      </dgm:t>
    </dgm:pt>
    <dgm:pt modelId="{1C4483AD-93ED-47F1-A204-47E966F6CCF4}" type="sibTrans" cxnId="{A27F87E1-75E5-467B-A9C2-63D42D87CFA2}">
      <dgm:prSet/>
      <dgm:spPr/>
      <dgm:t>
        <a:bodyPr/>
        <a:lstStyle/>
        <a:p>
          <a:endParaRPr lang="en-US"/>
        </a:p>
      </dgm:t>
    </dgm:pt>
    <dgm:pt modelId="{6517C5D6-58AD-4DF0-BFFC-0FC898145BCB}">
      <dgm:prSet/>
      <dgm:spPr/>
      <dgm:t>
        <a:bodyPr/>
        <a:lstStyle/>
        <a:p>
          <a:r>
            <a:rPr lang="fr-FR"/>
            <a:t>CommPlan / FreqPlan</a:t>
          </a:r>
          <a:endParaRPr lang="en-US"/>
        </a:p>
      </dgm:t>
    </dgm:pt>
    <dgm:pt modelId="{D1DBE4CA-D1BB-48BD-A68A-083528CC95F5}" type="parTrans" cxnId="{CD9116CC-DA66-47DD-A762-95363052D18B}">
      <dgm:prSet/>
      <dgm:spPr/>
      <dgm:t>
        <a:bodyPr/>
        <a:lstStyle/>
        <a:p>
          <a:endParaRPr lang="en-US"/>
        </a:p>
      </dgm:t>
    </dgm:pt>
    <dgm:pt modelId="{865ACA08-D679-4BF5-AEA7-D3B9759D56E9}" type="sibTrans" cxnId="{CD9116CC-DA66-47DD-A762-95363052D18B}">
      <dgm:prSet/>
      <dgm:spPr/>
      <dgm:t>
        <a:bodyPr/>
        <a:lstStyle/>
        <a:p>
          <a:endParaRPr lang="en-US"/>
        </a:p>
      </dgm:t>
    </dgm:pt>
    <dgm:pt modelId="{EA872A18-6721-47AD-AE6A-4563BD3C1422}">
      <dgm:prSet/>
      <dgm:spPr/>
      <dgm:t>
        <a:bodyPr/>
        <a:lstStyle/>
        <a:p>
          <a:r>
            <a:rPr lang="fr-FR"/>
            <a:t>Standard Operation Procedures [SOPs]</a:t>
          </a:r>
          <a:endParaRPr lang="en-US"/>
        </a:p>
      </dgm:t>
    </dgm:pt>
    <dgm:pt modelId="{20B5A4A5-FA76-4F13-8B36-29C135A8DE42}" type="parTrans" cxnId="{05C29012-7C43-451A-AD51-100ABD805C69}">
      <dgm:prSet/>
      <dgm:spPr/>
      <dgm:t>
        <a:bodyPr/>
        <a:lstStyle/>
        <a:p>
          <a:endParaRPr lang="en-US"/>
        </a:p>
      </dgm:t>
    </dgm:pt>
    <dgm:pt modelId="{BEBEF1F1-A33F-49B0-A253-CC3F8CB7EED1}" type="sibTrans" cxnId="{05C29012-7C43-451A-AD51-100ABD805C69}">
      <dgm:prSet/>
      <dgm:spPr/>
      <dgm:t>
        <a:bodyPr/>
        <a:lstStyle/>
        <a:p>
          <a:endParaRPr lang="en-US"/>
        </a:p>
      </dgm:t>
    </dgm:pt>
    <dgm:pt modelId="{1C89C9E8-F1B4-4A2C-BC8E-846E13DAD0D3}" type="pres">
      <dgm:prSet presAssocID="{8895C9EA-016C-4BCE-9B5E-F0C22905D491}" presName="root" presStyleCnt="0">
        <dgm:presLayoutVars>
          <dgm:dir/>
          <dgm:resizeHandles val="exact"/>
        </dgm:presLayoutVars>
      </dgm:prSet>
      <dgm:spPr/>
    </dgm:pt>
    <dgm:pt modelId="{C4C8EA40-8F03-43D5-8945-BA062618F901}" type="pres">
      <dgm:prSet presAssocID="{C377E7B1-69B9-47AF-BC3D-122D5D57186F}" presName="compNode" presStyleCnt="0"/>
      <dgm:spPr/>
    </dgm:pt>
    <dgm:pt modelId="{36CF4E5E-C32B-4225-B1A2-F7EAE18A378C}" type="pres">
      <dgm:prSet presAssocID="{C377E7B1-69B9-47AF-BC3D-122D5D57186F}" presName="bgRect" presStyleLbl="bgShp" presStyleIdx="0" presStyleCnt="4"/>
      <dgm:spPr/>
    </dgm:pt>
    <dgm:pt modelId="{26FA299C-128F-44F9-AF7F-25A996760441}" type="pres">
      <dgm:prSet presAssocID="{C377E7B1-69B9-47AF-BC3D-122D5D5718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cle fléché"/>
        </a:ext>
      </dgm:extLst>
    </dgm:pt>
    <dgm:pt modelId="{4FB9B501-FCCE-4FF3-A018-2FF7CB538F88}" type="pres">
      <dgm:prSet presAssocID="{C377E7B1-69B9-47AF-BC3D-122D5D57186F}" presName="spaceRect" presStyleCnt="0"/>
      <dgm:spPr/>
    </dgm:pt>
    <dgm:pt modelId="{FE8C2CFF-56DB-4BC0-92A0-77BF13409F5A}" type="pres">
      <dgm:prSet presAssocID="{C377E7B1-69B9-47AF-BC3D-122D5D57186F}" presName="parTx" presStyleLbl="revTx" presStyleIdx="0" presStyleCnt="4">
        <dgm:presLayoutVars>
          <dgm:chMax val="0"/>
          <dgm:chPref val="0"/>
        </dgm:presLayoutVars>
      </dgm:prSet>
      <dgm:spPr/>
    </dgm:pt>
    <dgm:pt modelId="{6418B250-C36E-4571-80F8-ADA67F10488B}" type="pres">
      <dgm:prSet presAssocID="{E9AD4641-F08C-4406-B888-2FB6321F8567}" presName="sibTrans" presStyleCnt="0"/>
      <dgm:spPr/>
    </dgm:pt>
    <dgm:pt modelId="{FE6F50FB-8763-4E61-BA89-6863C03E3E03}" type="pres">
      <dgm:prSet presAssocID="{1F838E2C-9BAA-4242-9706-9F9788084093}" presName="compNode" presStyleCnt="0"/>
      <dgm:spPr/>
    </dgm:pt>
    <dgm:pt modelId="{D55D482D-61B4-418F-A0BC-80745DEE2E3D}" type="pres">
      <dgm:prSet presAssocID="{1F838E2C-9BAA-4242-9706-9F9788084093}" presName="bgRect" presStyleLbl="bgShp" presStyleIdx="1" presStyleCnt="4"/>
      <dgm:spPr/>
    </dgm:pt>
    <dgm:pt modelId="{A56FB875-3B03-4944-A386-F5DD3E36683E}" type="pres">
      <dgm:prSet presAssocID="{1F838E2C-9BAA-4242-9706-9F9788084093}" presName="iconRect" presStyleLbl="node1" presStyleIdx="1" presStyleCnt="4" custFlipHor="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seau de tâches"/>
        </a:ext>
      </dgm:extLst>
    </dgm:pt>
    <dgm:pt modelId="{1B1AEDBE-5E10-4F79-BB0E-90C9CE335F37}" type="pres">
      <dgm:prSet presAssocID="{1F838E2C-9BAA-4242-9706-9F9788084093}" presName="spaceRect" presStyleCnt="0"/>
      <dgm:spPr/>
    </dgm:pt>
    <dgm:pt modelId="{4B6BB798-3BDD-4817-A478-03B714BBB6CA}" type="pres">
      <dgm:prSet presAssocID="{1F838E2C-9BAA-4242-9706-9F9788084093}" presName="parTx" presStyleLbl="revTx" presStyleIdx="1" presStyleCnt="4">
        <dgm:presLayoutVars>
          <dgm:chMax val="0"/>
          <dgm:chPref val="0"/>
        </dgm:presLayoutVars>
      </dgm:prSet>
      <dgm:spPr/>
    </dgm:pt>
    <dgm:pt modelId="{04E3DA7F-D2D5-4782-8986-715D44809960}" type="pres">
      <dgm:prSet presAssocID="{1C4483AD-93ED-47F1-A204-47E966F6CCF4}" presName="sibTrans" presStyleCnt="0"/>
      <dgm:spPr/>
    </dgm:pt>
    <dgm:pt modelId="{6457073D-E7E4-4BF6-A648-49F30827A36D}" type="pres">
      <dgm:prSet presAssocID="{6517C5D6-58AD-4DF0-BFFC-0FC898145BCB}" presName="compNode" presStyleCnt="0"/>
      <dgm:spPr/>
    </dgm:pt>
    <dgm:pt modelId="{2167BB4F-AB09-4D9D-84FB-DF1755B5090C}" type="pres">
      <dgm:prSet presAssocID="{6517C5D6-58AD-4DF0-BFFC-0FC898145BCB}" presName="bgRect" presStyleLbl="bgShp" presStyleIdx="2" presStyleCnt="4"/>
      <dgm:spPr/>
    </dgm:pt>
    <dgm:pt modelId="{6DE71D85-B4EE-4562-97CD-3339F9353E48}" type="pres">
      <dgm:prSet presAssocID="{6517C5D6-58AD-4DF0-BFFC-0FC898145B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que audio"/>
        </a:ext>
      </dgm:extLst>
    </dgm:pt>
    <dgm:pt modelId="{61CE26DB-347C-4AE1-AC6C-A81660BCDF95}" type="pres">
      <dgm:prSet presAssocID="{6517C5D6-58AD-4DF0-BFFC-0FC898145BCB}" presName="spaceRect" presStyleCnt="0"/>
      <dgm:spPr/>
    </dgm:pt>
    <dgm:pt modelId="{353A2552-17EE-483F-BEFD-EBB0B1EA9515}" type="pres">
      <dgm:prSet presAssocID="{6517C5D6-58AD-4DF0-BFFC-0FC898145BCB}" presName="parTx" presStyleLbl="revTx" presStyleIdx="2" presStyleCnt="4">
        <dgm:presLayoutVars>
          <dgm:chMax val="0"/>
          <dgm:chPref val="0"/>
        </dgm:presLayoutVars>
      </dgm:prSet>
      <dgm:spPr/>
    </dgm:pt>
    <dgm:pt modelId="{3AC2BB97-5501-45BB-B5D4-C001C56632E8}" type="pres">
      <dgm:prSet presAssocID="{865ACA08-D679-4BF5-AEA7-D3B9759D56E9}" presName="sibTrans" presStyleCnt="0"/>
      <dgm:spPr/>
    </dgm:pt>
    <dgm:pt modelId="{668BB83E-C2BB-460E-943F-BA240B27CB61}" type="pres">
      <dgm:prSet presAssocID="{EA872A18-6721-47AD-AE6A-4563BD3C1422}" presName="compNode" presStyleCnt="0"/>
      <dgm:spPr/>
    </dgm:pt>
    <dgm:pt modelId="{9782CD3F-8EE1-4DC6-BD6A-A3277426EB7A}" type="pres">
      <dgm:prSet presAssocID="{EA872A18-6721-47AD-AE6A-4563BD3C1422}" presName="bgRect" presStyleLbl="bgShp" presStyleIdx="3" presStyleCnt="4"/>
      <dgm:spPr/>
    </dgm:pt>
    <dgm:pt modelId="{632115D1-1AAA-40B9-BFF9-520D8E9AE4DD}" type="pres">
      <dgm:prSet presAssocID="{EA872A18-6721-47AD-AE6A-4563BD3C14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DD4860BA-CD94-46F6-99BE-154038663262}" type="pres">
      <dgm:prSet presAssocID="{EA872A18-6721-47AD-AE6A-4563BD3C1422}" presName="spaceRect" presStyleCnt="0"/>
      <dgm:spPr/>
    </dgm:pt>
    <dgm:pt modelId="{28CFDB53-6ADD-455E-A834-6B5A50ACF524}" type="pres">
      <dgm:prSet presAssocID="{EA872A18-6721-47AD-AE6A-4563BD3C142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5C29012-7C43-451A-AD51-100ABD805C69}" srcId="{8895C9EA-016C-4BCE-9B5E-F0C22905D491}" destId="{EA872A18-6721-47AD-AE6A-4563BD3C1422}" srcOrd="3" destOrd="0" parTransId="{20B5A4A5-FA76-4F13-8B36-29C135A8DE42}" sibTransId="{BEBEF1F1-A33F-49B0-A253-CC3F8CB7EED1}"/>
    <dgm:cxn modelId="{46067CB3-58E1-402D-B840-15EC6CE38393}" type="presOf" srcId="{8895C9EA-016C-4BCE-9B5E-F0C22905D491}" destId="{1C89C9E8-F1B4-4A2C-BC8E-846E13DAD0D3}" srcOrd="0" destOrd="0" presId="urn:microsoft.com/office/officeart/2018/2/layout/IconVerticalSolidList"/>
    <dgm:cxn modelId="{34E8FCB7-1BA8-493C-8FC6-9254D9AFC6B6}" srcId="{8895C9EA-016C-4BCE-9B5E-F0C22905D491}" destId="{C377E7B1-69B9-47AF-BC3D-122D5D57186F}" srcOrd="0" destOrd="0" parTransId="{4C9B14EE-4026-493A-81A0-6E41B5AFD5EC}" sibTransId="{E9AD4641-F08C-4406-B888-2FB6321F8567}"/>
    <dgm:cxn modelId="{DFE406C1-A788-4BAD-AF28-6912D042DCFA}" type="presOf" srcId="{6517C5D6-58AD-4DF0-BFFC-0FC898145BCB}" destId="{353A2552-17EE-483F-BEFD-EBB0B1EA9515}" srcOrd="0" destOrd="0" presId="urn:microsoft.com/office/officeart/2018/2/layout/IconVerticalSolidList"/>
    <dgm:cxn modelId="{AE0393C2-3CD4-42DD-B429-03F1D830EDD1}" type="presOf" srcId="{C377E7B1-69B9-47AF-BC3D-122D5D57186F}" destId="{FE8C2CFF-56DB-4BC0-92A0-77BF13409F5A}" srcOrd="0" destOrd="0" presId="urn:microsoft.com/office/officeart/2018/2/layout/IconVerticalSolidList"/>
    <dgm:cxn modelId="{7FFEB4C4-2067-4D51-9725-6D023CB281D9}" type="presOf" srcId="{1F838E2C-9BAA-4242-9706-9F9788084093}" destId="{4B6BB798-3BDD-4817-A478-03B714BBB6CA}" srcOrd="0" destOrd="0" presId="urn:microsoft.com/office/officeart/2018/2/layout/IconVerticalSolidList"/>
    <dgm:cxn modelId="{3D67F7C6-140E-44DF-AF30-513A07B115C7}" type="presOf" srcId="{EA872A18-6721-47AD-AE6A-4563BD3C1422}" destId="{28CFDB53-6ADD-455E-A834-6B5A50ACF524}" srcOrd="0" destOrd="0" presId="urn:microsoft.com/office/officeart/2018/2/layout/IconVerticalSolidList"/>
    <dgm:cxn modelId="{CD9116CC-DA66-47DD-A762-95363052D18B}" srcId="{8895C9EA-016C-4BCE-9B5E-F0C22905D491}" destId="{6517C5D6-58AD-4DF0-BFFC-0FC898145BCB}" srcOrd="2" destOrd="0" parTransId="{D1DBE4CA-D1BB-48BD-A68A-083528CC95F5}" sibTransId="{865ACA08-D679-4BF5-AEA7-D3B9759D56E9}"/>
    <dgm:cxn modelId="{A27F87E1-75E5-467B-A9C2-63D42D87CFA2}" srcId="{8895C9EA-016C-4BCE-9B5E-F0C22905D491}" destId="{1F838E2C-9BAA-4242-9706-9F9788084093}" srcOrd="1" destOrd="0" parTransId="{78C60C6D-2974-48BF-B6A9-91EB3F317030}" sibTransId="{1C4483AD-93ED-47F1-A204-47E966F6CCF4}"/>
    <dgm:cxn modelId="{246679F8-DD3C-4584-8F39-6965211CF1DB}" type="presParOf" srcId="{1C89C9E8-F1B4-4A2C-BC8E-846E13DAD0D3}" destId="{C4C8EA40-8F03-43D5-8945-BA062618F901}" srcOrd="0" destOrd="0" presId="urn:microsoft.com/office/officeart/2018/2/layout/IconVerticalSolidList"/>
    <dgm:cxn modelId="{89E103F8-8A6B-453D-90E1-03EE6FC5B87A}" type="presParOf" srcId="{C4C8EA40-8F03-43D5-8945-BA062618F901}" destId="{36CF4E5E-C32B-4225-B1A2-F7EAE18A378C}" srcOrd="0" destOrd="0" presId="urn:microsoft.com/office/officeart/2018/2/layout/IconVerticalSolidList"/>
    <dgm:cxn modelId="{C9B89B0A-2EF1-48DD-991A-5237321AF5A7}" type="presParOf" srcId="{C4C8EA40-8F03-43D5-8945-BA062618F901}" destId="{26FA299C-128F-44F9-AF7F-25A996760441}" srcOrd="1" destOrd="0" presId="urn:microsoft.com/office/officeart/2018/2/layout/IconVerticalSolidList"/>
    <dgm:cxn modelId="{3BDAFE37-8347-4AD1-8281-854CED6BA00D}" type="presParOf" srcId="{C4C8EA40-8F03-43D5-8945-BA062618F901}" destId="{4FB9B501-FCCE-4FF3-A018-2FF7CB538F88}" srcOrd="2" destOrd="0" presId="urn:microsoft.com/office/officeart/2018/2/layout/IconVerticalSolidList"/>
    <dgm:cxn modelId="{E4E69B2A-47A7-4F8F-B266-B37E1B04A485}" type="presParOf" srcId="{C4C8EA40-8F03-43D5-8945-BA062618F901}" destId="{FE8C2CFF-56DB-4BC0-92A0-77BF13409F5A}" srcOrd="3" destOrd="0" presId="urn:microsoft.com/office/officeart/2018/2/layout/IconVerticalSolidList"/>
    <dgm:cxn modelId="{50E48BBA-07BC-4DD1-A9B3-A130F1A8D316}" type="presParOf" srcId="{1C89C9E8-F1B4-4A2C-BC8E-846E13DAD0D3}" destId="{6418B250-C36E-4571-80F8-ADA67F10488B}" srcOrd="1" destOrd="0" presId="urn:microsoft.com/office/officeart/2018/2/layout/IconVerticalSolidList"/>
    <dgm:cxn modelId="{C244DD90-F12C-4B5E-AE60-0E65471A1EDE}" type="presParOf" srcId="{1C89C9E8-F1B4-4A2C-BC8E-846E13DAD0D3}" destId="{FE6F50FB-8763-4E61-BA89-6863C03E3E03}" srcOrd="2" destOrd="0" presId="urn:microsoft.com/office/officeart/2018/2/layout/IconVerticalSolidList"/>
    <dgm:cxn modelId="{E8F0A74C-7FDB-49AB-9CE5-7B24B03D4F32}" type="presParOf" srcId="{FE6F50FB-8763-4E61-BA89-6863C03E3E03}" destId="{D55D482D-61B4-418F-A0BC-80745DEE2E3D}" srcOrd="0" destOrd="0" presId="urn:microsoft.com/office/officeart/2018/2/layout/IconVerticalSolidList"/>
    <dgm:cxn modelId="{8E0CF3AB-904C-4DB1-873A-1044197190BF}" type="presParOf" srcId="{FE6F50FB-8763-4E61-BA89-6863C03E3E03}" destId="{A56FB875-3B03-4944-A386-F5DD3E36683E}" srcOrd="1" destOrd="0" presId="urn:microsoft.com/office/officeart/2018/2/layout/IconVerticalSolidList"/>
    <dgm:cxn modelId="{9CDCEADF-04BE-4F20-B171-4CC9C3732AB6}" type="presParOf" srcId="{FE6F50FB-8763-4E61-BA89-6863C03E3E03}" destId="{1B1AEDBE-5E10-4F79-BB0E-90C9CE335F37}" srcOrd="2" destOrd="0" presId="urn:microsoft.com/office/officeart/2018/2/layout/IconVerticalSolidList"/>
    <dgm:cxn modelId="{D1486527-3241-4214-AFBC-05AE5AAB5BD9}" type="presParOf" srcId="{FE6F50FB-8763-4E61-BA89-6863C03E3E03}" destId="{4B6BB798-3BDD-4817-A478-03B714BBB6CA}" srcOrd="3" destOrd="0" presId="urn:microsoft.com/office/officeart/2018/2/layout/IconVerticalSolidList"/>
    <dgm:cxn modelId="{73AA3FA6-0DF8-4B40-A8DC-33798BFDD9C5}" type="presParOf" srcId="{1C89C9E8-F1B4-4A2C-BC8E-846E13DAD0D3}" destId="{04E3DA7F-D2D5-4782-8986-715D44809960}" srcOrd="3" destOrd="0" presId="urn:microsoft.com/office/officeart/2018/2/layout/IconVerticalSolidList"/>
    <dgm:cxn modelId="{41262FDD-F075-478B-BC71-55E307196FDD}" type="presParOf" srcId="{1C89C9E8-F1B4-4A2C-BC8E-846E13DAD0D3}" destId="{6457073D-E7E4-4BF6-A648-49F30827A36D}" srcOrd="4" destOrd="0" presId="urn:microsoft.com/office/officeart/2018/2/layout/IconVerticalSolidList"/>
    <dgm:cxn modelId="{8CB604F2-C7DC-4491-9731-BF1291F4B241}" type="presParOf" srcId="{6457073D-E7E4-4BF6-A648-49F30827A36D}" destId="{2167BB4F-AB09-4D9D-84FB-DF1755B5090C}" srcOrd="0" destOrd="0" presId="urn:microsoft.com/office/officeart/2018/2/layout/IconVerticalSolidList"/>
    <dgm:cxn modelId="{845213EC-A994-4E5D-9A3B-3D81F9A4EBC7}" type="presParOf" srcId="{6457073D-E7E4-4BF6-A648-49F30827A36D}" destId="{6DE71D85-B4EE-4562-97CD-3339F9353E48}" srcOrd="1" destOrd="0" presId="urn:microsoft.com/office/officeart/2018/2/layout/IconVerticalSolidList"/>
    <dgm:cxn modelId="{D1937A2B-1E9F-458E-9FBA-84354B5DA6E0}" type="presParOf" srcId="{6457073D-E7E4-4BF6-A648-49F30827A36D}" destId="{61CE26DB-347C-4AE1-AC6C-A81660BCDF95}" srcOrd="2" destOrd="0" presId="urn:microsoft.com/office/officeart/2018/2/layout/IconVerticalSolidList"/>
    <dgm:cxn modelId="{0CBA30A0-58ED-4FB9-8B02-66E5E05EEAB1}" type="presParOf" srcId="{6457073D-E7E4-4BF6-A648-49F30827A36D}" destId="{353A2552-17EE-483F-BEFD-EBB0B1EA9515}" srcOrd="3" destOrd="0" presId="urn:microsoft.com/office/officeart/2018/2/layout/IconVerticalSolidList"/>
    <dgm:cxn modelId="{A56EA650-7421-4FB2-8CF3-593A97CD4C8F}" type="presParOf" srcId="{1C89C9E8-F1B4-4A2C-BC8E-846E13DAD0D3}" destId="{3AC2BB97-5501-45BB-B5D4-C001C56632E8}" srcOrd="5" destOrd="0" presId="urn:microsoft.com/office/officeart/2018/2/layout/IconVerticalSolidList"/>
    <dgm:cxn modelId="{2748E140-3878-44E9-8C46-DB358A58A849}" type="presParOf" srcId="{1C89C9E8-F1B4-4A2C-BC8E-846E13DAD0D3}" destId="{668BB83E-C2BB-460E-943F-BA240B27CB61}" srcOrd="6" destOrd="0" presId="urn:microsoft.com/office/officeart/2018/2/layout/IconVerticalSolidList"/>
    <dgm:cxn modelId="{59A6AFDD-B85B-4482-A5AC-1F509D9725AD}" type="presParOf" srcId="{668BB83E-C2BB-460E-943F-BA240B27CB61}" destId="{9782CD3F-8EE1-4DC6-BD6A-A3277426EB7A}" srcOrd="0" destOrd="0" presId="urn:microsoft.com/office/officeart/2018/2/layout/IconVerticalSolidList"/>
    <dgm:cxn modelId="{D6C39054-FDE0-4E56-AB1D-F0CF19C3564E}" type="presParOf" srcId="{668BB83E-C2BB-460E-943F-BA240B27CB61}" destId="{632115D1-1AAA-40B9-BFF9-520D8E9AE4DD}" srcOrd="1" destOrd="0" presId="urn:microsoft.com/office/officeart/2018/2/layout/IconVerticalSolidList"/>
    <dgm:cxn modelId="{3A8C9D6C-69B6-4DE5-8E2C-2D5ED0B9CCD1}" type="presParOf" srcId="{668BB83E-C2BB-460E-943F-BA240B27CB61}" destId="{DD4860BA-CD94-46F6-99BE-154038663262}" srcOrd="2" destOrd="0" presId="urn:microsoft.com/office/officeart/2018/2/layout/IconVerticalSolidList"/>
    <dgm:cxn modelId="{7F7B72B4-527C-4598-B341-719DA12478EA}" type="presParOf" srcId="{668BB83E-C2BB-460E-943F-BA240B27CB61}" destId="{28CFDB53-6ADD-455E-A834-6B5A50ACF5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4977C-8B0C-4606-9A1A-54BFD925BA98}">
      <dsp:nvSpPr>
        <dsp:cNvPr id="0" name=""/>
        <dsp:cNvSpPr/>
      </dsp:nvSpPr>
      <dsp:spPr>
        <a:xfrm>
          <a:off x="3550497" y="109508"/>
          <a:ext cx="1741744" cy="1741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1. Enrichissement DCS</a:t>
          </a:r>
          <a:endParaRPr lang="en-US" sz="2100" kern="1200" dirty="0"/>
        </a:p>
      </dsp:txBody>
      <dsp:txXfrm>
        <a:off x="3550497" y="109508"/>
        <a:ext cx="1741744" cy="1741744"/>
      </dsp:txXfrm>
    </dsp:sp>
    <dsp:sp modelId="{CCE9FB3A-D30B-47FD-A665-4BA390CAEE2E}">
      <dsp:nvSpPr>
        <dsp:cNvPr id="0" name=""/>
        <dsp:cNvSpPr/>
      </dsp:nvSpPr>
      <dsp:spPr>
        <a:xfrm>
          <a:off x="484676" y="136"/>
          <a:ext cx="4916937" cy="4916937"/>
        </a:xfrm>
        <a:prstGeom prst="circularArrow">
          <a:avLst>
            <a:gd name="adj1" fmla="val 6908"/>
            <a:gd name="adj2" fmla="val 465788"/>
            <a:gd name="adj3" fmla="val 547579"/>
            <a:gd name="adj4" fmla="val 20586632"/>
            <a:gd name="adj5" fmla="val 8059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E01C7E-CD87-4016-AF98-D39061093D58}">
      <dsp:nvSpPr>
        <dsp:cNvPr id="0" name=""/>
        <dsp:cNvSpPr/>
      </dsp:nvSpPr>
      <dsp:spPr>
        <a:xfrm>
          <a:off x="3550497" y="3065957"/>
          <a:ext cx="1741744" cy="1741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2. </a:t>
          </a:r>
          <a:r>
            <a:rPr lang="fr-FR" sz="2100" kern="1200" dirty="0" err="1"/>
            <a:t>Extract</a:t>
          </a:r>
          <a:endParaRPr lang="en-US" sz="2100" kern="1200" dirty="0"/>
        </a:p>
      </dsp:txBody>
      <dsp:txXfrm>
        <a:off x="3550497" y="3065957"/>
        <a:ext cx="1741744" cy="1741744"/>
      </dsp:txXfrm>
    </dsp:sp>
    <dsp:sp modelId="{8F26C9E7-D95C-4FF2-9EDF-F655A7FFA987}">
      <dsp:nvSpPr>
        <dsp:cNvPr id="0" name=""/>
        <dsp:cNvSpPr/>
      </dsp:nvSpPr>
      <dsp:spPr>
        <a:xfrm>
          <a:off x="484676" y="136"/>
          <a:ext cx="4916937" cy="4916937"/>
        </a:xfrm>
        <a:prstGeom prst="circularArrow">
          <a:avLst>
            <a:gd name="adj1" fmla="val 6908"/>
            <a:gd name="adj2" fmla="val 465788"/>
            <a:gd name="adj3" fmla="val 5947579"/>
            <a:gd name="adj4" fmla="val 4386632"/>
            <a:gd name="adj5" fmla="val 8059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1A97BF-4216-4875-BFDC-AA7C0634B41B}">
      <dsp:nvSpPr>
        <dsp:cNvPr id="0" name=""/>
        <dsp:cNvSpPr/>
      </dsp:nvSpPr>
      <dsp:spPr>
        <a:xfrm>
          <a:off x="594048" y="3065957"/>
          <a:ext cx="1741744" cy="1741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3. Edition des scripts</a:t>
          </a:r>
          <a:endParaRPr lang="en-US" sz="2100" kern="1200" dirty="0"/>
        </a:p>
      </dsp:txBody>
      <dsp:txXfrm>
        <a:off x="594048" y="3065957"/>
        <a:ext cx="1741744" cy="1741744"/>
      </dsp:txXfrm>
    </dsp:sp>
    <dsp:sp modelId="{28C92A0F-0F93-4E53-971F-107BACDF08F5}">
      <dsp:nvSpPr>
        <dsp:cNvPr id="0" name=""/>
        <dsp:cNvSpPr/>
      </dsp:nvSpPr>
      <dsp:spPr>
        <a:xfrm>
          <a:off x="484676" y="136"/>
          <a:ext cx="4916937" cy="4916937"/>
        </a:xfrm>
        <a:prstGeom prst="circularArrow">
          <a:avLst>
            <a:gd name="adj1" fmla="val 6908"/>
            <a:gd name="adj2" fmla="val 465788"/>
            <a:gd name="adj3" fmla="val 11347579"/>
            <a:gd name="adj4" fmla="val 9786632"/>
            <a:gd name="adj5" fmla="val 8059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6F24D7-F244-4646-B631-FFC6A91197F7}">
      <dsp:nvSpPr>
        <dsp:cNvPr id="0" name=""/>
        <dsp:cNvSpPr/>
      </dsp:nvSpPr>
      <dsp:spPr>
        <a:xfrm>
          <a:off x="594048" y="109508"/>
          <a:ext cx="1741744" cy="1741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4. </a:t>
          </a:r>
          <a:r>
            <a:rPr lang="fr-FR" sz="2100" kern="1200" dirty="0" err="1"/>
            <a:t>Build</a:t>
          </a:r>
          <a:endParaRPr lang="en-US" sz="2100" kern="1200" dirty="0"/>
        </a:p>
      </dsp:txBody>
      <dsp:txXfrm>
        <a:off x="594048" y="109508"/>
        <a:ext cx="1741744" cy="1741744"/>
      </dsp:txXfrm>
    </dsp:sp>
    <dsp:sp modelId="{57E484CB-4679-45E0-8B61-BA96812F04AA}">
      <dsp:nvSpPr>
        <dsp:cNvPr id="0" name=""/>
        <dsp:cNvSpPr/>
      </dsp:nvSpPr>
      <dsp:spPr>
        <a:xfrm>
          <a:off x="484676" y="136"/>
          <a:ext cx="4916937" cy="4916937"/>
        </a:xfrm>
        <a:prstGeom prst="circularArrow">
          <a:avLst>
            <a:gd name="adj1" fmla="val 6908"/>
            <a:gd name="adj2" fmla="val 465788"/>
            <a:gd name="adj3" fmla="val 16747579"/>
            <a:gd name="adj4" fmla="val 15186632"/>
            <a:gd name="adj5" fmla="val 8059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F4E5E-C32B-4225-B1A2-F7EAE18A378C}">
      <dsp:nvSpPr>
        <dsp:cNvPr id="0" name=""/>
        <dsp:cNvSpPr/>
      </dsp:nvSpPr>
      <dsp:spPr>
        <a:xfrm>
          <a:off x="0" y="2146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A299C-128F-44F9-AF7F-25A996760441}">
      <dsp:nvSpPr>
        <dsp:cNvPr id="0" name=""/>
        <dsp:cNvSpPr/>
      </dsp:nvSpPr>
      <dsp:spPr>
        <a:xfrm>
          <a:off x="329036" y="246884"/>
          <a:ext cx="598248" cy="598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C2CFF-56DB-4BC0-92A0-77BF13409F5A}">
      <dsp:nvSpPr>
        <dsp:cNvPr id="0" name=""/>
        <dsp:cNvSpPr/>
      </dsp:nvSpPr>
      <dsp:spPr>
        <a:xfrm>
          <a:off x="1256321" y="2146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Raffinement CONOPS</a:t>
          </a:r>
          <a:endParaRPr lang="en-US" sz="2200" kern="1200" dirty="0"/>
        </a:p>
      </dsp:txBody>
      <dsp:txXfrm>
        <a:off x="1256321" y="2146"/>
        <a:ext cx="4485212" cy="1087724"/>
      </dsp:txXfrm>
    </dsp:sp>
    <dsp:sp modelId="{D55D482D-61B4-418F-A0BC-80745DEE2E3D}">
      <dsp:nvSpPr>
        <dsp:cNvPr id="0" name=""/>
        <dsp:cNvSpPr/>
      </dsp:nvSpPr>
      <dsp:spPr>
        <a:xfrm>
          <a:off x="0" y="1361801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FB875-3B03-4944-A386-F5DD3E36683E}">
      <dsp:nvSpPr>
        <dsp:cNvPr id="0" name=""/>
        <dsp:cNvSpPr/>
      </dsp:nvSpPr>
      <dsp:spPr>
        <a:xfrm flipH="1">
          <a:off x="329036" y="1606539"/>
          <a:ext cx="598248" cy="598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BB798-3BDD-4817-A478-03B714BBB6CA}">
      <dsp:nvSpPr>
        <dsp:cNvPr id="0" name=""/>
        <dsp:cNvSpPr/>
      </dsp:nvSpPr>
      <dsp:spPr>
        <a:xfrm>
          <a:off x="1256321" y="1361801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Air Task Order [ATO]</a:t>
          </a:r>
          <a:endParaRPr lang="en-US" sz="2200" kern="1200"/>
        </a:p>
      </dsp:txBody>
      <dsp:txXfrm>
        <a:off x="1256321" y="1361801"/>
        <a:ext cx="4485212" cy="1087724"/>
      </dsp:txXfrm>
    </dsp:sp>
    <dsp:sp modelId="{2167BB4F-AB09-4D9D-84FB-DF1755B5090C}">
      <dsp:nvSpPr>
        <dsp:cNvPr id="0" name=""/>
        <dsp:cNvSpPr/>
      </dsp:nvSpPr>
      <dsp:spPr>
        <a:xfrm>
          <a:off x="0" y="2721457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71D85-B4EE-4562-97CD-3339F9353E48}">
      <dsp:nvSpPr>
        <dsp:cNvPr id="0" name=""/>
        <dsp:cNvSpPr/>
      </dsp:nvSpPr>
      <dsp:spPr>
        <a:xfrm>
          <a:off x="329036" y="2966195"/>
          <a:ext cx="598248" cy="598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A2552-17EE-483F-BEFD-EBB0B1EA9515}">
      <dsp:nvSpPr>
        <dsp:cNvPr id="0" name=""/>
        <dsp:cNvSpPr/>
      </dsp:nvSpPr>
      <dsp:spPr>
        <a:xfrm>
          <a:off x="1256321" y="2721457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CommPlan / FreqPlan</a:t>
          </a:r>
          <a:endParaRPr lang="en-US" sz="2200" kern="1200"/>
        </a:p>
      </dsp:txBody>
      <dsp:txXfrm>
        <a:off x="1256321" y="2721457"/>
        <a:ext cx="4485212" cy="1087724"/>
      </dsp:txXfrm>
    </dsp:sp>
    <dsp:sp modelId="{9782CD3F-8EE1-4DC6-BD6A-A3277426EB7A}">
      <dsp:nvSpPr>
        <dsp:cNvPr id="0" name=""/>
        <dsp:cNvSpPr/>
      </dsp:nvSpPr>
      <dsp:spPr>
        <a:xfrm>
          <a:off x="0" y="4081112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115D1-1AAA-40B9-BFF9-520D8E9AE4DD}">
      <dsp:nvSpPr>
        <dsp:cNvPr id="0" name=""/>
        <dsp:cNvSpPr/>
      </dsp:nvSpPr>
      <dsp:spPr>
        <a:xfrm>
          <a:off x="329036" y="4325850"/>
          <a:ext cx="598248" cy="598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FDB53-6ADD-455E-A834-6B5A50ACF524}">
      <dsp:nvSpPr>
        <dsp:cNvPr id="0" name=""/>
        <dsp:cNvSpPr/>
      </dsp:nvSpPr>
      <dsp:spPr>
        <a:xfrm>
          <a:off x="1256321" y="4081112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Standard Operation Procedures [SOPs]</a:t>
          </a:r>
          <a:endParaRPr lang="en-US" sz="2200" kern="1200"/>
        </a:p>
      </dsp:txBody>
      <dsp:txXfrm>
        <a:off x="1256321" y="4081112"/>
        <a:ext cx="4485212" cy="1087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0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9.png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54DB0-21BD-4239-9203-35219C0D5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PRODUCTION </a:t>
            </a:r>
            <a:r>
              <a:rPr lang="fr-FR" dirty="0" err="1"/>
              <a:t>Worflow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F80DEC-2D8F-444C-97B1-6A1CE30E9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Training air </a:t>
            </a:r>
            <a:r>
              <a:rPr lang="fr-FR" dirty="0" err="1"/>
              <a:t>defense</a:t>
            </a:r>
            <a:r>
              <a:rPr lang="fr-FR" dirty="0"/>
              <a:t> </a:t>
            </a:r>
            <a:r>
              <a:rPr lang="fr-FR" dirty="0" err="1"/>
              <a:t>veaf</a:t>
            </a:r>
            <a:r>
              <a:rPr lang="fr-FR" dirty="0"/>
              <a:t> mission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3BA3E2-D760-44A9-BA71-409B92C80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590" y="4998035"/>
            <a:ext cx="3817618" cy="12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2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E301DC-C250-44C5-9E0C-F3010B3F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Conception initiale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64F091-C129-40F7-8EEC-35EB269BB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02072"/>
            <a:ext cx="10820400" cy="2341377"/>
          </a:xfrm>
        </p:spPr>
        <p:txBody>
          <a:bodyPr>
            <a:normAutofit/>
          </a:bodyPr>
          <a:lstStyle/>
          <a:p>
            <a:r>
              <a:rPr lang="fr-FR" dirty="0"/>
              <a:t>Définition du Concept d’Opération [CONOPS]</a:t>
            </a:r>
          </a:p>
          <a:p>
            <a:r>
              <a:rPr lang="fr-FR" dirty="0"/>
              <a:t>Définition des objectifs de training et contraintes spécifiques / exemple : limitations armement et météo</a:t>
            </a:r>
          </a:p>
          <a:p>
            <a:r>
              <a:rPr lang="fr-FR" dirty="0"/>
              <a:t>Préparation </a:t>
            </a:r>
            <a:r>
              <a:rPr lang="fr-FR" dirty="0" err="1"/>
              <a:t>CombatFlite</a:t>
            </a:r>
            <a:r>
              <a:rPr lang="fr-FR" dirty="0"/>
              <a:t> du scénario</a:t>
            </a:r>
          </a:p>
          <a:p>
            <a:pPr lvl="1"/>
            <a:r>
              <a:rPr lang="fr-FR" dirty="0"/>
              <a:t>Création de l’</a:t>
            </a:r>
            <a:r>
              <a:rPr lang="fr-FR" dirty="0" err="1"/>
              <a:t>Airspace</a:t>
            </a:r>
            <a:r>
              <a:rPr lang="fr-FR" dirty="0"/>
              <a:t> Coordination </a:t>
            </a:r>
            <a:r>
              <a:rPr lang="fr-FR" dirty="0" err="1"/>
              <a:t>Order</a:t>
            </a:r>
            <a:r>
              <a:rPr lang="fr-FR" dirty="0"/>
              <a:t> [ACO]</a:t>
            </a:r>
          </a:p>
          <a:p>
            <a:pPr lvl="1"/>
            <a:r>
              <a:rPr lang="fr-FR" dirty="0"/>
              <a:t>Création des vols humains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0B8CF50-44E0-403E-B7B7-E52E179F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3" y="269871"/>
            <a:ext cx="1998402" cy="6794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2F016AC-8D65-4F4B-8A23-9BEC0DFE2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024" y="4686299"/>
            <a:ext cx="1219200" cy="1219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B2D5DC6-CCEA-455F-8C70-444C3DA63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430" y="5615634"/>
            <a:ext cx="762000" cy="762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3A6A6C-2A09-46E7-B385-0B52F54D8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145" y="5574375"/>
            <a:ext cx="838430" cy="82230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B447D3A-A541-4B18-86B0-799FCEBE6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5289" y="5560088"/>
            <a:ext cx="850882" cy="850882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3B899B4C-AF4D-4690-933A-C9FD030685A7}"/>
              </a:ext>
            </a:extLst>
          </p:cNvPr>
          <p:cNvGrpSpPr/>
          <p:nvPr/>
        </p:nvGrpSpPr>
        <p:grpSpPr>
          <a:xfrm>
            <a:off x="2734322" y="5069150"/>
            <a:ext cx="4786408" cy="490938"/>
            <a:chOff x="2734322" y="5069150"/>
            <a:chExt cx="4786408" cy="490938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3E135D3-CCD9-4527-883B-70FA5ABACEC5}"/>
                </a:ext>
              </a:extLst>
            </p:cNvPr>
            <p:cNvCxnSpPr/>
            <p:nvPr/>
          </p:nvCxnSpPr>
          <p:spPr>
            <a:xfrm>
              <a:off x="2734322" y="5069150"/>
              <a:ext cx="47864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0ABE255F-C379-4C4E-B777-F54386E45232}"/>
                </a:ext>
              </a:extLst>
            </p:cNvPr>
            <p:cNvCxnSpPr/>
            <p:nvPr/>
          </p:nvCxnSpPr>
          <p:spPr>
            <a:xfrm>
              <a:off x="4258430" y="5078027"/>
              <a:ext cx="0" cy="4820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6B9431C7-60BC-4E71-A4D9-B5E517486E86}"/>
                </a:ext>
              </a:extLst>
            </p:cNvPr>
            <p:cNvCxnSpPr/>
            <p:nvPr/>
          </p:nvCxnSpPr>
          <p:spPr>
            <a:xfrm>
              <a:off x="5867360" y="5071962"/>
              <a:ext cx="0" cy="4820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09D09149-A6F6-4133-A320-E3C58D77B927}"/>
                </a:ext>
              </a:extLst>
            </p:cNvPr>
            <p:cNvCxnSpPr/>
            <p:nvPr/>
          </p:nvCxnSpPr>
          <p:spPr>
            <a:xfrm>
              <a:off x="7520730" y="5074558"/>
              <a:ext cx="0" cy="4820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306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E301DC-C250-44C5-9E0C-F3010B3F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Boucle d’édition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0B8CF50-44E0-403E-B7B7-E52E179F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3" y="269871"/>
            <a:ext cx="1998402" cy="679456"/>
          </a:xfrm>
          <a:prstGeom prst="rect">
            <a:avLst/>
          </a:prstGeom>
        </p:spPr>
      </p:pic>
      <p:graphicFrame>
        <p:nvGraphicFramePr>
          <p:cNvPr id="28" name="Espace réservé du contenu 2">
            <a:extLst>
              <a:ext uri="{FF2B5EF4-FFF2-40B4-BE49-F238E27FC236}">
                <a16:creationId xmlns:a16="http://schemas.microsoft.com/office/drawing/2014/main" id="{103FDA35-056D-44CF-B23E-3CCE999934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92798"/>
              </p:ext>
            </p:extLst>
          </p:nvPr>
        </p:nvGraphicFramePr>
        <p:xfrm>
          <a:off x="3152854" y="1823846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9" name="Image 28">
            <a:extLst>
              <a:ext uri="{FF2B5EF4-FFF2-40B4-BE49-F238E27FC236}">
                <a16:creationId xmlns:a16="http://schemas.microsoft.com/office/drawing/2014/main" id="{65A6EF41-690D-4805-B2D9-EB00316A7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015" y="2488962"/>
            <a:ext cx="590710" cy="59071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01B88A1-D0E9-4E2B-8E6D-8338F6CD9F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9835" y="5420138"/>
            <a:ext cx="676355" cy="67635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ED736F-67B0-4FD3-82B4-589731B609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4902" y="2488962"/>
            <a:ext cx="676355" cy="67635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F5135BC-C981-4A6A-A618-9CC5F5A9F3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38579" y="5453434"/>
            <a:ext cx="590711" cy="59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69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336B79D2-F4BA-4899-BA25-830448780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75D69-051B-4FE1-9777-FDED16461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16C45A-0274-4DA9-B3A0-39DE61A77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E301DC-C250-44C5-9E0C-F3010B3F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Documentation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26C43BA1-F91D-413B-9D47-D0B3B1788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0B8CF50-44E0-403E-B7B7-E52E179F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3" y="269871"/>
            <a:ext cx="1998402" cy="679456"/>
          </a:xfrm>
          <a:prstGeom prst="rect">
            <a:avLst/>
          </a:prstGeom>
        </p:spPr>
      </p:pic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F77A8639-C147-4F5B-84BA-2DA1484FB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106044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3846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135</TotalTime>
  <Words>82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Céleste</vt:lpstr>
      <vt:lpstr>PRODUCTION Worflow</vt:lpstr>
      <vt:lpstr>Conception initiale</vt:lpstr>
      <vt:lpstr>Boucle d’édition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Worflow</dc:title>
  <dc:creator>Frédéric Coubard</dc:creator>
  <cp:lastModifiedBy>Frédéric Coubard</cp:lastModifiedBy>
  <cp:revision>9</cp:revision>
  <dcterms:created xsi:type="dcterms:W3CDTF">2019-08-26T17:44:43Z</dcterms:created>
  <dcterms:modified xsi:type="dcterms:W3CDTF">2019-09-01T06:09:17Z</dcterms:modified>
</cp:coreProperties>
</file>