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AAEC-F922-47AD-9024-039CFE87E6F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9F5D-EA48-4018-B53F-67CA2A5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Combined loading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8 - </a:t>
            </a:r>
            <a:fld id="{82768B4A-2866-477C-B4D8-99CE26052DD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25604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4" y="1047750"/>
            <a:ext cx="3739797" cy="360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862401" y="5144559"/>
            <a:ext cx="84220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Three forces are applied to a short steel post as shown.  Determine the principle stresses, principal planes and maximum shearing stress at point </a:t>
            </a:r>
            <a:r>
              <a:rPr lang="en-US" altLang="en-US" sz="2000" i="1" dirty="0"/>
              <a:t>H.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89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8 - </a:t>
            </a:r>
            <a:fld id="{ED66E451-D4EA-4AAB-99E0-6CEF5C4142B4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662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4394200"/>
            <a:ext cx="33655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71538"/>
            <a:ext cx="3276600" cy="316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675314" y="890589"/>
            <a:ext cx="47513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SOLUTION: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Determine internal forces in Section </a:t>
            </a:r>
            <a:r>
              <a:rPr lang="en-US" altLang="en-US" sz="2000" i="1" dirty="0"/>
              <a:t>EFG</a:t>
            </a:r>
            <a:r>
              <a:rPr lang="en-US" altLang="en-US" sz="2000" dirty="0"/>
              <a:t>.</a:t>
            </a:r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6061075" y="1839913"/>
          <a:ext cx="4000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4000500" imgH="1562100" progId="Equation.3">
                  <p:embed/>
                </p:oleObj>
              </mc:Choice>
              <mc:Fallback>
                <p:oleObj name="Equation" r:id="rId5" imgW="4000500" imgH="1562100" progId="Equation.3">
                  <p:embed/>
                  <p:pic>
                    <p:nvPicPr>
                      <p:cNvPr id="266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1839913"/>
                        <a:ext cx="4000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675313" y="3646489"/>
            <a:ext cx="376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	Note:  Section properties,</a:t>
            </a:r>
          </a:p>
        </p:txBody>
      </p:sp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6061075" y="4143375"/>
          <a:ext cx="4203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4203700" imgH="1422400" progId="Equation.3">
                  <p:embed/>
                </p:oleObj>
              </mc:Choice>
              <mc:Fallback>
                <p:oleObj name="Equation" r:id="rId7" imgW="4203700" imgH="1422400" progId="Equation.3">
                  <p:embed/>
                  <p:pic>
                    <p:nvPicPr>
                      <p:cNvPr id="266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4143375"/>
                        <a:ext cx="4203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9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8 - </a:t>
            </a:r>
            <a:fld id="{D30372B0-64B7-42FA-AE0E-990290E0694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6007101" y="927101"/>
            <a:ext cx="392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/>
              <a:t>Evaluate normal stress at </a:t>
            </a:r>
            <a:r>
              <a:rPr lang="en-US" altLang="en-US" sz="2000" i="1"/>
              <a:t>H</a:t>
            </a:r>
            <a:r>
              <a:rPr lang="en-US" altLang="en-US" sz="2000"/>
              <a:t>.</a:t>
            </a:r>
          </a:p>
        </p:txBody>
      </p: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1905000" y="944564"/>
            <a:ext cx="8389938" cy="2867025"/>
            <a:chOff x="240" y="595"/>
            <a:chExt cx="5285" cy="1806"/>
          </a:xfrm>
        </p:grpSpPr>
        <p:pic>
          <p:nvPicPr>
            <p:cNvPr id="27659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595"/>
              <a:ext cx="2561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660" name="Object 8"/>
            <p:cNvGraphicFramePr>
              <a:graphicFrameLocks noChangeAspect="1"/>
            </p:cNvGraphicFramePr>
            <p:nvPr/>
          </p:nvGraphicFramePr>
          <p:xfrm>
            <a:off x="3093" y="857"/>
            <a:ext cx="2432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4" imgW="3860800" imgH="2451100" progId="Equation.3">
                    <p:embed/>
                  </p:oleObj>
                </mc:Choice>
                <mc:Fallback>
                  <p:oleObj name="Equation" r:id="rId4" imgW="3860800" imgH="2451100" progId="Equation.3">
                    <p:embed/>
                    <p:pic>
                      <p:nvPicPr>
                        <p:cNvPr id="276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857"/>
                          <a:ext cx="2432" cy="1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2366964" y="3506789"/>
            <a:ext cx="8093075" cy="2973387"/>
            <a:chOff x="531" y="2209"/>
            <a:chExt cx="5098" cy="1873"/>
          </a:xfrm>
        </p:grpSpPr>
        <p:sp>
          <p:nvSpPr>
            <p:cNvPr id="27655" name="Rectangle 9"/>
            <p:cNvSpPr>
              <a:spLocks noChangeArrowheads="1"/>
            </p:cNvSpPr>
            <p:nvPr/>
          </p:nvSpPr>
          <p:spPr bwMode="auto">
            <a:xfrm>
              <a:off x="2817" y="2506"/>
              <a:ext cx="2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000"/>
                <a:t>Evaluate shearing stress at </a:t>
              </a:r>
              <a:r>
                <a:rPr lang="en-US" altLang="en-US" sz="2000" i="1"/>
                <a:t>H</a:t>
              </a:r>
              <a:r>
                <a:rPr lang="en-US" altLang="en-US" sz="2000"/>
                <a:t>.</a:t>
              </a:r>
            </a:p>
          </p:txBody>
        </p:sp>
        <p:grpSp>
          <p:nvGrpSpPr>
            <p:cNvPr id="27656" name="Group 12"/>
            <p:cNvGrpSpPr>
              <a:grpSpLocks/>
            </p:cNvGrpSpPr>
            <p:nvPr/>
          </p:nvGrpSpPr>
          <p:grpSpPr bwMode="auto">
            <a:xfrm>
              <a:off x="531" y="2209"/>
              <a:ext cx="5098" cy="1873"/>
              <a:chOff x="531" y="2209"/>
              <a:chExt cx="5098" cy="1873"/>
            </a:xfrm>
          </p:grpSpPr>
          <p:pic>
            <p:nvPicPr>
              <p:cNvPr id="27657" name="Picture 6" descr="C:\DOCUME~1\WALTOL~1\LOCALS~1\Temp\\msotw9_temp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2209"/>
                <a:ext cx="2271" cy="10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7658" name="Object 10"/>
              <p:cNvGraphicFramePr>
                <a:graphicFrameLocks noChangeAspect="1"/>
              </p:cNvGraphicFramePr>
              <p:nvPr/>
            </p:nvGraphicFramePr>
            <p:xfrm>
              <a:off x="3093" y="2826"/>
              <a:ext cx="2536" cy="1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Equation" r:id="rId7" imgW="4025900" imgH="1993900" progId="Equation.3">
                      <p:embed/>
                    </p:oleObj>
                  </mc:Choice>
                  <mc:Fallback>
                    <p:oleObj name="Equation" r:id="rId7" imgW="4025900" imgH="1993900" progId="Equation.3">
                      <p:embed/>
                      <p:pic>
                        <p:nvPicPr>
                          <p:cNvPr id="27658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3" y="2826"/>
                            <a:ext cx="2536" cy="1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951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Equation</vt:lpstr>
      <vt:lpstr>Combined loading cases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2017-11-23T15:07:21Z</dcterms:created>
  <dcterms:modified xsi:type="dcterms:W3CDTF">2020-11-26T15:08:25Z</dcterms:modified>
</cp:coreProperties>
</file>