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65" r:id="rId10"/>
    <p:sldId id="267" r:id="rId11"/>
    <p:sldId id="292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95" r:id="rId28"/>
    <p:sldId id="296" r:id="rId29"/>
    <p:sldId id="288" r:id="rId30"/>
    <p:sldId id="297" r:id="rId31"/>
    <p:sldId id="273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3DD90-281E-4419-BBE1-8A3C0322D720}">
          <p14:sldIdLst>
            <p14:sldId id="256"/>
          </p14:sldIdLst>
        </p14:section>
        <p14:section name="PPT" id="{350B1CC7-2F78-458C-9B47-29CB748C84BC}">
          <p14:sldIdLst>
            <p14:sldId id="257"/>
            <p14:sldId id="258"/>
            <p14:sldId id="259"/>
            <p14:sldId id="260"/>
            <p14:sldId id="261"/>
            <p14:sldId id="262"/>
            <p14:sldId id="293"/>
            <p14:sldId id="265"/>
            <p14:sldId id="267"/>
            <p14:sldId id="292"/>
            <p14:sldId id="268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5"/>
            <p14:sldId id="296"/>
            <p14:sldId id="288"/>
            <p14:sldId id="297"/>
            <p14:sldId id="273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5704D7A-1E63-4A14-8A11-0A5C615F56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SEMINAR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B3E45-EEE9-4981-8393-6AF469661BD0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CBDE23-D58C-4334-A257-901137D41F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SEMINAR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5CFDB-7DC8-4DBA-941E-BD73EF60FCA5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A30C7-7541-4519-8E88-D74DC067078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Sipna COET, Amravati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Seminar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Sipna COET, Amravati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Seminar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Sipna COET, Amravati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895130-0DE7-4B64-9C58-EBC2AE86CF1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8" y="530908"/>
            <a:ext cx="1313954" cy="141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6276" r="7059" b="10564"/>
          <a:stretch>
            <a:fillRect/>
          </a:stretch>
        </p:blipFill>
        <p:spPr bwMode="auto">
          <a:xfrm>
            <a:off x="10123081" y="565830"/>
            <a:ext cx="1791970" cy="1375512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809196" y="1966213"/>
            <a:ext cx="25736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</a:t>
            </a:r>
          </a:p>
          <a:p>
            <a:pPr algn="ctr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9490" y="2607757"/>
            <a:ext cx="5233181" cy="104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40"/>
              <a:buFont typeface="Calibri" panose="020F0502020204030204"/>
              <a:buNone/>
            </a:pPr>
            <a:r>
              <a:rPr lang="en-US" sz="2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Talent Bridge: AI-Integrated Placement Web Application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105" y="3626485"/>
            <a:ext cx="37451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Vedant S. Raut</a:t>
            </a:r>
          </a:p>
          <a:p>
            <a:pPr algn="l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Ayush R. Raut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 S.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Vishakarma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Lokesh G. Wagh</a:t>
            </a:r>
          </a:p>
          <a:p>
            <a:pPr algn="l"/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Devanshu S. </a:t>
            </a:r>
            <a:r>
              <a:rPr lang="en-IN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Tambhake</a:t>
            </a:r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801" y="565830"/>
            <a:ext cx="11061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Sipna College of Engineering &amp; Technology, Amravati.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72862" y="1253586"/>
            <a:ext cx="6747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7" name="Picture 9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693" y="3654967"/>
            <a:ext cx="2246004" cy="21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508989" y="3803611"/>
            <a:ext cx="3138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N.Sawalkar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9196" y="5783218"/>
            <a:ext cx="2360501" cy="58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7145" algn="ctr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2024-2025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1090" y="454506"/>
            <a:ext cx="7092319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WORKING</a:t>
            </a:r>
            <a:endParaRPr lang="en-I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3756" y="1118650"/>
            <a:ext cx="10645087" cy="430811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501015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Login</a:t>
            </a:r>
          </a:p>
          <a:p>
            <a:pPr marL="615315" lvl="1" algn="just">
              <a:buClr>
                <a:schemeClr val="dk1"/>
              </a:buClr>
              <a:buSzPts val="111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companies, and admins register and log in securely using JWT-based authentication.</a:t>
            </a:r>
          </a:p>
          <a:p>
            <a:pPr marL="615315" lvl="1" algn="just">
              <a:buClr>
                <a:schemeClr val="dk1"/>
              </a:buClr>
              <a:buSzPts val="1110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015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Dashboard Access</a:t>
            </a:r>
          </a:p>
          <a:p>
            <a:pPr marL="615315" lvl="1" algn="just">
              <a:buClr>
                <a:schemeClr val="dk1"/>
              </a:buClr>
              <a:buSzPts val="111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create profiles, upload resumes, apply for jobs, and access AI tools like mock interviews and resume analyzers.</a:t>
            </a:r>
          </a:p>
          <a:p>
            <a:pPr marL="615315" lvl="1" algn="just">
              <a:buClr>
                <a:schemeClr val="dk1"/>
              </a:buClr>
              <a:buSzPts val="1110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015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Mock Interview Simulation</a:t>
            </a:r>
          </a:p>
          <a:p>
            <a:pPr marL="615315" lvl="1" algn="just">
              <a:buClr>
                <a:schemeClr val="dk1"/>
              </a:buClr>
              <a:buSzPts val="111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Gemini API, the system simulates an interview, asks questions based on resume and domain, and gives AI feedback.</a:t>
            </a:r>
          </a:p>
          <a:p>
            <a:pPr marL="615315" lvl="1" algn="just">
              <a:buClr>
                <a:schemeClr val="dk1"/>
              </a:buClr>
              <a:buSzPts val="1110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015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+mj-lt"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Analyzer Module</a:t>
            </a:r>
          </a:p>
          <a:p>
            <a:pPr marL="615315" lvl="1" algn="just">
              <a:buClr>
                <a:schemeClr val="dk1"/>
              </a:buClr>
              <a:buSzPts val="111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upload resumes which are scanned using PyPDF2 and analyzed by the Gemini API for strengths, weaknesses, and suggestions.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96CC8-CA1F-5225-B823-12A339E5C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CE036-AB97-B9AC-866C-9820BD4C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175A-E10C-428C-E9A0-FA6EDB85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78C4A-5E62-2DE4-1821-22FCD512F0D4}"/>
              </a:ext>
            </a:extLst>
          </p:cNvPr>
          <p:cNvSpPr txBox="1"/>
          <p:nvPr/>
        </p:nvSpPr>
        <p:spPr>
          <a:xfrm>
            <a:off x="1221090" y="454506"/>
            <a:ext cx="7092319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WORKING</a:t>
            </a:r>
            <a:endParaRPr lang="en-I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5B442-FB7A-11C3-7501-C584643CEAFE}"/>
              </a:ext>
            </a:extLst>
          </p:cNvPr>
          <p:cNvSpPr txBox="1"/>
          <p:nvPr/>
        </p:nvSpPr>
        <p:spPr>
          <a:xfrm>
            <a:off x="862345" y="1218041"/>
            <a:ext cx="10508020" cy="491617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501015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+mj-lt"/>
              <a:buAutoNum type="arabicPeriod" startAt="5"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Botpress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Support</a:t>
            </a:r>
          </a:p>
          <a:p>
            <a:pPr marL="615315" lvl="1" algn="just">
              <a:lnSpc>
                <a:spcPct val="150000"/>
              </a:lnSpc>
              <a:buClr>
                <a:schemeClr val="dk1"/>
              </a:buClr>
              <a:buSzPts val="111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chatbot guides users through features, placement tips, and frequently asked questions using natural language understanding.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015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+mj-lt"/>
              <a:buAutoNum type="arabicPeriod" startAt="5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&amp; Company Panel</a:t>
            </a:r>
          </a:p>
          <a:p>
            <a:pPr marL="615315" lvl="1" algn="just">
              <a:lnSpc>
                <a:spcPct val="150000"/>
              </a:lnSpc>
              <a:buClr>
                <a:schemeClr val="dk1"/>
              </a:buClr>
              <a:buSzPts val="111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can manage users, job listings, and analytics. Companies can post jobs, view applications, and shortlist candidates.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1015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+mj-lt"/>
              <a:buAutoNum type="arabicPeriod" startAt="5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Interaction &amp; Job Application</a:t>
            </a:r>
            <a:endParaRPr lang="en-US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5315" lvl="1" algn="just">
              <a:lnSpc>
                <a:spcPct val="150000"/>
              </a:lnSpc>
              <a:buClr>
                <a:schemeClr val="dk1"/>
              </a:buClr>
              <a:buSzPts val="111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apply for jobs in real-time, and all activity is stored and managed through a centralized backend with a user-friendly interface.</a:t>
            </a:r>
          </a:p>
          <a:p>
            <a:pPr marL="615315" lvl="1" algn="just">
              <a:lnSpc>
                <a:spcPct val="150000"/>
              </a:lnSpc>
              <a:buClr>
                <a:schemeClr val="dk1"/>
              </a:buClr>
              <a:buSzPts val="1110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4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4065" y="501446"/>
            <a:ext cx="744301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REQUIREMENT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EB3E6-E54F-EF4E-62B9-8DDB0B9950DD}"/>
              </a:ext>
            </a:extLst>
          </p:cNvPr>
          <p:cNvSpPr txBox="1"/>
          <p:nvPr/>
        </p:nvSpPr>
        <p:spPr>
          <a:xfrm>
            <a:off x="1033670" y="1311965"/>
            <a:ext cx="911418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HTML, CSS , React.js, Next.js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Node.js, Express, JWT, Multer, Axios,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MySQL, PostgreSQL (Neon)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Gemini API,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Botpress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Git &amp; GitHub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Software/IDE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VSCODE 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986789" y="515620"/>
            <a:ext cx="926175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MODULE</a:t>
            </a:r>
          </a:p>
        </p:txBody>
      </p:sp>
      <p:sp>
        <p:nvSpPr>
          <p:cNvPr id="211" name="Google Shape;211;g2674fd1794e_0_24"/>
          <p:cNvSpPr txBox="1"/>
          <p:nvPr/>
        </p:nvSpPr>
        <p:spPr>
          <a:xfrm>
            <a:off x="986790" y="1037590"/>
            <a:ext cx="9261754" cy="959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44780" lvl="0" indent="0" algn="ctr" rtl="0"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Module</a:t>
            </a:r>
            <a:endParaRPr sz="20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E4108C-2E71-6C09-4886-B1DD8FDA7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456" y="1642029"/>
            <a:ext cx="8305088" cy="38008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A111B9-C5A4-98B1-5106-5AC464543F33}"/>
              </a:ext>
            </a:extLst>
          </p:cNvPr>
          <p:cNvSpPr txBox="1"/>
          <p:nvPr/>
        </p:nvSpPr>
        <p:spPr>
          <a:xfrm>
            <a:off x="3068580" y="56357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 : Landing Page Of Project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14</a:t>
            </a:fld>
            <a:endParaRPr lang="en-US" dirty="0"/>
          </a:p>
        </p:txBody>
      </p:sp>
      <p:sp>
        <p:nvSpPr>
          <p:cNvPr id="221" name="Google Shape;221;g2674fd1794e_0_30"/>
          <p:cNvSpPr txBox="1"/>
          <p:nvPr/>
        </p:nvSpPr>
        <p:spPr>
          <a:xfrm>
            <a:off x="1970282" y="5381226"/>
            <a:ext cx="756221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Fig. Shows User Authentication Interface with Student and TPO Access Options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A0944-C6FD-99BA-5C05-16CC55352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82" y="854587"/>
            <a:ext cx="7688847" cy="39986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15</a:t>
            </a:fld>
            <a:endParaRPr lang="en-US" dirty="0"/>
          </a:p>
        </p:txBody>
      </p:sp>
      <p:sp>
        <p:nvSpPr>
          <p:cNvPr id="228" name="Google Shape;228;g33f88231180_0_13"/>
          <p:cNvSpPr txBox="1"/>
          <p:nvPr/>
        </p:nvSpPr>
        <p:spPr>
          <a:xfrm>
            <a:off x="705485" y="4311015"/>
            <a:ext cx="599948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Fig : Job Posting for student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000240" y="890905"/>
            <a:ext cx="4035425" cy="4239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student dashboard provides access to </a:t>
            </a:r>
            <a:r>
              <a:rPr lang="en-US" sz="1600" dirty="0" err="1"/>
              <a:t>accurated</a:t>
            </a:r>
            <a:r>
              <a:rPr lang="en-US" sz="1600" dirty="0"/>
              <a:t> list of job opportunities from various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job card contains key information such as job title, company name, location, and salary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Students can click </a:t>
            </a:r>
            <a:r>
              <a:rPr lang="en-US" sz="1600" b="1" dirty="0"/>
              <a:t>"View Details"</a:t>
            </a:r>
            <a:r>
              <a:rPr lang="en-US" sz="1600" dirty="0"/>
              <a:t> to read more about a job or click </a:t>
            </a:r>
            <a:r>
              <a:rPr lang="en-US" sz="1600" b="1" dirty="0"/>
              <a:t>"Apply"</a:t>
            </a:r>
            <a:r>
              <a:rPr lang="en-US" sz="1600" dirty="0"/>
              <a:t> to submit their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search bar and filter options help students easily find jobs that match their skills and interests.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F58B9-1C97-0169-16E6-8DE5D58F6C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9" y="890905"/>
            <a:ext cx="6282812" cy="3140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16</a:t>
            </a:fld>
            <a:endParaRPr lang="en-US" dirty="0"/>
          </a:p>
        </p:txBody>
      </p:sp>
      <p:sp>
        <p:nvSpPr>
          <p:cNvPr id="236" name="Google Shape;236;g33f88231180_0_23"/>
          <p:cNvSpPr txBox="1"/>
          <p:nvPr/>
        </p:nvSpPr>
        <p:spPr>
          <a:xfrm>
            <a:off x="1757688" y="5334061"/>
            <a:ext cx="799528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View and Apply Button Functionality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F1109-F3D5-5C42-CC2A-E2B40E7B6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19" y="393290"/>
            <a:ext cx="5006395" cy="4188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9F1F69-A412-3AA4-5D60-DD670F00F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2597"/>
            <a:ext cx="5179250" cy="42099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10C233-CEDB-3C90-3572-AFB33F3B81A7}"/>
              </a:ext>
            </a:extLst>
          </p:cNvPr>
          <p:cNvSpPr txBox="1"/>
          <p:nvPr/>
        </p:nvSpPr>
        <p:spPr>
          <a:xfrm>
            <a:off x="1059361" y="4595776"/>
            <a:ext cx="387391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View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5CB284-F57A-47AA-4480-FD78BA30B588}"/>
              </a:ext>
            </a:extLst>
          </p:cNvPr>
          <p:cNvSpPr txBox="1"/>
          <p:nvPr/>
        </p:nvSpPr>
        <p:spPr>
          <a:xfrm>
            <a:off x="7052122" y="4573615"/>
            <a:ext cx="387391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Apply Button</a:t>
            </a:r>
            <a:endParaRPr lang="en-US"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4598" y="6492875"/>
            <a:ext cx="4822804" cy="365125"/>
          </a:xfrm>
        </p:spPr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17</a:t>
            </a:fld>
            <a:endParaRPr lang="en-US" dirty="0"/>
          </a:p>
        </p:txBody>
      </p:sp>
      <p:sp>
        <p:nvSpPr>
          <p:cNvPr id="243" name="Google Shape;243;g33f88231180_0_33"/>
          <p:cNvSpPr txBox="1"/>
          <p:nvPr/>
        </p:nvSpPr>
        <p:spPr>
          <a:xfrm>
            <a:off x="983103" y="4662156"/>
            <a:ext cx="60350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Fig. Student Profile 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75696" y="891199"/>
            <a:ext cx="3910330" cy="4133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Student Profile</a:t>
            </a:r>
            <a:r>
              <a:rPr lang="en-US" sz="1600" dirty="0"/>
              <a:t> section allows users to view and update their personal and academic information. 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dirty="0"/>
              <a:t>Students can update this information as needed using the </a:t>
            </a:r>
            <a:r>
              <a:rPr lang="en-US" sz="1600" b="1" dirty="0"/>
              <a:t>Update Profile</a:t>
            </a:r>
            <a:r>
              <a:rPr lang="en-US" sz="1600" dirty="0"/>
              <a:t> button. This ensures that their data remains accurate and current, which is crucial for applying to jobs and participating in assessments.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can see their applied jobs under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Applied Jobs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section.</a:t>
            </a: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11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can contact TPO sir and chat visible in </a:t>
            </a:r>
            <a:r>
              <a:rPr lang="en-US" sz="1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Your Message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044836-AFB2-694B-C028-5893A6F2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041893"/>
            <a:ext cx="7226710" cy="34514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18</a:t>
            </a:fld>
            <a:endParaRPr lang="en-US" dirty="0"/>
          </a:p>
        </p:txBody>
      </p:sp>
      <p:sp>
        <p:nvSpPr>
          <p:cNvPr id="251" name="Google Shape;251;g33f88231180_0_43"/>
          <p:cNvSpPr txBox="1"/>
          <p:nvPr/>
        </p:nvSpPr>
        <p:spPr>
          <a:xfrm>
            <a:off x="-77159" y="5068585"/>
            <a:ext cx="7074535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. Services Page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3B7E8-E9D7-4302-126B-FA3C52FC1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26" y="215008"/>
            <a:ext cx="6685850" cy="4563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CBBAFB-F54B-E553-47E7-E24C0D00D7D3}"/>
              </a:ext>
            </a:extLst>
          </p:cNvPr>
          <p:cNvSpPr txBox="1"/>
          <p:nvPr/>
        </p:nvSpPr>
        <p:spPr>
          <a:xfrm>
            <a:off x="6997377" y="233371"/>
            <a:ext cx="502747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platform offers various AI-powered and career development tools to support students throughout their placement journey.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can analyze their resumes using the </a:t>
            </a:r>
            <a:r>
              <a:rPr lang="en-US" b="1" dirty="0"/>
              <a:t>AI Resume Analyzer</a:t>
            </a:r>
            <a:r>
              <a:rPr lang="en-US" dirty="0"/>
              <a:t>, which provides instant feedback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can also practice interviews through the </a:t>
            </a:r>
            <a:r>
              <a:rPr lang="en-US" b="1" dirty="0"/>
              <a:t>AI Mock Interviews</a:t>
            </a:r>
            <a:r>
              <a:rPr lang="en-US" dirty="0"/>
              <a:t> section with simulated AI interviewers and real-time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Resume Builder</a:t>
            </a:r>
            <a:r>
              <a:rPr lang="en-US" dirty="0"/>
              <a:t> helps students create professional resumes using pre-designed AI templates.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Job Postings</a:t>
            </a:r>
            <a:r>
              <a:rPr lang="en-US" dirty="0"/>
              <a:t> allow students to browse and apply for job opportunities from top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Aptitude &amp; Coding Tests</a:t>
            </a:r>
            <a:r>
              <a:rPr lang="en-US" dirty="0"/>
              <a:t> help students prepare for placement rounds by taking subject-related tests.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19</a:t>
            </a:fld>
            <a:endParaRPr lang="en-US" dirty="0"/>
          </a:p>
        </p:txBody>
      </p:sp>
      <p:sp>
        <p:nvSpPr>
          <p:cNvPr id="258" name="Google Shape;258;g33f88231180_0_53"/>
          <p:cNvSpPr txBox="1"/>
          <p:nvPr/>
        </p:nvSpPr>
        <p:spPr>
          <a:xfrm>
            <a:off x="1872788" y="4788254"/>
            <a:ext cx="802767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. Contact Us 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819D-DB19-259F-5B6E-2DEC4F0F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73" y="650484"/>
            <a:ext cx="8721213" cy="4117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65835" y="946785"/>
            <a:ext cx="7795260" cy="54597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RESEARCH METHODOLOGY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REQUIREMENT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ADVANTAGES AND APPLICATIONS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 AND RESULT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 AND FUTURE SCOPE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 panose="02020603050405020304"/>
              <a:buAutoNum type="arabicPeriod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3840" y="247015"/>
            <a:ext cx="41389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</a:t>
            </a:r>
            <a:r>
              <a:rPr lang="en-IN" alt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:-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20</a:t>
            </a:fld>
            <a:endParaRPr lang="en-US" dirty="0"/>
          </a:p>
        </p:txBody>
      </p:sp>
      <p:sp>
        <p:nvSpPr>
          <p:cNvPr id="266" name="Google Shape;266;g33f88231180_0_63"/>
          <p:cNvSpPr txBox="1"/>
          <p:nvPr/>
        </p:nvSpPr>
        <p:spPr>
          <a:xfrm>
            <a:off x="1958340" y="4766310"/>
            <a:ext cx="693801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: Notices Page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F398B-401F-5019-EFE2-850250519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76" y="577062"/>
            <a:ext cx="7854950" cy="3776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21</a:t>
            </a:fld>
            <a:endParaRPr lang="en-US" dirty="0"/>
          </a:p>
        </p:txBody>
      </p:sp>
      <p:sp>
        <p:nvSpPr>
          <p:cNvPr id="273" name="Google Shape;273;g33f88231180_0_75"/>
          <p:cNvSpPr txBox="1"/>
          <p:nvPr/>
        </p:nvSpPr>
        <p:spPr>
          <a:xfrm>
            <a:off x="2209001" y="5520602"/>
            <a:ext cx="7479030" cy="55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.:Admin Panel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2E6C5-C467-2AED-9FB3-80308D807814}"/>
              </a:ext>
            </a:extLst>
          </p:cNvPr>
          <p:cNvSpPr txBox="1"/>
          <p:nvPr/>
        </p:nvSpPr>
        <p:spPr>
          <a:xfrm>
            <a:off x="2821858" y="19879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44780" lvl="0" indent="0" algn="ctr" rtl="0"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panel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B0C4B-88CB-33FA-A94C-DAA6D31F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64" y="786853"/>
            <a:ext cx="10019071" cy="466999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2969A-500D-479C-DFC5-D098B0C1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35" y="383729"/>
            <a:ext cx="6828504" cy="4620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17A26A-EA43-3BE5-0655-FD55BC4B9FAB}"/>
              </a:ext>
            </a:extLst>
          </p:cNvPr>
          <p:cNvSpPr txBox="1"/>
          <p:nvPr/>
        </p:nvSpPr>
        <p:spPr>
          <a:xfrm>
            <a:off x="7266039" y="383729"/>
            <a:ext cx="49259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Registered Students</a:t>
            </a:r>
            <a:br>
              <a:rPr lang="en-US" dirty="0"/>
            </a:br>
            <a:r>
              <a:rPr lang="en-US" dirty="0"/>
              <a:t>View the total number of students registered for the placement platform. Keep track of student participation and manage data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Current Companies</a:t>
            </a:r>
            <a:br>
              <a:rPr lang="en-US" dirty="0"/>
            </a:br>
            <a:r>
              <a:rPr lang="en-US" dirty="0"/>
              <a:t>Shows the count of companies currently active on the platform. TPOs can coordinate with these companies for placement drives.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Upcoming Companies</a:t>
            </a:r>
            <a:br>
              <a:rPr lang="en-US" dirty="0"/>
            </a:br>
            <a:r>
              <a:rPr lang="en-US" dirty="0"/>
              <a:t>Displays the number of companies scheduled for upcoming drives. Helps in better planning and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Coordinators</a:t>
            </a:r>
            <a:br>
              <a:rPr lang="en-US" dirty="0"/>
            </a:br>
            <a:r>
              <a:rPr lang="en-US" dirty="0"/>
              <a:t>TPOs can view and manage campus coordinators who assist in placement activities and communication with students.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Testimonials</a:t>
            </a:r>
            <a:br>
              <a:rPr lang="en-US" dirty="0"/>
            </a:br>
            <a:r>
              <a:rPr lang="en-US" dirty="0"/>
              <a:t>Displays the feedback and testimonials given by students and companies, which can be reviewed or showcased.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91E3-3988-76CC-4408-AC7FD45BD908}"/>
              </a:ext>
            </a:extLst>
          </p:cNvPr>
          <p:cNvSpPr txBox="1"/>
          <p:nvPr/>
        </p:nvSpPr>
        <p:spPr>
          <a:xfrm>
            <a:off x="786581" y="5129543"/>
            <a:ext cx="613041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. Admin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DashBoard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Stats </a:t>
            </a:r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3D95D3B0-79DA-5470-0D0B-AB05256A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2CBFAD5-076B-16D8-F298-CE744DFF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3F895130-0DE7-4B64-9C58-EBC2AE86CF13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8CAD9BE-99EB-B404-C1F5-A1F71758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804CD7-5ED5-C7B7-9D86-95732883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3F895130-0DE7-4B64-9C58-EBC2AE86CF13}" type="slidenum">
              <a:rPr lang="en-US" smtClean="0"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D1ACF7-B9C1-0899-513B-B58B96166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183926"/>
            <a:ext cx="6197527" cy="3849593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56E3730-744D-658F-E4BC-A38C96737FC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53002" y="183926"/>
            <a:ext cx="559167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View Student</a:t>
            </a:r>
            <a:br>
              <a:rPr lang="en-US" dirty="0"/>
            </a:br>
            <a:r>
              <a:rPr lang="en-US" dirty="0"/>
              <a:t>TPOs can view student details like name, email, phone, and branch.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Student</a:t>
            </a:r>
            <a:br>
              <a:rPr lang="en-US" dirty="0"/>
            </a:br>
            <a:r>
              <a:rPr lang="en-US" dirty="0"/>
              <a:t>Click </a:t>
            </a:r>
            <a:r>
              <a:rPr lang="en-US" b="1" dirty="0"/>
              <a:t>Add New</a:t>
            </a:r>
            <a:r>
              <a:rPr lang="en-US" dirty="0"/>
              <a:t> to manually register a student with required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Edit Student</a:t>
            </a:r>
            <a:br>
              <a:rPr lang="en-US" dirty="0"/>
            </a:br>
            <a:r>
              <a:rPr lang="en-US" dirty="0" err="1"/>
              <a:t>Student</a:t>
            </a:r>
            <a:r>
              <a:rPr lang="en-US" dirty="0"/>
              <a:t> data can be updated via the </a:t>
            </a:r>
            <a:r>
              <a:rPr lang="en-US" b="1" dirty="0"/>
              <a:t>View</a:t>
            </a:r>
            <a:r>
              <a:rPr lang="en-US" dirty="0"/>
              <a:t> option if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Student</a:t>
            </a:r>
            <a:br>
              <a:rPr lang="en-US" dirty="0"/>
            </a:br>
            <a:r>
              <a:rPr lang="en-US" dirty="0"/>
              <a:t>Use </a:t>
            </a:r>
            <a:r>
              <a:rPr lang="en-US" b="1" dirty="0"/>
              <a:t>Remove</a:t>
            </a:r>
            <a:r>
              <a:rPr lang="en-US" dirty="0"/>
              <a:t> to delete any student record from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Student Table</a:t>
            </a:r>
            <a:br>
              <a:rPr lang="en-US" dirty="0"/>
            </a:br>
            <a:r>
              <a:rPr lang="en-US" dirty="0"/>
              <a:t>All student info is shown in a simple table for easy tracking and management.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27B8E-5A2A-5CF7-D2C2-59C15E14899D}"/>
              </a:ext>
            </a:extLst>
          </p:cNvPr>
          <p:cNvSpPr txBox="1"/>
          <p:nvPr/>
        </p:nvSpPr>
        <p:spPr>
          <a:xfrm>
            <a:off x="301122" y="4559541"/>
            <a:ext cx="615188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. </a:t>
            </a: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Student CRUD</a:t>
            </a:r>
            <a:endParaRPr lang="en-US"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8B73A-6DCC-24EE-70A3-5DD722E6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98387"/>
            <a:ext cx="6766560" cy="35811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773DC-07D0-A080-3F8C-A3FB464C38C5}"/>
              </a:ext>
            </a:extLst>
          </p:cNvPr>
          <p:cNvSpPr txBox="1"/>
          <p:nvPr/>
        </p:nvSpPr>
        <p:spPr>
          <a:xfrm>
            <a:off x="894080" y="4266763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. Jobs CRUD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21FF21-2481-AA47-91C0-AD0654454B7A}"/>
              </a:ext>
            </a:extLst>
          </p:cNvPr>
          <p:cNvSpPr txBox="1"/>
          <p:nvPr/>
        </p:nvSpPr>
        <p:spPr>
          <a:xfrm>
            <a:off x="6898640" y="296445"/>
            <a:ext cx="52933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View Job</a:t>
            </a:r>
            <a:br>
              <a:rPr lang="en-US" dirty="0"/>
            </a:br>
            <a:r>
              <a:rPr lang="en-US" dirty="0"/>
              <a:t>Click </a:t>
            </a:r>
            <a:r>
              <a:rPr lang="en-US" b="1" dirty="0"/>
              <a:t>View</a:t>
            </a:r>
            <a:r>
              <a:rPr lang="en-US" dirty="0"/>
              <a:t> to see full job details like title, company, location, salary, skills, and deadlines.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Job</a:t>
            </a:r>
            <a:br>
              <a:rPr lang="en-US" dirty="0"/>
            </a:br>
            <a:r>
              <a:rPr lang="en-US" dirty="0"/>
              <a:t>Use </a:t>
            </a:r>
            <a:r>
              <a:rPr lang="en-US" b="1" dirty="0"/>
              <a:t>+ Add New</a:t>
            </a:r>
            <a:r>
              <a:rPr lang="en-US" dirty="0"/>
              <a:t> to post a new job by entering all required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Edit Job</a:t>
            </a:r>
            <a:br>
              <a:rPr lang="en-US" dirty="0"/>
            </a:br>
            <a:r>
              <a:rPr lang="en-US" dirty="0"/>
              <a:t>Edit option (can be added in View) lets TPOs update job details anytime.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Job</a:t>
            </a:r>
            <a:br>
              <a:rPr lang="en-US" dirty="0"/>
            </a:br>
            <a:r>
              <a:rPr lang="en-US" b="1" dirty="0"/>
              <a:t>Remove</a:t>
            </a:r>
            <a:r>
              <a:rPr lang="en-US" dirty="0"/>
              <a:t> button deletes outdated or invalid job posts.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Job Table</a:t>
            </a:r>
            <a:br>
              <a:rPr lang="en-US" dirty="0"/>
            </a:br>
            <a:r>
              <a:rPr lang="en-US" dirty="0"/>
              <a:t>Jobs are shown in a clean table with columns like ID, Title, Company, and Actions for easy management.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23C3E-5595-E47F-3F9E-8B02C274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0"/>
            <a:ext cx="7081520" cy="39089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54C340-9144-2D23-FE43-6E12561EF712}"/>
              </a:ext>
            </a:extLst>
          </p:cNvPr>
          <p:cNvSpPr txBox="1"/>
          <p:nvPr/>
        </p:nvSpPr>
        <p:spPr>
          <a:xfrm>
            <a:off x="7081520" y="33090"/>
            <a:ext cx="51104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View Testimonial</a:t>
            </a:r>
            <a:br>
              <a:rPr lang="en-US" dirty="0"/>
            </a:br>
            <a:r>
              <a:rPr lang="en-US" dirty="0"/>
              <a:t>TPOs can click </a:t>
            </a:r>
            <a:r>
              <a:rPr lang="en-US" b="1" dirty="0"/>
              <a:t>View</a:t>
            </a:r>
            <a:r>
              <a:rPr lang="en-US" dirty="0"/>
              <a:t> to read feedback from students or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Testimonial</a:t>
            </a:r>
            <a:br>
              <a:rPr lang="en-US" dirty="0"/>
            </a:br>
            <a:r>
              <a:rPr lang="en-US" dirty="0"/>
              <a:t>Use </a:t>
            </a:r>
            <a:r>
              <a:rPr lang="en-US" b="1" dirty="0"/>
              <a:t>+ Add New</a:t>
            </a:r>
            <a:r>
              <a:rPr lang="en-US" dirty="0"/>
              <a:t> to manually add new testimonials with name, role, and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Edit Testimonial</a:t>
            </a:r>
            <a:br>
              <a:rPr lang="en-US" dirty="0"/>
            </a:br>
            <a:r>
              <a:rPr lang="en-US" dirty="0"/>
              <a:t>Testimonials can be updated if needed via the </a:t>
            </a:r>
            <a:r>
              <a:rPr lang="en-US" b="1" dirty="0"/>
              <a:t>View/Edit</a:t>
            </a:r>
            <a:r>
              <a:rPr lang="en-US" dirty="0"/>
              <a:t>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Delete Testimonial</a:t>
            </a:r>
            <a:br>
              <a:rPr lang="en-US" dirty="0"/>
            </a:br>
            <a:r>
              <a:rPr lang="en-US" dirty="0"/>
              <a:t>Click </a:t>
            </a:r>
            <a:r>
              <a:rPr lang="en-US" b="1" dirty="0"/>
              <a:t>Remove</a:t>
            </a:r>
            <a:r>
              <a:rPr lang="en-US" dirty="0"/>
              <a:t> to delete any outdated or inappropriate testimonial.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Testimonial Table</a:t>
            </a:r>
            <a:br>
              <a:rPr lang="en-US" dirty="0"/>
            </a:br>
            <a:r>
              <a:rPr lang="en-US" dirty="0"/>
              <a:t>All testimonials are listed in a table showing Name, Role, Message, and Actions for quick control.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6AD76-0176-0CC5-92F5-DF569A4C3E9E}"/>
              </a:ext>
            </a:extLst>
          </p:cNvPr>
          <p:cNvSpPr txBox="1"/>
          <p:nvPr/>
        </p:nvSpPr>
        <p:spPr>
          <a:xfrm>
            <a:off x="472440" y="4116629"/>
            <a:ext cx="613664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. </a:t>
            </a: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Testimonials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CRUD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A38E8-A8DD-1BC9-364C-5D00AC5E9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93" y="284493"/>
            <a:ext cx="10149947" cy="3768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C26E3-2DEF-0C86-D7FA-DD8A419E604E}"/>
              </a:ext>
            </a:extLst>
          </p:cNvPr>
          <p:cNvSpPr txBox="1"/>
          <p:nvPr/>
        </p:nvSpPr>
        <p:spPr>
          <a:xfrm>
            <a:off x="3048000" y="4053332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. Job Applications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ABDCA-E518-A2D0-B561-955BD29C1548}"/>
              </a:ext>
            </a:extLst>
          </p:cNvPr>
          <p:cNvSpPr txBox="1"/>
          <p:nvPr/>
        </p:nvSpPr>
        <p:spPr>
          <a:xfrm>
            <a:off x="1396946" y="4602846"/>
            <a:ext cx="93981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Admin can view a list of students who have applied for a specific company.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Each application includes student details like name, email, phone number, and qualification.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This helps TPOs track applicants for each job and share shortlisted candidates with the company.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 clean table format makes it easy to review and manage applications.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577D3-25EF-4D1E-DAEC-C5107D69C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3EC37-4952-E9C7-EB41-ABF3364B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Sipna COET, Amravati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DF1DE-2085-E7D2-ED65-0535A327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1E4DA2-D765-592F-029D-E8C6B163D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50910"/>
            <a:ext cx="9384640" cy="4595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DEA3E2-B3E9-2CA8-0DEA-8F91B0F2EB11}"/>
              </a:ext>
            </a:extLst>
          </p:cNvPr>
          <p:cNvSpPr txBox="1"/>
          <p:nvPr/>
        </p:nvSpPr>
        <p:spPr>
          <a:xfrm>
            <a:off x="638185" y="5049083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Admin can Download Student List in Excel Format </a:t>
            </a:r>
            <a:endParaRPr lang="en-US" sz="1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4217133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A9F62-F886-CB94-7E15-F951BB2F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DE34E-3094-400F-85B0-8C1C1D9B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Sipna COET, Amravati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3BE7-2FDD-CF5D-736A-77BBABD7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43731-D74E-28D6-B47B-D5E367343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3" y="0"/>
            <a:ext cx="11206480" cy="4419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E60248-3292-A948-F232-8CDBBEFE7A7F}"/>
              </a:ext>
            </a:extLst>
          </p:cNvPr>
          <p:cNvSpPr txBox="1"/>
          <p:nvPr/>
        </p:nvSpPr>
        <p:spPr>
          <a:xfrm>
            <a:off x="2606040" y="4468808"/>
            <a:ext cx="697992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 . Admin Notice Section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A4AAF-2CCB-D938-3788-DFAAB57B08AD}"/>
              </a:ext>
            </a:extLst>
          </p:cNvPr>
          <p:cNvSpPr txBox="1"/>
          <p:nvPr/>
        </p:nvSpPr>
        <p:spPr>
          <a:xfrm>
            <a:off x="558800" y="5130073"/>
            <a:ext cx="110296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Admin can post Notices from here.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Admin can able to reply the student Message</a:t>
            </a:r>
          </a:p>
        </p:txBody>
      </p:sp>
    </p:spTree>
    <p:extLst>
      <p:ext uri="{BB962C8B-B14F-4D97-AF65-F5344CB8AC3E}">
        <p14:creationId xmlns:p14="http://schemas.microsoft.com/office/powerpoint/2010/main" val="3957859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097280" y="71120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6B3211-B60D-7212-C52F-DF5F2A3C3B3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41930" y="1561022"/>
            <a:ext cx="9686741" cy="373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Talent-Bridge: AI-Integrated Placement Web 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platform designed to bridge the gap between students and recruiters. With features like AI mock interviews, aptitude quizzes, and an easy resume builder, it provides a comprehensive solution for job preparation. The responsive design ensures accessibility across devices, making it user-friendly. However, its reliance on internet access and the potential for downtime are areas for future improvement. Overall, Talent-Bridge holds significant potential for enhancing the placement process and empowering students in their career journeys.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1931" y="402067"/>
            <a:ext cx="6097712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 panose="020F0502020204030204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 lang="en-IN" altLang="en-US" sz="3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6980" y="985632"/>
            <a:ext cx="10255515" cy="40462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01015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"Talent Bridge"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AI-integrated placement web application designed to simplify the campus recruitment process.</a:t>
            </a:r>
          </a:p>
          <a:p>
            <a:pPr marL="501015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connects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companies, and placement coordinators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single digital platform.</a:t>
            </a:r>
          </a:p>
          <a:p>
            <a:pPr marL="501015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AI-powered tools like mock interview simulators, resume analyzers, and aptitude quizzes, it enhances students' job readiness.</a:t>
            </a:r>
          </a:p>
          <a:p>
            <a:pPr marL="501015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1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also includes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mini AI modules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58215" lvl="1" indent="-34290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1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Mock Interview using Gemini API (Next.js)</a:t>
            </a:r>
          </a:p>
          <a:p>
            <a:pPr marL="958215" lvl="1" indent="-34290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1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Botpress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8215" lvl="1" indent="-342900" algn="just">
              <a:lnSpc>
                <a:spcPct val="150000"/>
              </a:lnSpc>
              <a:spcBef>
                <a:spcPts val="1000"/>
              </a:spcBef>
              <a:buClr>
                <a:schemeClr val="dk1"/>
              </a:buClr>
              <a:buSzPts val="1110"/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Resume Analyzer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BA118C-651F-F50E-018A-CBC66BD8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83FE2-0AD1-9C78-8CEB-248CE1C6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Sipna COET, Amravati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DAA21-89B8-3291-C120-F8323FBF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F1EFEC-2C94-4135-EF21-931961789B67}"/>
              </a:ext>
            </a:extLst>
          </p:cNvPr>
          <p:cNvSpPr txBox="1"/>
          <p:nvPr/>
        </p:nvSpPr>
        <p:spPr>
          <a:xfrm>
            <a:off x="993058" y="277450"/>
            <a:ext cx="70988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ADVANTAGES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E390FF0-86C6-A469-943B-A610043B9B9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93058" y="1000724"/>
            <a:ext cx="93701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Mock Interviews: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practice interviews anytime to improve their skills.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Aptitude &amp; Reasoning Quiz: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students prepare for placement tests.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Design: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works well on phones, tablets, and computers.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Resume Builder: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quickly create and update their resumes.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31AA1-6F02-85D1-4C8D-7BB264F2DBD9}"/>
              </a:ext>
            </a:extLst>
          </p:cNvPr>
          <p:cNvSpPr txBox="1"/>
          <p:nvPr/>
        </p:nvSpPr>
        <p:spPr>
          <a:xfrm>
            <a:off x="993058" y="344754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DISADVANTAGES</a:t>
            </a:r>
            <a:endParaRPr lang="en-US" sz="32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2F8B6E-BED5-7E8F-B113-F239B8A365A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93058" y="3982184"/>
            <a:ext cx="99443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Dependency: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a stable internet connection, limiting access for users in low-connectivity areas.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Downtime: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 or server failures can make the website temporarily unavailable.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Non-Tech-Savvy Users: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students may struggle with advanced features or navigation, limiting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622442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Seminar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097280" y="306898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APPLICATIONS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BDEA5-4BA3-E7D9-88F4-665EB70E8926}"/>
              </a:ext>
            </a:extLst>
          </p:cNvPr>
          <p:cNvSpPr txBox="1"/>
          <p:nvPr/>
        </p:nvSpPr>
        <p:spPr>
          <a:xfrm>
            <a:off x="1097280" y="1099185"/>
            <a:ext cx="1049174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Personalized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Students get AI-based insights on resumes/interviews.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Streamlined 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Companies can manage job postings and applications centrally.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Improved Placement Rates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Data-driven insights improve match between candidates and jobs.</a:t>
            </a:r>
          </a:p>
          <a:p>
            <a:pPr marL="285750" marR="0" lvl="0" indent="-28575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Can be deployed across colleges, bootcamps, and even online platforms.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Feedback: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Students receive instant feedback on resumes and mock interviews to improve continuously.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Recruiter-Friendly Interface: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Recruiters can easily filter, sort, and select candidates using AI-    based analytics.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Wide Application Scope: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integrated into career counseling centers, job fairs, and virtual recruitment drives.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209040" y="69278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SCOPE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94E5CA-9D73-7D5E-D62F-09181E58743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87124" y="1582340"/>
            <a:ext cx="1081775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Recommendations: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AI to provide smarter, real-time suggestions for learning resources, career paths, and skill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 Learning &amp; Collaboration: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forums or discussion boards where students can collaborate, share knowledge, and solve problems together.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Gamified Assessments: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game-like elements such as badges, leaderboards, and rewards to make learning and assessments more engaging and motivating.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mobile app version for enhanced accessibility and learning on the go.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External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seamless integration with job portals, LinkedIn, or learning platforms like Coursera/Udemy for better placement opportunities and upskilling.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501445" y="479487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097915" y="1382395"/>
            <a:ext cx="9236710" cy="3930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94C85-B2BA-25F9-A039-C111F75935C6}"/>
              </a:ext>
            </a:extLst>
          </p:cNvPr>
          <p:cNvSpPr txBox="1"/>
          <p:nvPr/>
        </p:nvSpPr>
        <p:spPr>
          <a:xfrm>
            <a:off x="501445" y="1364021"/>
            <a:ext cx="11090787" cy="3811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Raut, V. S., &amp; Others. (2024). Talent Bridge: AI Integrated Placement Portal. International Journal for Innovative Research in Technology (IJIRT), Vol. 10, Issue 11. </a:t>
            </a:r>
          </a:p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Baile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Sawarkar, P., Wankhede, P.,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Manwatkar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Barsagade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&amp;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Karmore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 (2021). Implementation of Training and Placement System. International Journal of Scientific Research in Science and Technology. </a:t>
            </a:r>
          </a:p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Choudhary, S.,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Landge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Salunke, S., Sutar, S., &amp;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Mhamunkar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K. (2016). Advance Training and Placement web portal. International Journal of Technical Research and Application. </a:t>
            </a:r>
          </a:p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Fakoya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T.,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Ibiyomi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A., &amp; Abiona, A. A. (2021). Students’ Final Year Projects Record Management System. International Conference of Sciences, Engineering Technology. </a:t>
            </a:r>
          </a:p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Gupta, S.,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Hinorani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Singh, S., &amp; Phadnis, N. (2021). Designing of Web Portal for Training and Placement Cell. International Research Journal of Engineering and Technology.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34</a:t>
            </a:fld>
            <a:endParaRPr lang="en-US" dirty="0"/>
          </a:p>
        </p:txBody>
      </p:sp>
      <p:sp>
        <p:nvSpPr>
          <p:cNvPr id="338" name="Google Shape;338;p5"/>
          <p:cNvSpPr txBox="1"/>
          <p:nvPr/>
        </p:nvSpPr>
        <p:spPr>
          <a:xfrm>
            <a:off x="4011295" y="2620010"/>
            <a:ext cx="3744595" cy="29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 !</a:t>
            </a:r>
            <a:endParaRPr sz="3200" b="1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1849" y="561690"/>
            <a:ext cx="10317748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Calibri" panose="020F0502020204030204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46760" y="1379220"/>
            <a:ext cx="9739023" cy="319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895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placements can be inefficient, unstructured, and limited in reach.</a:t>
            </a:r>
          </a:p>
          <a:p>
            <a:pPr marL="48895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lack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customization, automation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8895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help students prepare and apply for jobs, while enabling companies to recruit efficiently.</a:t>
            </a:r>
          </a:p>
          <a:p>
            <a:pPr marL="48895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modern tech stacks like React, Node, AI APIs, and databases ensures a scalable, full-stack solution.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94965" y="578126"/>
            <a:ext cx="93308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US" sz="32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1094965" y="1127090"/>
            <a:ext cx="9330813" cy="41078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E03BA7-DA3C-8D3D-C6AD-BA1DE93C15F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74467" y="1623068"/>
            <a:ext cx="10399777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placement communication is done through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WhatsApp groups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updates often get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lost or buried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message threads.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 job opportunities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due to outdated or overlooked messages.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proper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job applications or student progress.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structured preparation tools (like resume builders and mock interviews).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leads to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unorganized and inefficient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placement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76632" y="409079"/>
            <a:ext cx="1030912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lang="en-US" sz="3200" dirty="0"/>
          </a:p>
        </p:txBody>
      </p:sp>
      <p:sp>
        <p:nvSpPr>
          <p:cNvPr id="132" name="Google Shape;132;g2b42c6e1ca6_0_10"/>
          <p:cNvSpPr/>
          <p:nvPr/>
        </p:nvSpPr>
        <p:spPr>
          <a:xfrm>
            <a:off x="1816548" y="2251236"/>
            <a:ext cx="2754600" cy="1726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 panose="02020603050405020304"/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AI-integrated placement ecosystem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300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134" name="Google Shape;134;g2b42c6e1ca6_0_10"/>
          <p:cNvSpPr/>
          <p:nvPr/>
        </p:nvSpPr>
        <p:spPr>
          <a:xfrm>
            <a:off x="5286976" y="991148"/>
            <a:ext cx="2957830" cy="152590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resume creation, job applications, and interview preparation.</a:t>
            </a:r>
            <a:endParaRPr sz="13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33" name="Google Shape;133;g2b42c6e1ca6_0_10"/>
          <p:cNvSpPr/>
          <p:nvPr/>
        </p:nvSpPr>
        <p:spPr>
          <a:xfrm>
            <a:off x="7145858" y="4639500"/>
            <a:ext cx="2754600" cy="1465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control and analytics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management.</a:t>
            </a:r>
            <a:endParaRPr sz="13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pic>
        <p:nvPicPr>
          <p:cNvPr id="135" name="Google Shape;135;g2b42c6e1ca6_0_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57497" y="3429000"/>
            <a:ext cx="19431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34;g2b42c6e1ca6_0_10">
            <a:extLst>
              <a:ext uri="{FF2B5EF4-FFF2-40B4-BE49-F238E27FC236}">
                <a16:creationId xmlns:a16="http://schemas.microsoft.com/office/drawing/2014/main" id="{37F8C2A9-CC57-7CC3-8EF0-01C0A08BF1F8}"/>
              </a:ext>
            </a:extLst>
          </p:cNvPr>
          <p:cNvSpPr/>
          <p:nvPr/>
        </p:nvSpPr>
        <p:spPr>
          <a:xfrm>
            <a:off x="8039694" y="2661458"/>
            <a:ext cx="2957830" cy="1525905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</a:t>
            </a:r>
            <a:r>
              <a:rPr lang="en-US" sz="13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 feedback to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student employability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3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2918" y="276980"/>
            <a:ext cx="8995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lang="en-US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6FBD1-D9E4-68A3-5041-850A5D9779BF}"/>
              </a:ext>
            </a:extLst>
          </p:cNvPr>
          <p:cNvSpPr txBox="1"/>
          <p:nvPr/>
        </p:nvSpPr>
        <p:spPr>
          <a:xfrm>
            <a:off x="672918" y="1028545"/>
            <a:ext cx="10846163" cy="5095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Placement Portals: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like Naukri, Indeed, and college ERP systems only provide basic job posting and application tracking but lack AI-based personalized learning and mock interview simulations.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Interview Preparation: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studies have explored the use of AI in simulating interviews. Research shows that AI-generated questions and feedback improve student readiness and reduce anxiety before actual interviews.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Evaluation Systems: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resume analyzers like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ResumAI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JobScan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keyword-matching techniques but lack real-time feedback or integration with personalized job portals.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Chatbot-Based Student Helpdesks: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 have implemented chatbots for FAQs, but few utilize intent-based conversational flows powered by NLU for career guidance like in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Botpress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5950" lvl="0" indent="-45720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4E2E9-0547-DBB6-2AF8-7819A9D8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Seminar Title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767D7-3713-28A7-B6A8-2FB613F8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Sipna COET, Amravati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4E075-35FC-7E51-7456-3741676A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F9695-5BD0-1E91-74C7-A123E1C4B96E}"/>
              </a:ext>
            </a:extLst>
          </p:cNvPr>
          <p:cNvSpPr txBox="1"/>
          <p:nvPr/>
        </p:nvSpPr>
        <p:spPr>
          <a:xfrm>
            <a:off x="1093635" y="882019"/>
            <a:ext cx="1000472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Skill Assessment Platforms: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 like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HackerRank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Mettl focus on coding and aptitude tests but don’t integrate with placement systems for automatic job recommendations or analytics.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in Integration: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tools work in isolation — one for resume, another for mock interviews, and another for job search. Your project bridges these tools into one unified system.</a:t>
            </a: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AI APIs (Gemini/ChatGPT):</a:t>
            </a:r>
            <a:b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latest advancement in Generative AI (e.g., Gemini Flash) allows for context-based interaction and better natural language processing, enhancing both mock interviews and resume scoring in your system.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B7FC6-9194-BE72-5699-D005E20F0A65}"/>
              </a:ext>
            </a:extLst>
          </p:cNvPr>
          <p:cNvSpPr txBox="1"/>
          <p:nvPr/>
        </p:nvSpPr>
        <p:spPr>
          <a:xfrm>
            <a:off x="636212" y="298454"/>
            <a:ext cx="8995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18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Quantum Cryptography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Sipna COET, Amravati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95130-0DE7-4B64-9C58-EBC2AE86CF13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1097280" y="391160"/>
            <a:ext cx="6096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 b="1" dirty="0"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</a:t>
            </a:r>
            <a:r>
              <a:rPr lang="en-US" dirty="0">
                <a:sym typeface="+mn-ea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CC1ADD-5DE1-0B2B-60AB-F594046FA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97" y="974725"/>
            <a:ext cx="5726868" cy="51788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</TotalTime>
  <Words>2459</Words>
  <Application>Microsoft Office PowerPoint</Application>
  <PresentationFormat>Widescreen</PresentationFormat>
  <Paragraphs>301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A.R Thakur</dc:creator>
  <cp:lastModifiedBy>Vedant Raut</cp:lastModifiedBy>
  <cp:revision>137</cp:revision>
  <dcterms:created xsi:type="dcterms:W3CDTF">2024-07-12T08:50:00Z</dcterms:created>
  <dcterms:modified xsi:type="dcterms:W3CDTF">2025-05-02T05:11:10Z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74593CB350D2451EA68419C4DC2F03F1_13</vt:lpwstr>
  </property>
  <property fmtid="{D5CDD505-2E9C-101B-9397-08002B2CF9AE}" pid="3" name="KSOProductBuildVer">
    <vt:lpwstr>1033-12.2.0.20782</vt:lpwstr>
  </property>
</Properties>
</file>