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9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6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6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5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66B0-527D-4A76-9B52-B43DEC31A38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3279-DBA0-44A6-8C0D-407861AC2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7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缺失值：较难处理。暂时填充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。（填充零：认为一定没问题（</a:t>
            </a:r>
            <a:r>
              <a:rPr lang="en-US" altLang="zh-CN" dirty="0" smtClean="0"/>
              <a:t>s-type</a:t>
            </a:r>
            <a:r>
              <a:rPr lang="zh-CN" altLang="en-US" dirty="0" smtClean="0"/>
              <a:t>）；填充中位数：大多数是健康的，依旧是认为没问题；填充均值：不稳健）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健康数据和故障数据：故障数据的存在只是为了筛选变量（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），也可以作为检验模型的测试（如果做了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选择，效果预估挺好）。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若选用</a:t>
            </a:r>
            <a:r>
              <a:rPr lang="en-US" altLang="zh-CN" dirty="0" smtClean="0"/>
              <a:t>density-based</a:t>
            </a:r>
            <a:r>
              <a:rPr lang="zh-CN" altLang="en-US" dirty="0" smtClean="0"/>
              <a:t>，变量需要明确越小越好。（代码中暂缺）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44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1.fisher</a:t>
            </a:r>
            <a:r>
              <a:rPr lang="zh-CN" altLang="en-US" dirty="0" smtClean="0"/>
              <a:t>得分高于平均值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强相关的变量（两个变量相关系数</a:t>
            </a:r>
            <a:r>
              <a:rPr lang="en-US" altLang="zh-CN" dirty="0"/>
              <a:t>&gt;</a:t>
            </a:r>
            <a:r>
              <a:rPr lang="en-US" altLang="zh-CN" dirty="0" smtClean="0"/>
              <a:t>0.9</a:t>
            </a:r>
            <a:r>
              <a:rPr lang="zh-CN" altLang="en-US" dirty="0" smtClean="0"/>
              <a:t>），取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得分高的。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注：存在故障数据才能选择变量。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1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基于密度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𝑑𝑖𝑗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𝑑𝑖𝑗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变换为分数：</a:t>
                </a:r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认为过（中位数，</a:t>
                </a:r>
                <a:r>
                  <a:rPr lang="en-US" altLang="zh-CN" dirty="0" smtClean="0"/>
                  <a:t>90</a:t>
                </a:r>
                <a:r>
                  <a:rPr lang="zh-CN" altLang="en-US" dirty="0" smtClean="0"/>
                  <a:t>），（最小值，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）。做线性变换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更多策略，可以考虑分段线性。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9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2602"/>
          </a:xfrm>
        </p:spPr>
        <p:txBody>
          <a:bodyPr/>
          <a:lstStyle/>
          <a:p>
            <a:r>
              <a:rPr lang="zh-CN" altLang="en-US" dirty="0" smtClean="0"/>
              <a:t>论文：轴承，一个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选择当前轴承前后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个。（轴承存在协作关系）</a:t>
            </a:r>
            <a:endParaRPr lang="en-US" altLang="zh-CN" dirty="0" smtClean="0"/>
          </a:p>
          <a:p>
            <a:r>
              <a:rPr lang="zh-CN" altLang="en-US" dirty="0" smtClean="0"/>
              <a:t>泵车：协作关系不存在？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</a:t>
            </a:r>
            <a:r>
              <a:rPr lang="zh-CN" altLang="en-US" dirty="0" smtClean="0"/>
              <a:t>所有泵车作为一个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有共同协议？的泵车做一个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，协议按照该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故障比例加权？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787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横向比较：选取一个时间点，比较当前所有泵车，进行打分。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纵向比较：使用一台泵车，得到该泵车的历史数据，选择一个健康状态，基于此得到得分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面板比较：所有泵车所有时间的数据，相互比较，打分（这是对的，大多数数据是健康的的假设能成立）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注：数据的可比性，作业中数据，静止时数据是否相同。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4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数据量、计算速度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统计方法：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计算分位点用到两层循环。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只有参数方法（假定数据分布）能去掉一层循环（实质去除）</a:t>
            </a:r>
            <a:endParaRPr lang="en-US" altLang="zh-CN" dirty="0" smtClean="0"/>
          </a:p>
          <a:p>
            <a:r>
              <a:rPr lang="zh-CN" altLang="en-US" dirty="0" smtClean="0"/>
              <a:t>计算机方法：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75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337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数据</vt:lpstr>
      <vt:lpstr>变量选择</vt:lpstr>
      <vt:lpstr>基于密度</vt:lpstr>
      <vt:lpstr>基于分布</vt:lpstr>
      <vt:lpstr>数据策略</vt:lpstr>
      <vt:lpstr>数据量、计算速度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阮琳雄</dc:creator>
  <cp:lastModifiedBy>阮琳雄</cp:lastModifiedBy>
  <cp:revision>8</cp:revision>
  <dcterms:created xsi:type="dcterms:W3CDTF">2018-10-09T05:38:35Z</dcterms:created>
  <dcterms:modified xsi:type="dcterms:W3CDTF">2018-10-09T07:11:59Z</dcterms:modified>
</cp:coreProperties>
</file>