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71f228877_1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71f22887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f71f228877_1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62b18994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62b1899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f62b189945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2b189945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62b1899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f62b189945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62b18994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62b1899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f62b189945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62b189945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62b1899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f62b189945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62b18994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62b1899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f62b18994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62b189945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62b1899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f62b189945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71f228877_1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71f22887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f71f228877_1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1f2288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71f22887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71f228877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71f22887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71f228877_1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71f2288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f71f228877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1f2288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f71f228877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71f228877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71f22887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71f228877_1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71f228877_1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71f22887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f71f228877_1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95738" y="404813"/>
            <a:ext cx="4826000" cy="11509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995738" y="1196975"/>
            <a:ext cx="4826000" cy="5762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232026" y="-134937"/>
            <a:ext cx="4679950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4662488" y="2295525"/>
            <a:ext cx="5975350" cy="205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482600" y="319087"/>
            <a:ext cx="5975350" cy="600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08175" y="1628775"/>
            <a:ext cx="33131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5373688" y="1628775"/>
            <a:ext cx="33131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3034506" y="502444"/>
            <a:ext cx="4525963" cy="67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4892675" y="2360613"/>
            <a:ext cx="5894388" cy="1693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427163" y="741362"/>
            <a:ext cx="5894388" cy="493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68313" y="1628775"/>
            <a:ext cx="402748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28775"/>
            <a:ext cx="4027488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68313" y="6453188"/>
            <a:ext cx="2276475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78188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oscardavidperilla/domestic-violence-in-colombia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3837700" y="671700"/>
            <a:ext cx="4901700" cy="2757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4500"/>
              <a:t>PREDICCIÓN DE VIOLENCIA DOMÉSTICA EN COLOMBIA</a:t>
            </a:r>
            <a:endParaRPr sz="4500"/>
          </a:p>
        </p:txBody>
      </p:sp>
      <p:sp>
        <p:nvSpPr>
          <p:cNvPr id="161" name="Google Shape;161;p25"/>
          <p:cNvSpPr/>
          <p:nvPr/>
        </p:nvSpPr>
        <p:spPr>
          <a:xfrm>
            <a:off x="4015400" y="3973798"/>
            <a:ext cx="4824300" cy="19941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Valentina Escobar Bueno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Daniel Eduardo González Sánchez 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 Gabriela </a:t>
            </a: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Atuesta</a:t>
            </a: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Solano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 INDUSTRIAL DE SANTANDER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RESULTADOS</a:t>
            </a:r>
            <a:endParaRPr b="1"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 b="7030" l="5942" r="55346" t="29116"/>
          <a:stretch/>
        </p:blipFill>
        <p:spPr>
          <a:xfrm>
            <a:off x="2233950" y="1255400"/>
            <a:ext cx="5112998" cy="474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 txBox="1"/>
          <p:nvPr/>
        </p:nvSpPr>
        <p:spPr>
          <a:xfrm>
            <a:off x="2233950" y="5940075"/>
            <a:ext cx="24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Correlación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804100" y="171125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APRENDIZAJE NO SUPERVISADO</a:t>
            </a:r>
            <a:endParaRPr b="1"/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47" y="1476062"/>
            <a:ext cx="7747652" cy="414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APRENDIZAJE </a:t>
            </a:r>
            <a:r>
              <a:rPr b="1" lang="ru-RU"/>
              <a:t>NO SUPERVISADO</a:t>
            </a:r>
            <a:endParaRPr b="1"/>
          </a:p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32446" t="0"/>
          <a:stretch/>
        </p:blipFill>
        <p:spPr>
          <a:xfrm>
            <a:off x="2286000" y="1698575"/>
            <a:ext cx="5524500" cy="4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APRENDIZAJE</a:t>
            </a:r>
            <a:r>
              <a:rPr b="1" lang="ru-RU"/>
              <a:t> NO SUPERVISADO</a:t>
            </a:r>
            <a:endParaRPr b="1"/>
          </a:p>
        </p:txBody>
      </p:sp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37" y="1488500"/>
            <a:ext cx="7484124" cy="43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APRENDIZAJE</a:t>
            </a:r>
            <a:r>
              <a:rPr b="1" lang="ru-RU"/>
              <a:t> NO SUPERVISADO</a:t>
            </a:r>
            <a:endParaRPr b="1"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52" y="1474088"/>
            <a:ext cx="5971835" cy="461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1908175" y="260350"/>
            <a:ext cx="6767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RESULTADOS</a:t>
            </a:r>
            <a:endParaRPr b="1"/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00" y="1240275"/>
            <a:ext cx="41052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424" y="1240275"/>
            <a:ext cx="34428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4950" y="3923275"/>
            <a:ext cx="3789828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9575" y="4022350"/>
            <a:ext cx="3442825" cy="224910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2432275" y="6387200"/>
            <a:ext cx="2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Algoritmos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6083288" y="6387200"/>
            <a:ext cx="2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Error cuadrático medio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19075" y="2800350"/>
            <a:ext cx="13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TRABAJO A FUTURO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075" y="182050"/>
            <a:ext cx="5417925" cy="28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925" y="3774875"/>
            <a:ext cx="4336875" cy="26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>
            <p:ph type="title"/>
          </p:nvPr>
        </p:nvSpPr>
        <p:spPr>
          <a:xfrm>
            <a:off x="7589100" y="1018663"/>
            <a:ext cx="10977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RNN</a:t>
            </a:r>
            <a:endParaRPr b="1"/>
          </a:p>
        </p:txBody>
      </p:sp>
      <p:sp>
        <p:nvSpPr>
          <p:cNvPr id="300" name="Google Shape;300;p40"/>
          <p:cNvSpPr txBox="1"/>
          <p:nvPr>
            <p:ph type="title"/>
          </p:nvPr>
        </p:nvSpPr>
        <p:spPr>
          <a:xfrm>
            <a:off x="1862950" y="4250775"/>
            <a:ext cx="23862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SERIE TEMPORAL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1002600" y="1489500"/>
            <a:ext cx="7138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 POR SU ATENCIÓN</a:t>
            </a: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6707188" y="6453188"/>
            <a:ext cx="1979612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684213" y="188913"/>
            <a:ext cx="7985125" cy="1223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PROBLEMÁTICA</a:t>
            </a:r>
            <a:endParaRPr b="1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84213" y="1484313"/>
            <a:ext cx="79883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ru-RU"/>
              <a:t>Violencia desmedida en el territorio nacional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Aumento de homicidios, riñas y masacres en el país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Violencia doméstica ¿raíz del problema?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Enseñanza para las generaciones futuras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73738" y="260313"/>
            <a:ext cx="79851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OBJETIVOS</a:t>
            </a:r>
            <a:endParaRPr b="1"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684213" y="1484313"/>
            <a:ext cx="79884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ru-RU"/>
              <a:t>Predecir la época del año con más casos de violencia doméstica en el país.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Analizar las armas más utilizadas, los municipios más afectados y el grupo etario más vulnerado en dichos datos.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Establecer una conexión entre los resultados obtenidos para identificar las zonas y momentos del año con más violencia doméstica en el país.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68313" y="333375"/>
            <a:ext cx="8207400" cy="11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700"/>
              <a:t>DATASET</a:t>
            </a:r>
            <a:endParaRPr b="1" sz="37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68300" y="1215650"/>
            <a:ext cx="8207400" cy="98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-"/>
            </a:pPr>
            <a:r>
              <a:rPr lang="ru-RU" sz="1900"/>
              <a:t>Dataset tomado de la recopilación de datos sobre violencia doméstica que se ha ido desarrollando en Colombia a lo largo del tiempo (2010 - 2021).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900"/>
              <a:t>URL: </a:t>
            </a:r>
            <a:r>
              <a:rPr lang="ru-RU" sz="1900" u="sng">
                <a:solidFill>
                  <a:schemeClr val="hlink"/>
                </a:solidFill>
                <a:hlinkClick r:id="rId3"/>
              </a:rPr>
              <a:t>https://www.kaggle.com/oscardavidperilla/domestic-violence-in-colombia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8250"/>
            <a:ext cx="9144001" cy="39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36950" y="6371750"/>
            <a:ext cx="143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(476970, 8)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1908175" y="333375"/>
            <a:ext cx="68406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ANÁLISIS DE DATOS</a:t>
            </a:r>
            <a:endParaRPr b="1"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1908175" y="1700213"/>
            <a:ext cx="6840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Relación de casos de violencia cometido por día.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27" y="2171675"/>
            <a:ext cx="56439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6553200" y="6453188"/>
            <a:ext cx="2133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1908175" y="333375"/>
            <a:ext cx="68406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ANÁLISIS DE DATOS</a:t>
            </a:r>
            <a:endParaRPr b="1"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908175" y="1700213"/>
            <a:ext cx="6840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75" y="2402925"/>
            <a:ext cx="718185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2155675" y="1721550"/>
            <a:ext cx="6345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Violencia doméstica por departamento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ANÁLISIS DE DATOS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Violencia doméstica por género</a:t>
            </a:r>
            <a:endParaRPr/>
          </a:p>
        </p:txBody>
      </p:sp>
      <p:sp>
        <p:nvSpPr>
          <p:cNvPr id="210" name="Google Shape;210;p31"/>
          <p:cNvSpPr txBox="1"/>
          <p:nvPr>
            <p:ph idx="2" type="body"/>
          </p:nvPr>
        </p:nvSpPr>
        <p:spPr>
          <a:xfrm>
            <a:off x="457200" y="2174875"/>
            <a:ext cx="4040100" cy="26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ru-RU"/>
              <a:t>Violencia doméstica por grupo etario</a:t>
            </a:r>
            <a:endParaRPr/>
          </a:p>
        </p:txBody>
      </p:sp>
      <p:sp>
        <p:nvSpPr>
          <p:cNvPr id="212" name="Google Shape;212;p31"/>
          <p:cNvSpPr txBox="1"/>
          <p:nvPr>
            <p:ph idx="4" type="body"/>
          </p:nvPr>
        </p:nvSpPr>
        <p:spPr>
          <a:xfrm>
            <a:off x="4645025" y="2174875"/>
            <a:ext cx="4041900" cy="264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8" y="2175033"/>
            <a:ext cx="4040100" cy="264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495750" y="5073275"/>
            <a:ext cx="40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mujeres: 		76.9245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hombres: 		23.0117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no reportados: 	0.0631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025" y="2174875"/>
            <a:ext cx="4041900" cy="26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4645925" y="5073263"/>
            <a:ext cx="404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menores: 		5.5450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adolescentes: 	5.9534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 adultos: 		88.1055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Porcentaje de no reportados: 	0.0574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468313" y="333375"/>
            <a:ext cx="8207400" cy="11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-RU"/>
              <a:t>ANÁLISIS DE DATOS</a:t>
            </a:r>
            <a:endParaRPr b="1"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68325" y="2148300"/>
            <a:ext cx="8207400" cy="416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6707188" y="6453188"/>
            <a:ext cx="1979700" cy="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468325" y="1449700"/>
            <a:ext cx="667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Armas usadas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25" y="2148300"/>
            <a:ext cx="7437571" cy="41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1908175" y="333375"/>
            <a:ext cx="6840538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PROCESO Y MÉTODO</a:t>
            </a:r>
            <a:endParaRPr b="1"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1908150" y="1664513"/>
            <a:ext cx="6840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-RU"/>
              <a:t>Se implementó un modelo de regresión, donde fue necesario eliminar columnas que no eran de nuestro interés.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-RU"/>
              <a:t>Se realizó en un entorno de notebook con Python 3 y se hizo uso de las librerías: Pandas, Numpy, Sklearn; que nos permite el uso de los algoritmos: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ru-RU"/>
              <a:t>DecisionTreeRegressor.</a:t>
            </a:r>
            <a:endParaRPr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ru-RU"/>
              <a:t>RandomForestRegressor.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ru-RU"/>
              <a:t>Aprendizaje no supervisado.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175" y="4873225"/>
            <a:ext cx="7071708" cy="1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