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71f228877_1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71f22887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f71f228877_1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71f228877_1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71f22887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f71f228877_1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1f2288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f71f22887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1f228877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71f22887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71f228877_1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71f2288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71f228877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71f22887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f71f228877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71f228877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71f22887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71f228877_1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1f228877_1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71f22887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f71f228877_1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95738" y="404813"/>
            <a:ext cx="4826000" cy="11509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995738" y="1196975"/>
            <a:ext cx="4826000" cy="5762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232026" y="-134937"/>
            <a:ext cx="4679950" cy="820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662488" y="2295525"/>
            <a:ext cx="5975350" cy="205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482600" y="319087"/>
            <a:ext cx="5975350" cy="600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908175" y="1628775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5373688" y="1628775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3034506" y="502444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4892675" y="2360613"/>
            <a:ext cx="5894388" cy="1693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427163" y="741362"/>
            <a:ext cx="5894388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68313" y="1628775"/>
            <a:ext cx="402748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28775"/>
            <a:ext cx="4027488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oscardavidperilla/domestic-violence-in-colombia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3837700" y="671700"/>
            <a:ext cx="4901700" cy="27573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4500"/>
              <a:t>PREDICCIÓN DE VIOLENCIA DOMÉSTICA EN COLOMBIA</a:t>
            </a:r>
            <a:endParaRPr sz="4500"/>
          </a:p>
        </p:txBody>
      </p:sp>
      <p:sp>
        <p:nvSpPr>
          <p:cNvPr id="161" name="Google Shape;161;p25"/>
          <p:cNvSpPr/>
          <p:nvPr/>
        </p:nvSpPr>
        <p:spPr>
          <a:xfrm>
            <a:off x="4015400" y="3973798"/>
            <a:ext cx="4824300" cy="19941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Valentina Escobar Bueno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Eduardo González Sánchez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 Gabriela </a:t>
            </a: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Atuesta</a:t>
            </a: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Solano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 INDUSTRIAL DE SANTANDER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RESULTADOS</a:t>
            </a:r>
            <a:endParaRPr b="1"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875" y="1982405"/>
            <a:ext cx="2294750" cy="23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775" y="3836725"/>
            <a:ext cx="2832942" cy="2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1002600" y="1489500"/>
            <a:ext cx="7138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MUCHAS GRACIAS POR SU ATENCIÓN</a:t>
            </a: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684213" y="188913"/>
            <a:ext cx="798512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PROBLEMÁTICA</a:t>
            </a:r>
            <a:endParaRPr b="1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84213" y="1484313"/>
            <a:ext cx="79883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ru-RU"/>
              <a:t>Violencia desmedida en el territorio nacional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Aumento de homicidios, riñas y masacres en el país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Violencia doméstica ¿raíz del problema?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Enseñanza para las generaciones futuras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73738" y="260313"/>
            <a:ext cx="79851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OBJETIVOS</a:t>
            </a:r>
            <a:endParaRPr b="1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684213" y="1484313"/>
            <a:ext cx="79884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ru-RU"/>
              <a:t>Predecir la época del año con más casos de violencia doméstica en el país.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Analizar las armas más utilizadas, los municipios más afectados y el grupo etario más vulnerado en dichos datos.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Establecer una conexión entre los resultados obtenidos para identificar las zonas y momentos del año con más violencia doméstica en el país.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68313" y="333375"/>
            <a:ext cx="8207400" cy="11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700"/>
              <a:t>DATASET</a:t>
            </a:r>
            <a:endParaRPr b="1" sz="37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68300" y="1215650"/>
            <a:ext cx="8207400" cy="98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-"/>
            </a:pPr>
            <a:r>
              <a:rPr lang="ru-RU" sz="1900"/>
              <a:t>Dataset tomado de la recopilación de datos sobre violencia doméstica que se ha ido desarrollando en Colombia a lo largo del tiempo (2010 - 2021).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900"/>
              <a:t>URL: </a:t>
            </a:r>
            <a:r>
              <a:rPr lang="ru-RU" sz="1900" u="sng">
                <a:solidFill>
                  <a:schemeClr val="hlink"/>
                </a:solidFill>
                <a:hlinkClick r:id="rId3"/>
              </a:rPr>
              <a:t>https://www.kaggle.com/oscardavidperilla/domestic-violence-in-colombia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8250"/>
            <a:ext cx="9144001" cy="39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236950" y="6371750"/>
            <a:ext cx="143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(476970, 8)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1908175" y="333375"/>
            <a:ext cx="68406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ANÁLISIS DE DATOS</a:t>
            </a:r>
            <a:endParaRPr b="1"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1908175" y="1700213"/>
            <a:ext cx="68406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ru-RU"/>
              <a:t>Relación de casos de violencia cometido por día.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527" y="2171675"/>
            <a:ext cx="56439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1908175" y="333375"/>
            <a:ext cx="68406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ANÁLISIS DE DATOS</a:t>
            </a:r>
            <a:endParaRPr b="1"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908175" y="1700213"/>
            <a:ext cx="68406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75" y="2402925"/>
            <a:ext cx="718185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2155675" y="1721550"/>
            <a:ext cx="6345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Violencia doméstica por departamento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ANÁLISIS DE DATOS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ru-RU"/>
              <a:t>Violencia doméstica por género</a:t>
            </a:r>
            <a:endParaRPr/>
          </a:p>
        </p:txBody>
      </p:sp>
      <p:sp>
        <p:nvSpPr>
          <p:cNvPr id="210" name="Google Shape;210;p31"/>
          <p:cNvSpPr txBox="1"/>
          <p:nvPr>
            <p:ph idx="2" type="body"/>
          </p:nvPr>
        </p:nvSpPr>
        <p:spPr>
          <a:xfrm>
            <a:off x="457200" y="2174875"/>
            <a:ext cx="4040100" cy="26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ru-RU"/>
              <a:t>Violencia doméstica por grupo etario</a:t>
            </a:r>
            <a:endParaRPr/>
          </a:p>
        </p:txBody>
      </p:sp>
      <p:sp>
        <p:nvSpPr>
          <p:cNvPr id="212" name="Google Shape;212;p31"/>
          <p:cNvSpPr txBox="1"/>
          <p:nvPr>
            <p:ph idx="4" type="body"/>
          </p:nvPr>
        </p:nvSpPr>
        <p:spPr>
          <a:xfrm>
            <a:off x="4645025" y="2174875"/>
            <a:ext cx="4041900" cy="26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8" y="2175033"/>
            <a:ext cx="4040100" cy="2646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495750" y="5073275"/>
            <a:ext cx="404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mujeres: 		76.9245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hombres: 		23.0117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no reportados: 	0.0631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25" y="2174875"/>
            <a:ext cx="4041900" cy="26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4645925" y="5073263"/>
            <a:ext cx="404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menores: 		5.5450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adolescentes: 	5.9534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 adultos: 		88.1055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no reportados: 	0.0574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68313" y="333375"/>
            <a:ext cx="8207400" cy="11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-RU"/>
              <a:t>ANÁLISIS DE DATOS</a:t>
            </a:r>
            <a:endParaRPr b="1"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68325" y="2148300"/>
            <a:ext cx="8207400" cy="41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468325" y="1449700"/>
            <a:ext cx="667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Armas usadas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5" y="2148300"/>
            <a:ext cx="7437571" cy="411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1908175" y="333375"/>
            <a:ext cx="6840538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PROCESO Y MÉTODO</a:t>
            </a:r>
            <a:endParaRPr b="1"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1908150" y="1664513"/>
            <a:ext cx="68406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-RU"/>
              <a:t>Se implementó un modelo de regresión, donde fue necesario eliminar columnas que no eran de nuestro interés.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/>
              <a:t>Se realizó en un entorno de notebook con Python 3 y se hizo uso de las librerías: Pandas, Numpy, Sklearn; que nos permite el uso de los algoritmos: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ru-RU"/>
              <a:t>DecisionTreeRegressor.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ru-RU"/>
              <a:t>RandomForestRegressor.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75" y="4873225"/>
            <a:ext cx="7071708" cy="1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