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4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7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9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8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6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BA77-465B-4C5B-BB6F-2E05D80BC6A7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E19B13-DF49-4447-B85C-EE3F15239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2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490A-8115-4116-A221-F662AFAFE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VULNERABILITY 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FF92-FE0F-4237-A9B3-93FEB9A46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-BY VEENA TAPALE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7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B58D16-96CB-4D33-905E-3CF7EE530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0" y="2114858"/>
            <a:ext cx="5654240" cy="35988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D2E818-0AFB-4B16-8B8A-E24ABB56B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07" y="2015232"/>
            <a:ext cx="4785775" cy="46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7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4A63-503B-46DC-8F87-372D9FE1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252728"/>
            <a:ext cx="9613861" cy="4005072"/>
          </a:xfrm>
        </p:spPr>
        <p:txBody>
          <a:bodyPr>
            <a:normAutofit/>
          </a:bodyPr>
          <a:lstStyle/>
          <a:p>
            <a:r>
              <a:rPr lang="en-US" dirty="0"/>
              <a:t>THANK YOU…..!!</a:t>
            </a:r>
          </a:p>
        </p:txBody>
      </p:sp>
    </p:spTree>
    <p:extLst>
      <p:ext uri="{BB962C8B-B14F-4D97-AF65-F5344CB8AC3E}">
        <p14:creationId xmlns:p14="http://schemas.microsoft.com/office/powerpoint/2010/main" val="274437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9357-0D8B-4F0E-B764-74023854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Vulnerabilities And Issues Found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2723F-F847-40D4-9BA8-39D8F4524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" r="625" b="4778"/>
          <a:stretch/>
        </p:blipFill>
        <p:spPr>
          <a:xfrm>
            <a:off x="2494625" y="2467992"/>
            <a:ext cx="6880194" cy="33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661D-51F7-4519-88E0-2CA8FFFF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Generated By </a:t>
            </a:r>
            <a:r>
              <a:rPr lang="en-IN" dirty="0" err="1"/>
              <a:t>Netsparker</a:t>
            </a:r>
            <a:r>
              <a:rPr lang="en-IN" dirty="0"/>
              <a:t> 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99DC5-4CF3-4611-8873-BA46A184D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9" b="5093"/>
          <a:stretch/>
        </p:blipFill>
        <p:spPr>
          <a:xfrm>
            <a:off x="81133" y="2112885"/>
            <a:ext cx="6408443" cy="34711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97BC3-92FF-4C05-B6EF-D2C533051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" t="674" r="3229" b="9157"/>
          <a:stretch/>
        </p:blipFill>
        <p:spPr>
          <a:xfrm>
            <a:off x="6568242" y="3573123"/>
            <a:ext cx="5542625" cy="29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1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DB77-2C9E-4CA5-B4FB-4016DDC0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  Of My Report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609B88-1B44-4537-A497-A3E27DAAE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6"/>
          <a:stretch/>
        </p:blipFill>
        <p:spPr>
          <a:xfrm>
            <a:off x="580102" y="2159247"/>
            <a:ext cx="2891067" cy="359886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DE4538-7D08-40CE-BD86-59332FB7EF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r="7472"/>
          <a:stretch/>
        </p:blipFill>
        <p:spPr>
          <a:xfrm>
            <a:off x="3605163" y="2159247"/>
            <a:ext cx="2490838" cy="35988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6465FA-EB30-499B-BFDE-0FF1960AE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2450237"/>
            <a:ext cx="5827419" cy="40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2D4743-622C-49FE-9B26-6D3BFA89C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" y="2123736"/>
            <a:ext cx="5660872" cy="35988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29CC6D-05AB-48E4-AEF2-3368CD002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55" y="2896094"/>
            <a:ext cx="5376111" cy="32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C25075-CA97-4802-8208-B5BA2BDDC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4" y="2434454"/>
            <a:ext cx="5707571" cy="35988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92E83-B4CE-441E-A935-B1740C888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77" y="2434454"/>
            <a:ext cx="5193958" cy="370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CAC142-3FD7-4422-9DAD-477B24C30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9" y="2159246"/>
            <a:ext cx="5592562" cy="35988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859AB-277E-4262-A27B-AE025FD3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3132"/>
            <a:ext cx="5315324" cy="38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7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3F59EF-FD2E-49DA-B91A-804F80923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0" y="2310167"/>
            <a:ext cx="5782620" cy="35988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9AE03-F0D1-43F8-AC2E-876A5962F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5" y="2356775"/>
            <a:ext cx="5527020" cy="43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6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E0EBD-1FFA-4DDD-A4AE-94B52B12E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9" y="2079348"/>
            <a:ext cx="5591718" cy="35988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7D983-5901-46E0-A203-78BFBFA7B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07" y="2281559"/>
            <a:ext cx="4652324" cy="39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633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22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VULNERABILITY SCAN</vt:lpstr>
      <vt:lpstr>Vulnerabilities And Issues Found</vt:lpstr>
      <vt:lpstr>Report Generated By Netsparker  </vt:lpstr>
      <vt:lpstr>Snapshots  Of My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Scan</dc:title>
  <dc:creator>Kaushik Walwadkar</dc:creator>
  <cp:lastModifiedBy>VEENA TAPALE</cp:lastModifiedBy>
  <cp:revision>8</cp:revision>
  <dcterms:created xsi:type="dcterms:W3CDTF">2021-07-12T14:18:38Z</dcterms:created>
  <dcterms:modified xsi:type="dcterms:W3CDTF">2022-02-07T07:02:39Z</dcterms:modified>
</cp:coreProperties>
</file>