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8518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8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58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1591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54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7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93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60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B90E6AA-4DF0-42CA-9466-AEB9F70ABB0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333A5CD-BF15-42F9-BA24-7BEF4BCBE7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8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C5C7-8028-5DE3-029E-639F54D1D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2670048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CAREER TRAJECTORIES DATASET ANALYSIS</a:t>
            </a:r>
            <a:b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SALARY &amp; EXPERIENCE ACROSS GLOBAL INDUSTRIES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0CE6F-E257-2079-EF65-F0BC05DA0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6840" y="3988340"/>
            <a:ext cx="9418320" cy="2377440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r"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VEENA SRI PM</a:t>
            </a:r>
          </a:p>
          <a:p>
            <a:pPr algn="r"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SCIENCE AND DATA ANALYTICS</a:t>
            </a:r>
          </a:p>
          <a:p>
            <a:pPr algn="r">
              <a:spcBef>
                <a:spcPts val="6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RP 33</a:t>
            </a:r>
          </a:p>
        </p:txBody>
      </p:sp>
    </p:spTree>
    <p:extLst>
      <p:ext uri="{BB962C8B-B14F-4D97-AF65-F5344CB8AC3E}">
        <p14:creationId xmlns:p14="http://schemas.microsoft.com/office/powerpoint/2010/main" val="24438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E0B35A-8BD7-9ADB-93D8-1F3F46D66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498" y="982495"/>
            <a:ext cx="8978630" cy="45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QUESTIONS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CB81EA-0E58-99AC-767B-EDD9632FB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097" y="2045726"/>
            <a:ext cx="3271432" cy="21769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8117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720EB-A6B9-238C-F873-E928405B1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40" y="865762"/>
            <a:ext cx="10573966" cy="4854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0" indent="0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To perform a Data-Driven Analysis on Career Trajectories-S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alary trends across Industries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study the impact of Salaries - Experience, Education, Gender and Location</a:t>
            </a:r>
          </a:p>
          <a:p>
            <a:pPr marL="0" indent="0" algn="just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GOALS</a:t>
            </a:r>
          </a:p>
          <a:p>
            <a:pPr marL="0" indent="0" algn="just">
              <a:buNone/>
            </a:pP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Salary distributions across Industries, Job Titles, Experience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Gender-based salary disparities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Relation between Education and Salary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Country wise Salary differences</a:t>
            </a:r>
          </a:p>
        </p:txBody>
      </p:sp>
    </p:spTree>
    <p:extLst>
      <p:ext uri="{BB962C8B-B14F-4D97-AF65-F5344CB8AC3E}">
        <p14:creationId xmlns:p14="http://schemas.microsoft.com/office/powerpoint/2010/main" val="239112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5D8243-535E-E079-F0D6-7292EEF8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51" y="365760"/>
            <a:ext cx="10584861" cy="6751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41CDF2-31C4-283A-B9E8-F7F78FDA7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177047"/>
            <a:ext cx="10584861" cy="5077837"/>
          </a:xfrm>
        </p:spPr>
        <p:txBody>
          <a:bodyPr>
            <a:normAutofit/>
          </a:bodyPr>
          <a:lstStyle/>
          <a:p>
            <a:pPr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Records-28104 in count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Age Range, Gender, Location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Industry, Job Title, Experience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Salary, Additional Monetary Compensation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Overall and field experience mentioned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Highest Education pursued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Standardized Handling Missing Values, inconsistency and Outliers, Formatting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Converting all currencies to USD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LOOKUP Function and Formula are implied</a:t>
            </a: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78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8A4B-B639-8286-25FD-071BC493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365760"/>
            <a:ext cx="10594589" cy="6751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MYSQL - IMPORT AND QUERIES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1342E-CFCF-8757-76B0-B4B279904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167320"/>
            <a:ext cx="10594589" cy="5408578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Database and Table structure created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Cleaned Dataset imported –MYSQL workbench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Using Table Data Import Wizard Dataset is imported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Annual salary respect to influencing factors are predicted using queries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3E442-C298-7108-AA36-0E645A27E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8" t="28227" r="39202" b="22128"/>
          <a:stretch/>
        </p:blipFill>
        <p:spPr>
          <a:xfrm>
            <a:off x="710118" y="3205263"/>
            <a:ext cx="4679005" cy="3031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CAD470-45C6-70BB-3478-2AC68A1E5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61" t="33595" r="33900" b="22962"/>
          <a:stretch/>
        </p:blipFill>
        <p:spPr>
          <a:xfrm>
            <a:off x="5832315" y="3205263"/>
            <a:ext cx="4679005" cy="3031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5926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3720-A050-0068-ED2A-32BD6DBA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13" y="501948"/>
            <a:ext cx="10633499" cy="54864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RESULT EXPORT AND PIVOT TABLE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814CE-3CD6-BEF9-A359-9EAFEF570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013" y="1050588"/>
            <a:ext cx="10476689" cy="51295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EXPORT - option in result grid exports result in ‘.csv’ format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Pivot Table-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analysis tool that summarizes large Data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034EC9-6642-0981-CAF4-D36858CDB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5" t="27801" r="19150" b="11348"/>
          <a:stretch/>
        </p:blipFill>
        <p:spPr>
          <a:xfrm>
            <a:off x="564203" y="2709153"/>
            <a:ext cx="4815191" cy="2859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49F9E2-FDE3-A6FF-EAAF-C927EDC36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" t="25203" r="59787" b="26525"/>
          <a:stretch/>
        </p:blipFill>
        <p:spPr>
          <a:xfrm>
            <a:off x="5714999" y="2709153"/>
            <a:ext cx="4995153" cy="28593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2816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597-6CDA-845A-3C24-A7260965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560" y="617441"/>
            <a:ext cx="10379413" cy="62646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DASHBOARD ANALYSIS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B4A7F-37B1-4994-FB3A-EC2EDE2E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561" y="1264596"/>
            <a:ext cx="10603150" cy="49155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Salary distribution by Industry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Gender distribution across different Job Titles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Top-paying job titles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341006-75AA-A208-737B-AC69F693C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28323" r="54442" b="9885"/>
          <a:stretch/>
        </p:blipFill>
        <p:spPr>
          <a:xfrm>
            <a:off x="481519" y="3485346"/>
            <a:ext cx="5116748" cy="29070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36B90-C47E-66EC-C140-F77907768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" t="27525" r="42813" b="13873"/>
          <a:stretch/>
        </p:blipFill>
        <p:spPr>
          <a:xfrm>
            <a:off x="5768503" y="3485346"/>
            <a:ext cx="5116748" cy="29193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251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444B5-237B-194E-C01E-944E56689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1" r="32959" b="11020"/>
          <a:stretch/>
        </p:blipFill>
        <p:spPr>
          <a:xfrm>
            <a:off x="401216" y="354562"/>
            <a:ext cx="10556888" cy="614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5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C5A6-42E8-8423-65FF-9B867261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57" y="365760"/>
            <a:ext cx="10652955" cy="7237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I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8247-F185-FCD1-E326-EB7391B4A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557" y="1235414"/>
            <a:ext cx="9555675" cy="4944724"/>
          </a:xfrm>
        </p:spPr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Professionals over 10 years of experience tend to earn significantly higher salaries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aster's and PhD, correlate with higher salaries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&amp; Finance offer the highest salaries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 earn more on average, even in female-dominated industries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Developing countries see much lower pay for similar jobs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Women over 40 move out from their carrier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Age over 66, prefer convenient job – Social Networks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220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5D2F-8ACC-C810-030A-83F23355A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23" y="365760"/>
            <a:ext cx="10594589" cy="6751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FC9FA-070A-DE48-65E4-2B185B9F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923" y="1138136"/>
            <a:ext cx="9497309" cy="5042001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career progression, combination of education and experience is ideal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Salaries influenced by Industry, Experience, Education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Gender disparities &amp; Location salary variations are evident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Promote upskilling and Education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Providing flexibility for women employees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Conducting studies on salary negotiations</a:t>
            </a:r>
          </a:p>
          <a:p>
            <a:pPr marL="0" indent="0">
              <a:buNone/>
            </a:pPr>
            <a:endParaRPr lang="en-IN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31226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0</TotalTime>
  <Words>313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Schoolbook</vt:lpstr>
      <vt:lpstr>Wingdings</vt:lpstr>
      <vt:lpstr>Wingdings 2</vt:lpstr>
      <vt:lpstr>View</vt:lpstr>
      <vt:lpstr>CAREER TRAJECTORIES DATASET ANALYSIS  SALARY &amp; EXPERIENCE ACROSS GLOBAL INDUSTRIES </vt:lpstr>
      <vt:lpstr>PowerPoint Presentation</vt:lpstr>
      <vt:lpstr>DATASET DESCRIPTION</vt:lpstr>
      <vt:lpstr>MYSQL - IMPORT AND QUERIES</vt:lpstr>
      <vt:lpstr>RESULT EXPORT AND PIVOT TABLE</vt:lpstr>
      <vt:lpstr>DASHBOARD ANALYSIS</vt:lpstr>
      <vt:lpstr>PowerPoint Presentation</vt:lpstr>
      <vt:lpstr>INSIGHTS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veena !</dc:creator>
  <cp:lastModifiedBy>veena !</cp:lastModifiedBy>
  <cp:revision>13</cp:revision>
  <dcterms:created xsi:type="dcterms:W3CDTF">2025-03-16T16:47:48Z</dcterms:created>
  <dcterms:modified xsi:type="dcterms:W3CDTF">2025-04-16T13:11:09Z</dcterms:modified>
</cp:coreProperties>
</file>