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51D4-B56D-40F5-A297-8D554E0880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41A1-0A80-4015-A776-407841794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2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941A1-0A80-4015-A776-4078417946C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3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96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8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4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0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6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7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2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E91EDB-B408-4B9F-9610-D6261574FFF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BD39647-0DB9-47EC-9F04-517E1040C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245D-BC0B-6534-4BF8-85A9F3B7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81" y="1122363"/>
            <a:ext cx="9144000" cy="7810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IPL MATCH WINNER PREDICTION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0F4CA-E09A-C99A-50F9-FEF7FD4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856" y="3511115"/>
            <a:ext cx="9970850" cy="21114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900" dirty="0"/>
              <a:t>PRESENTED BY</a:t>
            </a:r>
          </a:p>
          <a:p>
            <a:pPr algn="r"/>
            <a:r>
              <a:rPr lang="en-US" sz="3300" dirty="0"/>
              <a:t>VEENA SRI PM</a:t>
            </a:r>
          </a:p>
          <a:p>
            <a:pPr algn="r"/>
            <a:r>
              <a:rPr lang="en-US" sz="3300" dirty="0"/>
              <a:t>DATA ANALYTICS AND DATA SCIENCE</a:t>
            </a:r>
          </a:p>
          <a:p>
            <a:pPr algn="r"/>
            <a:r>
              <a:rPr lang="en-US" sz="3300" dirty="0"/>
              <a:t>RP 33</a:t>
            </a:r>
          </a:p>
          <a:p>
            <a:pPr algn="r"/>
            <a:r>
              <a:rPr lang="en-US" sz="3300" dirty="0"/>
              <a:t>03-07-2025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91530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FD47-2EC2-F4D9-379C-F65FDF9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418951"/>
            <a:ext cx="10614044" cy="658976"/>
          </a:xfrm>
        </p:spPr>
        <p:txBody>
          <a:bodyPr>
            <a:normAutofit/>
          </a:bodyPr>
          <a:lstStyle/>
          <a:p>
            <a:r>
              <a:rPr lang="en-US" sz="2800" b="1" dirty="0"/>
              <a:t>MODEL PERFORMANCE</a:t>
            </a:r>
            <a:endParaRPr lang="en-IN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FEBF49-929E-3752-1E02-4763525BF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566" y="1319786"/>
            <a:ext cx="4346267" cy="1965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REMOVING FEATURE VENUE - before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Difference between accuracy - lower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Optimal amount of overfitting present</a:t>
            </a:r>
            <a:br>
              <a:rPr lang="en-US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52126A-D5C0-6740-70E7-669EC8040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566" y="3643496"/>
            <a:ext cx="4346268" cy="21438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REMOVING FEATURE VENUE - after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 accuracy improved in few algorithms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4B982-668A-39A1-E7A0-9287B4CE9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52143" r="55201" b="29524"/>
          <a:stretch>
            <a:fillRect/>
          </a:stretch>
        </p:blipFill>
        <p:spPr>
          <a:xfrm>
            <a:off x="5389123" y="3572243"/>
            <a:ext cx="5247005" cy="228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2B8527-D1E9-EC6E-023D-6926D48DF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7" t="56879" r="54601" b="26383"/>
          <a:stretch>
            <a:fillRect/>
          </a:stretch>
        </p:blipFill>
        <p:spPr>
          <a:xfrm>
            <a:off x="5389123" y="1268761"/>
            <a:ext cx="5247005" cy="20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3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2809-6462-140F-76F9-7930599E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365760"/>
            <a:ext cx="10575133" cy="783285"/>
          </a:xfrm>
        </p:spPr>
        <p:txBody>
          <a:bodyPr>
            <a:normAutofit/>
          </a:bodyPr>
          <a:lstStyle/>
          <a:p>
            <a:r>
              <a:rPr lang="en-US" sz="2800" b="1" dirty="0"/>
              <a:t>MODEL PERFORMANCE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5645-16C4-61B0-89A7-5D9FC4EC6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524" y="1276012"/>
            <a:ext cx="3964022" cy="1515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SAMPLING - before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Imbalance class improvised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607AB-0875-37BC-8E17-8B724C297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524" y="3591093"/>
            <a:ext cx="3769468" cy="2152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SAMPLING – after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Accuracy difference reduced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7AAC6-EDE7-180B-772A-FEE2CC55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t="56029" r="56836" b="22695"/>
          <a:stretch>
            <a:fillRect/>
          </a:stretch>
        </p:blipFill>
        <p:spPr>
          <a:xfrm>
            <a:off x="5604300" y="1149045"/>
            <a:ext cx="5350212" cy="2112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D3B4F-CF19-C2D0-7D8E-EE75CF4C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8" t="43688" r="56915" b="35319"/>
          <a:stretch>
            <a:fillRect/>
          </a:stretch>
        </p:blipFill>
        <p:spPr>
          <a:xfrm>
            <a:off x="5635567" y="3591093"/>
            <a:ext cx="5318946" cy="21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7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9371-BDBE-273A-1A0A-F9F0F2B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301558"/>
            <a:ext cx="10584861" cy="826851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BEEE-560E-DFF5-B179-95556F221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32" y="1293780"/>
            <a:ext cx="10233498" cy="23638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Data quality and preprocessing, impacts 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Less data influence model learning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Hyperparameter Tuning with appropriate parameters helps improve model performance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Feature selection - crucial in avoiding redundancy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Sampling -  balances class but induces noise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err="1"/>
              <a:t>Xgboost</a:t>
            </a:r>
            <a:r>
              <a:rPr lang="en-IN" dirty="0"/>
              <a:t> has higher accuracy when compared to other models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D3BD6-2B9B-7D71-05E4-8E8E3C844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" y="4105070"/>
            <a:ext cx="10515600" cy="17023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FUTURE SCOPE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 Deployment - Visualize predictions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3CFAFE-02B6-5F6A-DE64-4D6024D0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7FF7E96-1B1C-9523-219F-C7640740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889116"/>
            <a:ext cx="9418320" cy="11284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7569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4D35-0942-F8E6-F29F-6B0BF4E9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540859"/>
            <a:ext cx="10584861" cy="723738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B5C7-8CA9-7FCE-4945-ED523438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498060"/>
            <a:ext cx="10738169" cy="5101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To design and validate supervised classification models, capable of predicting the winning team of an IPL match, prior to the first ball being bowled, utilizing previous match </a:t>
            </a:r>
            <a:r>
              <a:rPr lang="en-US" dirty="0" err="1"/>
              <a:t>datas</a:t>
            </a:r>
            <a:endParaRPr lang="en-US" dirty="0"/>
          </a:p>
          <a:p>
            <a:pPr marL="0" indent="0">
              <a:buNone/>
            </a:pPr>
            <a:endParaRPr lang="en-US" sz="2800" b="1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Historical data - Indian Premier League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Rows - one completed IPL match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attributes - before the match starts, outcome - actual match</a:t>
            </a:r>
          </a:p>
        </p:txBody>
      </p:sp>
    </p:spTree>
    <p:extLst>
      <p:ext uri="{BB962C8B-B14F-4D97-AF65-F5344CB8AC3E}">
        <p14:creationId xmlns:p14="http://schemas.microsoft.com/office/powerpoint/2010/main" val="55931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9422-BCAA-75E3-61D0-3FD4D5C4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0" y="365760"/>
            <a:ext cx="10623772" cy="762649"/>
          </a:xfrm>
        </p:spPr>
        <p:txBody>
          <a:bodyPr>
            <a:normAutofit/>
          </a:bodyPr>
          <a:lstStyle/>
          <a:p>
            <a:r>
              <a:rPr lang="en-US" sz="2800" b="1" dirty="0"/>
              <a:t>DATA UNDERSTANDING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3F45-FE5E-E1B0-C3D3-9270E23A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40" y="1381327"/>
            <a:ext cx="10623772" cy="47956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Shape - (756, 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Records range between year 2017-2019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Numerical columns, categorical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Multinominal imbalance class - prediction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3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CC64-FA15-EBE0-1129-69D059AF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4" y="365127"/>
            <a:ext cx="10954966" cy="666006"/>
          </a:xfrm>
        </p:spPr>
        <p:txBody>
          <a:bodyPr>
            <a:normAutofit/>
          </a:bodyPr>
          <a:lstStyle/>
          <a:p>
            <a:r>
              <a:rPr lang="en-US" sz="2800" b="1" dirty="0"/>
              <a:t>DATA CLEANING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1E04-1C5F-39EB-0E94-744F36DB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313235"/>
            <a:ext cx="10847962" cy="48929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values removed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Replaced entries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Checked winning team - team 1/ team2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Duplicates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Encoding - categorical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Sampling method - balance response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Dropping irrelevant columns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52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D681-43C9-8EAD-4DC5-45BEB556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330740"/>
            <a:ext cx="10584861" cy="690664"/>
          </a:xfrm>
        </p:spPr>
        <p:txBody>
          <a:bodyPr>
            <a:normAutofit/>
          </a:bodyPr>
          <a:lstStyle/>
          <a:p>
            <a:r>
              <a:rPr lang="en-US" sz="2800" b="1" dirty="0"/>
              <a:t>EXPLORATORY DATA ANALYSIS</a:t>
            </a:r>
            <a:endParaRPr lang="en-IN" sz="2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B2DA91-EA4A-D003-064F-F82407F2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9" t="42381" r="50867" b="20408"/>
          <a:stretch>
            <a:fillRect/>
          </a:stretch>
        </p:blipFill>
        <p:spPr>
          <a:xfrm>
            <a:off x="7159557" y="4017522"/>
            <a:ext cx="2791839" cy="2286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66E22C-A8C9-3858-55B7-788A0B827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9" t="36735" r="40842" b="5323"/>
          <a:stretch>
            <a:fillRect/>
          </a:stretch>
        </p:blipFill>
        <p:spPr>
          <a:xfrm>
            <a:off x="6096000" y="1138135"/>
            <a:ext cx="4572001" cy="26219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9E3728-E84D-E3E1-5F62-252B2617A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0" t="38095" r="44375" b="27075"/>
          <a:stretch>
            <a:fillRect/>
          </a:stretch>
        </p:blipFill>
        <p:spPr>
          <a:xfrm>
            <a:off x="758086" y="4017521"/>
            <a:ext cx="5170771" cy="22865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1475C3-1660-579A-15F3-912FD838C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8" t="50000" r="35867" b="5324"/>
          <a:stretch>
            <a:fillRect/>
          </a:stretch>
        </p:blipFill>
        <p:spPr>
          <a:xfrm>
            <a:off x="758087" y="1138135"/>
            <a:ext cx="5170770" cy="26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B84A-12CB-DCAE-99F9-28A7CC9A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394637"/>
            <a:ext cx="10974421" cy="572798"/>
          </a:xfrm>
        </p:spPr>
        <p:txBody>
          <a:bodyPr>
            <a:normAutofit/>
          </a:bodyPr>
          <a:lstStyle/>
          <a:p>
            <a:r>
              <a:rPr lang="en-US" sz="2800" b="1" dirty="0"/>
              <a:t>EXPLORATORY ANALYSIS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DA96-00B8-9C72-85E1-75D10299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998377"/>
            <a:ext cx="10877145" cy="5538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Many teams won matches - choosing field first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Gujarat and Kochi teams frequently won by wickets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 Gayle repeatedly - "Player of the Match“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Mumbai Indians and Chennai Super Kings won – matches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Teams preferred - fielding first after 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23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ED89-44BC-A162-B7DC-36FA4E6F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89" y="505840"/>
            <a:ext cx="10536223" cy="645917"/>
          </a:xfrm>
        </p:spPr>
        <p:txBody>
          <a:bodyPr>
            <a:normAutofit/>
          </a:bodyPr>
          <a:lstStyle/>
          <a:p>
            <a:r>
              <a:rPr lang="en-US" sz="2800" b="1" dirty="0"/>
              <a:t>MODEL PROCESSING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E1CB-3A3F-967C-9EAC-D6F319A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78" y="1381327"/>
            <a:ext cx="10457234" cy="49708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Models : Logistic Regression, SVM, Random Forest, Decision Tree, Naive bayes, </a:t>
            </a:r>
            <a:r>
              <a:rPr lang="en-US" dirty="0" err="1"/>
              <a:t>Xgboost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Encoding - </a:t>
            </a:r>
            <a:r>
              <a:rPr lang="en-US" dirty="0" err="1"/>
              <a:t>OneHotEncoding</a:t>
            </a:r>
            <a:r>
              <a:rPr lang="en-US" dirty="0"/>
              <a:t>, </a:t>
            </a:r>
            <a:r>
              <a:rPr lang="en-US" dirty="0" err="1"/>
              <a:t>LabelEncoding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Sampling - SMOTE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Hyper parameter tuning - </a:t>
            </a:r>
            <a:r>
              <a:rPr lang="en-US" dirty="0" err="1"/>
              <a:t>GridSearchCV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Evaluation metrics - Accuracy, Precision, Recall, F1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Difference between </a:t>
            </a:r>
            <a:r>
              <a:rPr lang="en-US" dirty="0" err="1"/>
              <a:t>Crossvalidation</a:t>
            </a:r>
            <a:r>
              <a:rPr lang="en-US" dirty="0"/>
              <a:t> and Test accuracy value - minimum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21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DD0-9B41-5878-86EF-C602017C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291830"/>
            <a:ext cx="10565406" cy="739302"/>
          </a:xfrm>
        </p:spPr>
        <p:txBody>
          <a:bodyPr>
            <a:normAutofit/>
          </a:bodyPr>
          <a:lstStyle/>
          <a:p>
            <a:r>
              <a:rPr lang="en-US" sz="2800" b="1" dirty="0"/>
              <a:t>ENCODING DATA - SPLITTING</a:t>
            </a: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1E0D0-61EB-F643-C77C-B34ED7E2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t="28227" r="22686" b="58014"/>
          <a:stretch>
            <a:fillRect/>
          </a:stretch>
        </p:blipFill>
        <p:spPr>
          <a:xfrm>
            <a:off x="778214" y="3253132"/>
            <a:ext cx="9387190" cy="94358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0862BD-2B39-FE34-F6E3-AFEBCB60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25" y="1253332"/>
            <a:ext cx="5323754" cy="8283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Explanatory  variables - </a:t>
            </a:r>
            <a:r>
              <a:rPr lang="en-US" dirty="0" err="1"/>
              <a:t>OneHotEncoding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Response variable - </a:t>
            </a:r>
            <a:r>
              <a:rPr lang="en-US" dirty="0" err="1"/>
              <a:t>LabelEncoding</a:t>
            </a:r>
            <a:endParaRPr lang="en-US" dirty="0"/>
          </a:p>
          <a:p>
            <a:endParaRPr lang="en-IN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88074401-2A8C-9129-BCC3-24542BCB1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8" t="85392" r="55101" b="5635"/>
          <a:stretch>
            <a:fillRect/>
          </a:stretch>
        </p:blipFill>
        <p:spPr>
          <a:xfrm>
            <a:off x="778214" y="2458025"/>
            <a:ext cx="4581726" cy="454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8356C1-D144-F8D3-ABE0-8DA84AD86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t="76515" r="16982" b="18072"/>
          <a:stretch>
            <a:fillRect/>
          </a:stretch>
        </p:blipFill>
        <p:spPr>
          <a:xfrm>
            <a:off x="778213" y="4449635"/>
            <a:ext cx="10413597" cy="4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B95-4C17-72AB-52B8-44DAC20B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398834"/>
            <a:ext cx="10583694" cy="743100"/>
          </a:xfrm>
        </p:spPr>
        <p:txBody>
          <a:bodyPr>
            <a:normAutofit/>
          </a:bodyPr>
          <a:lstStyle/>
          <a:p>
            <a:r>
              <a:rPr lang="en-US" sz="2800" b="1" dirty="0"/>
              <a:t>MODEL PERFORMANCE </a:t>
            </a:r>
            <a:endParaRPr lang="en-IN" sz="28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0D60F-F24A-43DF-A1E5-0F00F1529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730" y="3804457"/>
            <a:ext cx="4610099" cy="191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MODEL 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Lower accuracy difference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12C97-EE16-1222-A6B8-C3F0D3B6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730" y="1293779"/>
            <a:ext cx="4610099" cy="175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MODEL TUNING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Higher accuracy difference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overfitting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F55E3E-96E3-5F77-0311-C8086E802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57024" r="51986" b="25238"/>
          <a:stretch>
            <a:fillRect/>
          </a:stretch>
        </p:blipFill>
        <p:spPr>
          <a:xfrm>
            <a:off x="5426529" y="1141934"/>
            <a:ext cx="5546271" cy="1911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F077-E855-A7BB-D4F6-74A849D3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57738" r="55268" b="22933"/>
          <a:stretch>
            <a:fillRect/>
          </a:stretch>
        </p:blipFill>
        <p:spPr>
          <a:xfrm>
            <a:off x="5426529" y="3804457"/>
            <a:ext cx="5546271" cy="19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41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354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View</vt:lpstr>
      <vt:lpstr>IPL MATCH WINNER PREDICTION</vt:lpstr>
      <vt:lpstr>OBJECTIVE</vt:lpstr>
      <vt:lpstr>DATA UNDERSTANDING</vt:lpstr>
      <vt:lpstr>DATA CLEANING</vt:lpstr>
      <vt:lpstr>EXPLORATORY DATA ANALYSIS</vt:lpstr>
      <vt:lpstr>EXPLORATORY ANALYSIS</vt:lpstr>
      <vt:lpstr>MODEL PROCESSING</vt:lpstr>
      <vt:lpstr>ENCODING DATA - SPLITTING</vt:lpstr>
      <vt:lpstr>MODEL PERFORMANCE </vt:lpstr>
      <vt:lpstr>MODEL PERFORMANCE</vt:lpstr>
      <vt:lpstr>MODEL PERFORMANCE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veena !</dc:creator>
  <cp:lastModifiedBy>veena !</cp:lastModifiedBy>
  <cp:revision>10</cp:revision>
  <dcterms:created xsi:type="dcterms:W3CDTF">2025-07-02T22:08:18Z</dcterms:created>
  <dcterms:modified xsi:type="dcterms:W3CDTF">2025-07-03T07:22:41Z</dcterms:modified>
</cp:coreProperties>
</file>