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7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7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0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9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11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0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0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78EAD1-70D7-4036-9732-48C06DE943A4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46B1FB-5780-4ED8-A29A-610D24F91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74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8B2-AB79-16D6-3F08-00D8BA716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3"/>
            <a:ext cx="9860218" cy="176964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CAR PRICE PREDICTION ANALYSIS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F051A-A345-5570-9A7A-30FF8E82B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133461"/>
            <a:ext cx="9860218" cy="2358779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PRESENTED BY</a:t>
            </a:r>
          </a:p>
          <a:p>
            <a:pPr algn="r"/>
            <a:r>
              <a:rPr lang="en-US" sz="1800" dirty="0"/>
              <a:t>VEENA SRI PM</a:t>
            </a:r>
          </a:p>
          <a:p>
            <a:pPr algn="r"/>
            <a:r>
              <a:rPr lang="en-US" sz="1800" dirty="0"/>
              <a:t>DATA ANALYTICS AND DATA SCIENCE</a:t>
            </a:r>
          </a:p>
          <a:p>
            <a:pPr algn="r"/>
            <a:r>
              <a:rPr lang="en-US" sz="1800" dirty="0"/>
              <a:t>RP 33</a:t>
            </a:r>
          </a:p>
        </p:txBody>
      </p:sp>
    </p:spTree>
    <p:extLst>
      <p:ext uri="{BB962C8B-B14F-4D97-AF65-F5344CB8AC3E}">
        <p14:creationId xmlns:p14="http://schemas.microsoft.com/office/powerpoint/2010/main" val="6744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F7CC-4D37-4D78-9890-32778A63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1" y="429208"/>
            <a:ext cx="10487981" cy="643812"/>
          </a:xfrm>
        </p:spPr>
        <p:txBody>
          <a:bodyPr>
            <a:normAutofit/>
          </a:bodyPr>
          <a:lstStyle/>
          <a:p>
            <a:r>
              <a:rPr lang="en-US" sz="2800" b="1" dirty="0"/>
              <a:t>CONCLUSION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EEF8-6022-4355-388C-2C6FB2008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352940"/>
            <a:ext cx="10422293" cy="50758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Manual cars are preferred than Automatic cars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Pricing could depends on several other factors - 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Manufacturing cost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Inflation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Dealer profit margin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Insurance type</a:t>
            </a:r>
            <a:endParaRPr lang="en-IN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2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6D65-C691-F3D1-CEBB-670B995C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25" y="1448111"/>
            <a:ext cx="9692640" cy="1033832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08EF0-1CFB-DA08-0FFA-0B32B06CF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849" y="3025369"/>
            <a:ext cx="2619375" cy="1743075"/>
          </a:xfrm>
        </p:spPr>
      </p:pic>
    </p:spTree>
    <p:extLst>
      <p:ext uri="{BB962C8B-B14F-4D97-AF65-F5344CB8AC3E}">
        <p14:creationId xmlns:p14="http://schemas.microsoft.com/office/powerpoint/2010/main" val="121813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737F-9D09-E1B3-32BA-AB66B19D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365760"/>
            <a:ext cx="10525304" cy="70726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OBJECTIVE</a:t>
            </a:r>
            <a:endParaRPr lang="en-IN" sz="28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168F-167D-A40C-35F7-9C10CAE2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7" y="1073020"/>
            <a:ext cx="10860833" cy="51071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perform a comprehensive analysis on understanding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rice distribution 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car’s and to derive meaningful insights, mainly focusing on identifying trends, understand performance, relations and other factors influencing price to deliver informative observations and uncover opportunities to support data-driven decision-making.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800" b="1" dirty="0">
                <a:latin typeface="+mj-lt"/>
                <a:cs typeface="Times New Roman" panose="02020603050405020304" pitchFamily="18" charset="0"/>
              </a:rPr>
              <a:t>GOAL</a:t>
            </a:r>
          </a:p>
          <a:p>
            <a:pPr marL="0" lvl="0" indent="0" algn="just">
              <a:lnSpc>
                <a:spcPct val="110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SzPts val="1000"/>
              <a:buNone/>
              <a:tabLst>
                <a:tab pos="4572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Price variation based on car attributes,</a:t>
            </a:r>
          </a:p>
          <a:p>
            <a:pPr lvl="0" algn="just">
              <a:lnSpc>
                <a:spcPct val="110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Fuel types, Transmissions, and Engine sizes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Mileage and Year trends </a:t>
            </a:r>
          </a:p>
          <a:p>
            <a:pPr lvl="0" algn="just">
              <a:lnSpc>
                <a:spcPct val="110000"/>
              </a:lnSpc>
              <a:spcAft>
                <a:spcPts val="800"/>
              </a:spcAft>
              <a:buClr>
                <a:schemeClr val="accent1">
                  <a:lumMod val="50000"/>
                </a:schemeClr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Outliers that may indicate unusual pricing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6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8C06-6951-E84D-5737-D1CEF791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93" y="431074"/>
            <a:ext cx="10590619" cy="623285"/>
          </a:xfrm>
        </p:spPr>
        <p:txBody>
          <a:bodyPr>
            <a:normAutofit/>
          </a:bodyPr>
          <a:lstStyle/>
          <a:p>
            <a:r>
              <a:rPr lang="en-US" sz="2800" b="1" dirty="0"/>
              <a:t>DATASET OVERVIEW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A476-92C4-A2EA-F809-49A2D752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3" y="1380931"/>
            <a:ext cx="10590618" cy="5045995"/>
          </a:xfrm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Records – 2500 rows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Columns – Car ID, Brand, Year, Engine Size, Fuel Type, Transmission, Mileage, Condition, Price, Model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Year ranges between 2000 to 2023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Combination of Luxury and Economy brand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>
                <a:latin typeface="+mj-lt"/>
              </a:rPr>
              <a:t>DATA CLEANING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000" b="1" dirty="0">
              <a:latin typeface="+mj-lt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Checked data format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Calculated columns created for clearer analysis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Measures created for precise values</a:t>
            </a:r>
          </a:p>
        </p:txBody>
      </p:sp>
    </p:spTree>
    <p:extLst>
      <p:ext uri="{BB962C8B-B14F-4D97-AF65-F5344CB8AC3E}">
        <p14:creationId xmlns:p14="http://schemas.microsoft.com/office/powerpoint/2010/main" val="34771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D07E-240E-E554-0D9A-2F076EC7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335903"/>
            <a:ext cx="10795518" cy="615820"/>
          </a:xfrm>
        </p:spPr>
        <p:txBody>
          <a:bodyPr>
            <a:normAutofit/>
          </a:bodyPr>
          <a:lstStyle/>
          <a:p>
            <a:r>
              <a:rPr lang="en-US" sz="2800" b="1" dirty="0"/>
              <a:t>DAX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30F4-EDA5-24C3-D770-49C37BC9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1091682"/>
            <a:ext cx="10795518" cy="5430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Mileage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Engine 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Price by Brand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Segregating Decade’s - Price and Count of car present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Average Price per Kilometre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Count of cars - Transmission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0" indent="0">
              <a:buNone/>
            </a:pPr>
            <a:r>
              <a:rPr lang="en-IN" sz="2800" b="1" dirty="0"/>
              <a:t>CALCULATED COLUMN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Relating Mileage and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Brand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1134F-754F-03AB-2113-CD4099DC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0" t="19728" r="28136" b="12789"/>
          <a:stretch/>
        </p:blipFill>
        <p:spPr>
          <a:xfrm>
            <a:off x="5645207" y="3284375"/>
            <a:ext cx="5249223" cy="2985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50FE2-8EC1-C90C-FD8D-9B477AF7C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19592" r="26300" b="71973"/>
          <a:stretch/>
        </p:blipFill>
        <p:spPr>
          <a:xfrm>
            <a:off x="2453951" y="1091682"/>
            <a:ext cx="8440479" cy="1245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533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03AD1-BE78-5171-D669-4EF54C96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13333" r="20257" b="13605"/>
          <a:stretch/>
        </p:blipFill>
        <p:spPr>
          <a:xfrm>
            <a:off x="352373" y="373225"/>
            <a:ext cx="10872819" cy="6139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686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EFFEB-0D4F-F76E-8DAA-33F09207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3197" r="14362" b="11293"/>
          <a:stretch/>
        </p:blipFill>
        <p:spPr>
          <a:xfrm>
            <a:off x="366434" y="373224"/>
            <a:ext cx="10874181" cy="6139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49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ACD378-9C45-373E-56C3-B0C66480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1" t="19185" r="27984" b="22748"/>
          <a:stretch/>
        </p:blipFill>
        <p:spPr>
          <a:xfrm>
            <a:off x="382011" y="419878"/>
            <a:ext cx="10845780" cy="6163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717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5D1-C9F2-D983-4086-D6516F45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63894"/>
            <a:ext cx="10562626" cy="587828"/>
          </a:xfrm>
        </p:spPr>
        <p:txBody>
          <a:bodyPr>
            <a:normAutofit/>
          </a:bodyPr>
          <a:lstStyle/>
          <a:p>
            <a:r>
              <a:rPr lang="en-US" sz="2800" b="1" dirty="0"/>
              <a:t>INSIGHTS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2CFE-542E-0F60-C9F9-F271B93B5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259632"/>
            <a:ext cx="10562626" cy="49205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Brands generate inverse revenue respect to Transmission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sales - 2005 and lowest sales - 2020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Automatic cars priced slightly higher than Manual cars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Like new cars have higher Price and Mileage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Electric vehicles – higher Engine size - lower Mileage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Irrespective of Condition BMW - preferred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420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B918-BB85-C4D5-76B1-5BD1C6BF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73224"/>
            <a:ext cx="10553296" cy="643813"/>
          </a:xfrm>
        </p:spPr>
        <p:txBody>
          <a:bodyPr>
            <a:normAutofit/>
          </a:bodyPr>
          <a:lstStyle/>
          <a:p>
            <a:r>
              <a:rPr lang="en-US" sz="2800" b="1" dirty="0"/>
              <a:t>RECOMENDATION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C520-3EC4-2876-546D-F50E70CD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296954"/>
            <a:ext cx="10553296" cy="50758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Explanation on B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 strength - Price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Resale explanation help better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Details on safety features and other amenities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 perspective </a:t>
            </a:r>
            <a:r>
              <a:rPr lang="en-IN" kern="100" dirty="0">
                <a:cs typeface="Times New Roman" panose="02020603050405020304" pitchFamily="18" charset="0"/>
              </a:rPr>
              <a:t>on</a:t>
            </a: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 preferences 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 Brands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Geographic location contribution on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newer, fuel-efficient automatic cars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9220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0">
      <a:dk1>
        <a:sysClr val="windowText" lastClr="000000"/>
      </a:dk1>
      <a:lt1>
        <a:sysClr val="window" lastClr="FFFFFF"/>
      </a:lt1>
      <a:dk2>
        <a:srgbClr val="99CB38"/>
      </a:dk2>
      <a:lt2>
        <a:srgbClr val="E2DFCC"/>
      </a:lt2>
      <a:accent1>
        <a:srgbClr val="1B5337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292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Wingdings 2</vt:lpstr>
      <vt:lpstr>View</vt:lpstr>
      <vt:lpstr>CAR PRICE PREDICTION ANALYSIS</vt:lpstr>
      <vt:lpstr>OBJECTIVE</vt:lpstr>
      <vt:lpstr>DATASET OVERVIEW</vt:lpstr>
      <vt:lpstr>DAX</vt:lpstr>
      <vt:lpstr>PowerPoint Presentation</vt:lpstr>
      <vt:lpstr>PowerPoint Presentation</vt:lpstr>
      <vt:lpstr>PowerPoint Presentation</vt:lpstr>
      <vt:lpstr>INSIGHTS</vt:lpstr>
      <vt:lpstr>RECOMENDATION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veena !</dc:creator>
  <cp:lastModifiedBy>veena !</cp:lastModifiedBy>
  <cp:revision>10</cp:revision>
  <dcterms:created xsi:type="dcterms:W3CDTF">2025-04-06T11:28:32Z</dcterms:created>
  <dcterms:modified xsi:type="dcterms:W3CDTF">2025-04-16T18:47:39Z</dcterms:modified>
</cp:coreProperties>
</file>