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8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9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2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8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89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6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78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BA8646-E34F-4851-A5A0-5A3DBE16607F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F15ACF-6CCD-4BC0-B5B9-B15DD8317E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0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37AC-6E63-8AFB-5633-76A8D7EE2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747" y="758952"/>
            <a:ext cx="10287933" cy="1643427"/>
          </a:xfrm>
        </p:spPr>
        <p:txBody>
          <a:bodyPr>
            <a:normAutofit/>
          </a:bodyPr>
          <a:lstStyle/>
          <a:p>
            <a:pPr algn="ctr"/>
            <a:r>
              <a:rPr lang="en-US" sz="5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IMDB DATASET ANALYSIS </a:t>
            </a:r>
            <a:br>
              <a:rPr lang="en-US" sz="5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ADVANCED SQL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3229-0040-ECF6-EAE7-9598CA4F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9" y="4338735"/>
            <a:ext cx="10113422" cy="2211355"/>
          </a:xfrm>
        </p:spPr>
        <p:txBody>
          <a:bodyPr>
            <a:normAutofit fontScale="62500" lnSpcReduction="20000"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BY,</a:t>
            </a:r>
          </a:p>
          <a:p>
            <a:pPr algn="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VEENA SRI PM,</a:t>
            </a:r>
            <a:endParaRPr lang="en-IN" sz="2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ANALYTICS AND DATA SCIENCE,</a:t>
            </a:r>
            <a:endParaRPr lang="en-IN" sz="2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RP-33,</a:t>
            </a:r>
          </a:p>
          <a:p>
            <a:pPr algn="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04-03-2025</a:t>
            </a:r>
            <a:r>
              <a:rPr lang="en-US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9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43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D07D5A-4720-C437-3107-7D4BC776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FUTURE RECOMMENDATION</a:t>
            </a:r>
            <a:br>
              <a:rPr lang="en-IN" sz="2800" b="1" dirty="0">
                <a:latin typeface="+mn-lt"/>
              </a:rPr>
            </a:br>
            <a:endParaRPr lang="en-IN" sz="2800" b="1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CAFDD3-E109-A931-45D5-1C0D601A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Marketing Campaigns to engage viewer’s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 of new Ideas and Genre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Enhancement to enhance Interaction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Retention Strategies.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3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22AA-4B1A-C89D-ABCD-3094F64F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QUERIES</a:t>
            </a:r>
            <a:endParaRPr lang="en-IN" sz="28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64469-9D4F-3879-147D-9195ADB7F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38"/>
          <a:stretch/>
        </p:blipFill>
        <p:spPr>
          <a:xfrm>
            <a:off x="1180684" y="1759907"/>
            <a:ext cx="4035127" cy="18510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0CF75-475B-1D1D-249A-2647C76AA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68" y="1749726"/>
            <a:ext cx="4160506" cy="2231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29AEB9-1E6D-D5F1-8BCF-8921DE15E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5" t="21633" r="32959" b="17007"/>
          <a:stretch/>
        </p:blipFill>
        <p:spPr>
          <a:xfrm>
            <a:off x="1180685" y="3781854"/>
            <a:ext cx="4100442" cy="243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F604E-658F-E893-5488-0F2944097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83"/>
          <a:stretch/>
        </p:blipFill>
        <p:spPr>
          <a:xfrm>
            <a:off x="6400800" y="4130426"/>
            <a:ext cx="4754880" cy="20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2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5EF7-95F8-C561-FAA7-12CFC29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CONCLUSION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2EBA7-F231-C247-78B9-831E12C2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IMDB movie dataset analysis provides valuable insights on year-month analysis, viewer’s interests based on ratings, genre most preferred and movie performance along with preferred actor-actress and language, which can be used to inform future business strategies and decision-making by leveraging these findings, company improves customer satisfaction, increase enthusiasts/ viewers and optimize operations.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48120-B189-06FB-8D82-ED969DEB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88" y="3610559"/>
            <a:ext cx="19907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8B9F-38A6-7452-55B9-EE6E1958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OBJECTIVE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6ECA-FAA6-B4B4-1DB7-2CD4793E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examine data from IMDB movie dataset and emphasize vital SQL concepts to perform  data-driven operations using SQL query, supporting in decision-making, research and extract valuable information to generate meaningful insights to identify anomalies with deeper understanding of concepts.</a:t>
            </a:r>
          </a:p>
          <a:p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800" dirty="0"/>
              <a:t>Emphasize key SQL concepts such as joins, aggregation, filtering, and grouping.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/>
              <a:t> Analyze and extract meaningful insights from a real-world movie dataset.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35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4938-E653-AF98-EC5F-DA087171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DATA COLLECTION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8109E-D037-D6B6-D505-1365750DF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855653" cy="4023360"/>
          </a:xfrm>
        </p:spPr>
        <p:txBody>
          <a:bodyPr>
            <a:normAutofit/>
          </a:bodyPr>
          <a:lstStyle/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Movie- Title, Year, Production-company, Income, Language, Duration, Country.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Genre- Genres associated with each movie. 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Director-Mapping- Maps movies to their Directors. 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Mapping: Maps actors /actresses to movies. 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Names- Information about people. </a:t>
            </a:r>
          </a:p>
          <a:p>
            <a:pPr lvl="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Ratings: Contains ratings information for movies, including the average rating, total votes, and median rating.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367B1B-FD65-9335-1ACB-5B96B21FF2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168" y="1845734"/>
            <a:ext cx="2393918" cy="16308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BCB38-FDB1-4792-B7B6-E2583CB99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23" y="2808514"/>
            <a:ext cx="2463283" cy="1817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25C5A7-2AD7-CF46-1E7A-C722E7B56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86" y="4198943"/>
            <a:ext cx="2463282" cy="20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31A9-CC64-1416-D3D7-25287C77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956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PATTERNS ANALYSIS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5326-7825-EAF9-3DF5-9CA6945B8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Year 2017, September has highest count of 327 movies and July has lowest count of 188 movies produced.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Year 2018, January has highest count of 302 and July has lowest count of 167 movies produced.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Year 2019, September has highest count of 327 movies and July has lowest count of 188 movies produced.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and drama are most preferred genre.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A1303F-CD1E-89C1-720D-8016663E5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3"/>
          <a:stretch/>
        </p:blipFill>
        <p:spPr>
          <a:xfrm>
            <a:off x="9128967" y="3084442"/>
            <a:ext cx="2691153" cy="15459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590AE-2295-59A2-D6B1-C7EBA036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99" y="4735451"/>
            <a:ext cx="2714923" cy="1545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B43A7C-D340-69F3-6EB4-33FB490A9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699" y="1848440"/>
            <a:ext cx="2714923" cy="14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D4B3-4FDE-C7DF-0C97-949DFB19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PERFORMANCE ANALYSIS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237C-C0BE-7E63-1629-6B800CE6C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Movies produced in 2018 had a significant fall from January to July.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Drama and fantasy genre share same duration.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D9C4F-EE22-319D-A1C6-7AF8E13B46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34" y="1948901"/>
            <a:ext cx="3919246" cy="36494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68C96-83B0-7121-B785-64A1ABF5B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7"/>
          <a:stretch/>
        </p:blipFill>
        <p:spPr>
          <a:xfrm>
            <a:off x="1155625" y="3627995"/>
            <a:ext cx="2961538" cy="1970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267BE-09C1-9048-62E0-A155392F3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09" y="3627996"/>
            <a:ext cx="2999967" cy="19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8265-531C-5273-7104-0B1F7900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ANALYSIS ON RATINGS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275C-865A-EC0B-CDEE-B20DC715E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Famed actor/ actress maintain ratings higher.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Ratings help understand and work on preferred genre.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ACA781-7033-5771-E260-7B76D8020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02" y="3806890"/>
            <a:ext cx="2979880" cy="206220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17CE87-90DF-1B5F-9547-9291BB9C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606" y="3806890"/>
            <a:ext cx="3137867" cy="2062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F57C0D-B247-503E-19E7-D19BA484E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97" y="1912774"/>
            <a:ext cx="3482483" cy="395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7AD3-B1E9-8AAD-F7DA-12626573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PREFERENCE TRENDS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2382-B42B-5042-0E64-FE358842C7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Genre-drama lead over from other genres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German language movies receive more votes on average than Italian language movies.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24FFA5-47FC-DF30-1DA1-AA927AA39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5" y="3317033"/>
            <a:ext cx="4937125" cy="27789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A6B78F-7598-1B1F-E60E-0046B2E4C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5" y="1131942"/>
            <a:ext cx="4751025" cy="2297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35288-A57A-A304-8148-FAF29E7A6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4" y="3655371"/>
            <a:ext cx="4751025" cy="22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5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CA79-1C0C-45FE-CAB7-62EFBB73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CREW PERFORMANCE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C296-DF14-E6C6-F2B3-39634EA779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Consistency of performers impact ratings, eight actors have rating belove 5 and appeared more than 3 movies.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median-ratings are maintained by reputed actor-actress.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DFDED6-BF5A-ED9D-131E-73442D622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3657231"/>
            <a:ext cx="4937125" cy="23202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B6FF49-EB99-0EAF-D9E9-5E224872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5"/>
          <a:stretch/>
        </p:blipFill>
        <p:spPr>
          <a:xfrm>
            <a:off x="7058299" y="1845734"/>
            <a:ext cx="4036423" cy="1664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75EA3-F197-9811-F343-4DF20FCE6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299" y="3655923"/>
            <a:ext cx="4036423" cy="23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7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A079-2AB6-2C11-C307-87EE382F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AUDIENCE PREFERENCE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7BA1-4C9C-86D7-54A8-CC83FF8A1B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Critics and journalists create controversies, topic widely discussed.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International movies receive more audience.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Marvel studios gain top votes.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4B3EB4-F5F8-69A5-3DC5-B42F755EEC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8" y="3620367"/>
            <a:ext cx="3054844" cy="22487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DD1C0-110E-CE30-023B-024F6F258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10" y="3620367"/>
            <a:ext cx="3054845" cy="2357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155B94-EDDE-8837-CE72-1EA4C7CA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942" y="1829717"/>
            <a:ext cx="3655737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02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440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Symbol</vt:lpstr>
      <vt:lpstr>Wingdings</vt:lpstr>
      <vt:lpstr>Retrospect</vt:lpstr>
      <vt:lpstr>IMDB DATASET ANALYSIS   ADVANCED SQL PROJECT</vt:lpstr>
      <vt:lpstr>OBJECTIVE</vt:lpstr>
      <vt:lpstr>DATA COLLECTION</vt:lpstr>
      <vt:lpstr>PATTERNS ANALYSIS</vt:lpstr>
      <vt:lpstr>PERFORMANCE ANALYSIS</vt:lpstr>
      <vt:lpstr>ANALYSIS ON RATINGS</vt:lpstr>
      <vt:lpstr>PREFERENCE TRENDS</vt:lpstr>
      <vt:lpstr>CREW PERFORMANCE</vt:lpstr>
      <vt:lpstr>AUDIENCE PREFERENCE</vt:lpstr>
      <vt:lpstr>FUTURE RECOMMENDATION </vt:lpstr>
      <vt:lpstr>QUERIES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veena !</dc:creator>
  <cp:lastModifiedBy>veena !</cp:lastModifiedBy>
  <cp:revision>12</cp:revision>
  <dcterms:created xsi:type="dcterms:W3CDTF">2025-03-02T17:41:23Z</dcterms:created>
  <dcterms:modified xsi:type="dcterms:W3CDTF">2025-03-03T06:01:31Z</dcterms:modified>
</cp:coreProperties>
</file>