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b5574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47840" y="1676520"/>
            <a:ext cx="1074888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47840" y="3990240"/>
            <a:ext cx="1074888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b5574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47840" y="1676520"/>
            <a:ext cx="524520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955840" y="1676520"/>
            <a:ext cx="524520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447840" y="3990240"/>
            <a:ext cx="524520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955840" y="3990240"/>
            <a:ext cx="524520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b5574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47840" y="1676520"/>
            <a:ext cx="346104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082400" y="1676520"/>
            <a:ext cx="346104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7716960" y="1676520"/>
            <a:ext cx="346104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47840" y="3990240"/>
            <a:ext cx="346104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082400" y="3990240"/>
            <a:ext cx="346104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7716960" y="3990240"/>
            <a:ext cx="346104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b5574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47840" y="1676520"/>
            <a:ext cx="10748880" cy="442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b5574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47840" y="1676520"/>
            <a:ext cx="10748880" cy="442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b5574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47840" y="1676520"/>
            <a:ext cx="5245200" cy="442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955840" y="1676520"/>
            <a:ext cx="5245200" cy="442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b5574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343800" y="323640"/>
            <a:ext cx="879696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b5574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47840" y="1676520"/>
            <a:ext cx="524520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955840" y="1676520"/>
            <a:ext cx="5245200" cy="442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447840" y="3990240"/>
            <a:ext cx="524520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b5574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47840" y="1676520"/>
            <a:ext cx="10748880" cy="442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b5574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47840" y="1676520"/>
            <a:ext cx="5245200" cy="442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955840" y="1676520"/>
            <a:ext cx="524520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955840" y="3990240"/>
            <a:ext cx="524520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b5574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47840" y="1676520"/>
            <a:ext cx="524520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955840" y="1676520"/>
            <a:ext cx="524520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47840" y="3990240"/>
            <a:ext cx="1074888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b5574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47840" y="1676520"/>
            <a:ext cx="1074888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47840" y="3990240"/>
            <a:ext cx="1074888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b5574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47840" y="1676520"/>
            <a:ext cx="524520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955840" y="1676520"/>
            <a:ext cx="524520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447840" y="3990240"/>
            <a:ext cx="524520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955840" y="3990240"/>
            <a:ext cx="524520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b5574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47840" y="1676520"/>
            <a:ext cx="346104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082400" y="1676520"/>
            <a:ext cx="346104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7716960" y="1676520"/>
            <a:ext cx="346104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447840" y="3990240"/>
            <a:ext cx="346104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4082400" y="3990240"/>
            <a:ext cx="346104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7716960" y="3990240"/>
            <a:ext cx="346104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b5574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47840" y="1676520"/>
            <a:ext cx="10748880" cy="442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b5574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47840" y="1676520"/>
            <a:ext cx="5245200" cy="442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955840" y="1676520"/>
            <a:ext cx="5245200" cy="442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b5574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43800" y="323640"/>
            <a:ext cx="879696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b5574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47840" y="1676520"/>
            <a:ext cx="524520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955840" y="1676520"/>
            <a:ext cx="5245200" cy="442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47840" y="3990240"/>
            <a:ext cx="524520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b5574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47840" y="1676520"/>
            <a:ext cx="5245200" cy="442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955840" y="1676520"/>
            <a:ext cx="524520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955840" y="3990240"/>
            <a:ext cx="524520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b5574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47840" y="1676520"/>
            <a:ext cx="524520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955840" y="1676520"/>
            <a:ext cx="524520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47840" y="3990240"/>
            <a:ext cx="10748880" cy="211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b55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Text Placeholder 19"/>
          <p:cNvSpPr/>
          <p:nvPr/>
        </p:nvSpPr>
        <p:spPr>
          <a:xfrm>
            <a:off x="1338480" y="258840"/>
            <a:ext cx="9143640" cy="341280"/>
          </a:xfr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1100" spc="148" strike="noStrike">
                <a:solidFill>
                  <a:srgbClr val="ffffff"/>
                </a:solidFill>
                <a:latin typeface="Mylius Modern"/>
              </a:rPr>
              <a:t>FOR PURPOSES OF FORAGE VIRTUAL WORK EXPERIENCE PROGRAM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Rectangle 5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0">
                <a:srgbClr val="eef9fd">
                  <a:alpha val="15294"/>
                </a:srgbClr>
              </a:gs>
              <a:gs pos="100000">
                <a:srgbClr val="000000">
                  <a:alpha val="0"/>
                </a:srgbClr>
              </a:gs>
            </a:gsLst>
            <a:lin ang="2159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781360" y="2619360"/>
            <a:ext cx="6629040" cy="2387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 algn="ctr">
              <a:lnSpc>
                <a:spcPct val="90000"/>
              </a:lnSpc>
              <a:buNone/>
            </a:pPr>
            <a:r>
              <a:rPr b="1" lang="en-GB" sz="4800" spc="599" strike="noStrike" cap="all">
                <a:solidFill>
                  <a:srgbClr val="000000"/>
                </a:solidFill>
                <a:latin typeface="Mylius Modern"/>
              </a:rPr>
              <a:t>CLICK TO EDIT MASTER TITLE STYLE</a:t>
            </a:r>
            <a:endParaRPr b="0" lang="en-US" sz="48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3" name="Picture 7" descr="Shape, rectangle&#10;&#10;Description automatically generated"/>
          <p:cNvPicPr/>
          <p:nvPr/>
        </p:nvPicPr>
        <p:blipFill>
          <a:blip r:embed="rId2"/>
          <a:stretch/>
        </p:blipFill>
        <p:spPr>
          <a:xfrm>
            <a:off x="5293080" y="858960"/>
            <a:ext cx="1605600" cy="3992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1523880" y="4334040"/>
            <a:ext cx="9143640" cy="4067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900" spc="148" strike="noStrike">
                <a:solidFill>
                  <a:srgbClr val="ffffff"/>
                </a:solidFill>
                <a:latin typeface="Mylius Modern"/>
              </a:rPr>
              <a:t>Click to edit Master text styles</a:t>
            </a:r>
            <a:endParaRPr b="0" lang="en-US" sz="900" spc="-1" strike="noStrike">
              <a:solidFill>
                <a:srgbClr val="000000"/>
              </a:solidFill>
              <a:latin typeface="Mylius Modern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1338480" y="-1604520"/>
            <a:ext cx="9143640" cy="4067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1100" spc="148" strike="noStrike">
                <a:solidFill>
                  <a:srgbClr val="ffffff"/>
                </a:solidFill>
                <a:latin typeface="Mylius Modern"/>
              </a:rPr>
              <a:t>FOR PURPOSES OF FORAGE VIRTUAL WORK EXPERIENCE PROGRAM</a:t>
            </a:r>
            <a:endParaRPr b="0" lang="en-US" sz="1100" spc="-1" strike="noStrike">
              <a:solidFill>
                <a:srgbClr val="000000"/>
              </a:solidFill>
              <a:latin typeface="Mylius Moder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6"/>
          <p:cNvSpPr/>
          <p:nvPr/>
        </p:nvSpPr>
        <p:spPr>
          <a:xfrm>
            <a:off x="0" y="0"/>
            <a:ext cx="12191760" cy="1044720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3" name="TextBox 3"/>
          <p:cNvSpPr/>
          <p:nvPr/>
        </p:nvSpPr>
        <p:spPr>
          <a:xfrm>
            <a:off x="256680" y="6591240"/>
            <a:ext cx="4550040" cy="18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beb3b2"/>
                </a:solidFill>
                <a:latin typeface="Mylius Modern"/>
              </a:rPr>
              <a:t>FOR PURPOSES OF FORAGE VIRTUAL WORK EXPERIENCE PROGRAM</a:t>
            </a:r>
            <a:endParaRPr b="0" lang="en-US" sz="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 Number Placeholder 5"/>
          <p:cNvSpPr/>
          <p:nvPr/>
        </p:nvSpPr>
        <p:spPr>
          <a:xfrm>
            <a:off x="11251440" y="6583680"/>
            <a:ext cx="709560" cy="18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fld id="{2D753C1A-7B93-48AC-9AD3-5461BB55C28C}" type="slidenum">
              <a:rPr b="0" lang="en-GB" sz="700" spc="-1" strike="noStrike">
                <a:solidFill>
                  <a:srgbClr val="beb3b2"/>
                </a:solidFill>
                <a:latin typeface="Mylius Modern"/>
              </a:rPr>
              <a:t>&lt;number&gt;</a:t>
            </a:fld>
            <a:endParaRPr b="0" lang="en-US" sz="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5" name="Picture 7" descr="Shape, rectangle&#10;&#10;Description automatically generated"/>
          <p:cNvPicPr/>
          <p:nvPr/>
        </p:nvPicPr>
        <p:blipFill>
          <a:blip r:embed="rId2"/>
          <a:stretch/>
        </p:blipFill>
        <p:spPr>
          <a:xfrm>
            <a:off x="10810800" y="368280"/>
            <a:ext cx="1045800" cy="259920"/>
          </a:xfrm>
          <a:prstGeom prst="rect">
            <a:avLst/>
          </a:prstGeom>
          <a:ln w="0">
            <a:noFill/>
          </a:ln>
        </p:spPr>
      </p:pic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2800" spc="599" strike="noStrike" cap="all">
                <a:solidFill>
                  <a:srgbClr val="f6f6f6"/>
                </a:solidFill>
                <a:latin typeface="Mylius Modern"/>
              </a:rPr>
              <a:t>Click to edit Master title style</a:t>
            </a:r>
            <a:endParaRPr b="0" lang="en-US" sz="2800" spc="-1" strike="noStrike">
              <a:solidFill>
                <a:srgbClr val="0b5574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1"/>
          </p:nvPr>
        </p:nvSpPr>
        <p:spPr>
          <a:xfrm>
            <a:off x="8592120" y="6622200"/>
            <a:ext cx="2741400" cy="10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700" spc="109" strike="noStrike" cap="all">
                <a:solidFill>
                  <a:srgbClr val="beb3b2"/>
                </a:solidFill>
                <a:latin typeface="Mylius Moder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GB" sz="700" spc="109" strike="noStrike" cap="all">
                <a:solidFill>
                  <a:srgbClr val="beb3b2"/>
                </a:solidFill>
                <a:latin typeface="Mylius Modern"/>
              </a:rPr>
              <a:t>&lt;date/time&gt;</a:t>
            </a:r>
            <a:endParaRPr b="0" lang="en-US" sz="7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47840" y="1676520"/>
            <a:ext cx="10748880" cy="442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GB" sz="1600" spc="-1" strike="noStrike">
                <a:solidFill>
                  <a:srgbClr val="0b5574"/>
                </a:solidFill>
                <a:latin typeface="Mylius Modern"/>
              </a:rPr>
              <a:t>CLICK TO EDIT MASTER TEXT STYLES</a:t>
            </a:r>
            <a:endParaRPr b="0" lang="en-US" sz="1600" spc="-1" strike="noStrike">
              <a:solidFill>
                <a:srgbClr val="0b5574"/>
              </a:solidFill>
              <a:latin typeface="Mylius Modern"/>
            </a:endParaRPr>
          </a:p>
          <a:p>
            <a:pPr marL="7920" indent="0">
              <a:lnSpc>
                <a:spcPct val="15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0b5574"/>
                </a:solidFill>
                <a:latin typeface="Mylius Modern"/>
              </a:rPr>
              <a:t>Second level</a:t>
            </a:r>
            <a:endParaRPr b="0" lang="en-US" sz="1400" spc="-1" strike="noStrike">
              <a:solidFill>
                <a:srgbClr val="0b5574"/>
              </a:solidFill>
              <a:latin typeface="Mylius Modern"/>
            </a:endParaRPr>
          </a:p>
          <a:p>
            <a:pPr lvl="2" marL="447840" indent="-189000">
              <a:lnSpc>
                <a:spcPct val="150000"/>
              </a:lnSpc>
              <a:spcBef>
                <a:spcPts val="499"/>
              </a:spcBef>
              <a:buClr>
                <a:srgbClr val="0b5574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200" spc="-1" strike="noStrike">
                <a:solidFill>
                  <a:srgbClr val="0b5574"/>
                </a:solidFill>
                <a:latin typeface="Mylius Modern"/>
              </a:rPr>
              <a:t>Third level</a:t>
            </a:r>
            <a:endParaRPr b="0" lang="en-US" sz="1200" spc="-1" strike="noStrike">
              <a:solidFill>
                <a:srgbClr val="0b5574"/>
              </a:solidFill>
              <a:latin typeface="Mylius Modern"/>
            </a:endParaRPr>
          </a:p>
          <a:p>
            <a:pPr lvl="3" marL="716040" indent="-233280">
              <a:lnSpc>
                <a:spcPct val="150000"/>
              </a:lnSpc>
              <a:spcBef>
                <a:spcPts val="499"/>
              </a:spcBef>
              <a:buClr>
                <a:srgbClr val="0b5574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100" spc="-1" strike="noStrike">
                <a:solidFill>
                  <a:srgbClr val="0b5574"/>
                </a:solidFill>
                <a:latin typeface="Mylius Modern"/>
              </a:rPr>
              <a:t>Fourth level</a:t>
            </a:r>
            <a:endParaRPr b="0" lang="en-US" sz="1100" spc="-1" strike="noStrike">
              <a:solidFill>
                <a:srgbClr val="0b5574"/>
              </a:solidFill>
              <a:latin typeface="Mylius Modern"/>
            </a:endParaRPr>
          </a:p>
          <a:p>
            <a:pPr lvl="4" marL="984240" indent="-233280">
              <a:lnSpc>
                <a:spcPct val="150000"/>
              </a:lnSpc>
              <a:spcBef>
                <a:spcPts val="499"/>
              </a:spcBef>
              <a:buClr>
                <a:srgbClr val="0b5574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100" spc="-1" strike="noStrike">
                <a:solidFill>
                  <a:srgbClr val="0b5574"/>
                </a:solidFill>
                <a:latin typeface="Mylius Modern"/>
              </a:rPr>
              <a:t>Fifth level</a:t>
            </a:r>
            <a:endParaRPr b="0" lang="en-US" sz="1100" spc="-1" strike="noStrike">
              <a:solidFill>
                <a:srgbClr val="0b5574"/>
              </a:solidFill>
              <a:latin typeface="Mylius Moder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www.theforage.com/virtual-internships/NjynCWzGSaWXQCxSX" TargetMode="Externa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1523880" y="4314600"/>
            <a:ext cx="9143640" cy="870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2400" spc="299" strike="noStrike" cap="all">
                <a:solidFill>
                  <a:srgbClr val="ffffff"/>
                </a:solidFill>
                <a:latin typeface="Arial"/>
              </a:rPr>
              <a:t>Web scraping to gain company insights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1523880" y="6230160"/>
            <a:ext cx="9143640" cy="27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1600" spc="148" strike="noStrike">
                <a:solidFill>
                  <a:srgbClr val="ffffff"/>
                </a:solidFill>
                <a:latin typeface="Mylius Modern"/>
              </a:rPr>
              <a:t>26/04/2023</a:t>
            </a:r>
            <a:endParaRPr b="0" lang="en-US" sz="1600" spc="-1" strike="noStrike">
              <a:solidFill>
                <a:srgbClr val="000000"/>
              </a:solidFill>
              <a:latin typeface="Mylius Modern"/>
            </a:endParaRPr>
          </a:p>
        </p:txBody>
      </p:sp>
      <p:pic>
        <p:nvPicPr>
          <p:cNvPr id="87" name="Picture 2" descr="British Airways logo">
            <a:hlinkClick r:id="rId1"/>
          </p:cNvPr>
          <p:cNvPicPr/>
          <p:nvPr/>
        </p:nvPicPr>
        <p:blipFill>
          <a:blip r:embed="rId2"/>
          <a:stretch/>
        </p:blipFill>
        <p:spPr>
          <a:xfrm>
            <a:off x="2977920" y="2482920"/>
            <a:ext cx="6796800" cy="1066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GB" sz="2800" spc="599" strike="noStrike" cap="all">
                <a:solidFill>
                  <a:srgbClr val="f6f6f6"/>
                </a:solidFill>
                <a:latin typeface="Mylius Modern"/>
              </a:rPr>
              <a:t>INSIGHTS FROM CUSTOMER REVIEWS</a:t>
            </a:r>
            <a:endParaRPr b="0" lang="en-US" sz="2800" spc="-1" strike="noStrike">
              <a:solidFill>
                <a:srgbClr val="0b5574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343800" y="1288440"/>
            <a:ext cx="10748880" cy="442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GB" sz="2000" spc="-1" strike="noStrike">
                <a:solidFill>
                  <a:srgbClr val="0b5574"/>
                </a:solidFill>
                <a:latin typeface="Calibri"/>
              </a:rPr>
              <a:t>From cleaning 3536 reviews given by the customers, we obtained </a:t>
            </a: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chemeClr val="accent6">
                    <a:lumMod val="50000"/>
                  </a:schemeClr>
                </a:solidFill>
                <a:latin typeface="Mylius Modern"/>
              </a:rPr>
              <a:t>Positive Reviews - 2093</a:t>
            </a: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chemeClr val="accent6">
                    <a:lumMod val="50000"/>
                  </a:schemeClr>
                </a:solidFill>
                <a:latin typeface="Mylius Modern"/>
              </a:rPr>
              <a:t>Negative Reviews - 1072</a:t>
            </a: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chemeClr val="accent6">
                    <a:lumMod val="50000"/>
                  </a:schemeClr>
                </a:solidFill>
                <a:latin typeface="Mylius Modern"/>
              </a:rPr>
              <a:t>Neutral Reviews – 371</a:t>
            </a: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84057"/>
                </a:solidFill>
                <a:latin typeface="Mylius Modern"/>
              </a:rPr>
              <a:t>Word cloud of keywords used in reviews</a:t>
            </a:r>
            <a:endParaRPr b="0" lang="en-US" sz="1600" spc="-1" strike="noStrike">
              <a:solidFill>
                <a:srgbClr val="0b5574"/>
              </a:solidFill>
              <a:latin typeface="Mylius Modern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435960" y="3779280"/>
            <a:ext cx="3907800" cy="2722320"/>
          </a:xfrm>
          <a:prstGeom prst="rect">
            <a:avLst/>
          </a:prstGeom>
          <a:ln w="0">
            <a:noFill/>
          </a:ln>
        </p:spPr>
      </p:pic>
      <p:pic>
        <p:nvPicPr>
          <p:cNvPr id="91" name="" descr=""/>
          <p:cNvPicPr/>
          <p:nvPr/>
        </p:nvPicPr>
        <p:blipFill>
          <a:blip r:embed="rId2"/>
          <a:stretch/>
        </p:blipFill>
        <p:spPr>
          <a:xfrm>
            <a:off x="7609680" y="1105920"/>
            <a:ext cx="4436280" cy="2939400"/>
          </a:xfrm>
          <a:prstGeom prst="rect">
            <a:avLst/>
          </a:prstGeom>
          <a:ln w="0">
            <a:noFill/>
          </a:ln>
        </p:spPr>
      </p:pic>
      <p:pic>
        <p:nvPicPr>
          <p:cNvPr id="92" name="" descr=""/>
          <p:cNvPicPr/>
          <p:nvPr/>
        </p:nvPicPr>
        <p:blipFill>
          <a:blip r:embed="rId3"/>
          <a:stretch/>
        </p:blipFill>
        <p:spPr>
          <a:xfrm>
            <a:off x="4455360" y="4045320"/>
            <a:ext cx="7804440" cy="2720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</TotalTime>
  <Application>LibreOffice/7.4.5.1$Linux_X86_64 LibreOffice_project/40$Build-1</Application>
  <AppVersion>15.0000</AppVersion>
  <Words>41</Words>
  <Paragraphs>10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2022-02-22T07:39:05Z</dcterms:created>
  <dc:creator>Jake Pearce</dc:creator>
  <dc:description/>
  <dc:language>en-US</dc:language>
  <cp:lastModifiedBy/>
  <cp:lastPrinted>2022-06-09T07:44:13Z</cp:lastPrinted>
  <dcterms:modified xsi:type="dcterms:W3CDTF">2023-04-26T19:31:15Z</dcterms:modified>
  <cp:revision>9</cp:revision>
  <dc:subject/>
  <dc:title>GDP Data Access Controls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  <property fmtid="{D5CDD505-2E9C-101B-9397-08002B2CF9AE}" pid="3" name="PresentationFormat">
    <vt:lpwstr>Widescreen</vt:lpwstr>
  </property>
  <property fmtid="{D5CDD505-2E9C-101B-9397-08002B2CF9AE}" pid="4" name="Slides">
    <vt:i4>2</vt:i4>
  </property>
</Properties>
</file>