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0B7DF-FCA9-483F-AEE4-B129A999CFF8}" type="datetimeFigureOut">
              <a:rPr lang="en-US" smtClean="0"/>
              <a:t>11/9/2009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AB4ED-33C0-4112-85F1-FC36FD61E30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3857620" y="2285992"/>
            <a:ext cx="2286016" cy="2286016"/>
          </a:xfrm>
          <a:prstGeom prst="arc">
            <a:avLst>
              <a:gd name="adj1" fmla="val 74752"/>
              <a:gd name="adj2" fmla="val 5448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>
            <a:off x="3857620" y="2285992"/>
            <a:ext cx="2286016" cy="2286016"/>
          </a:xfrm>
          <a:prstGeom prst="arc">
            <a:avLst>
              <a:gd name="adj1" fmla="val 13597652"/>
              <a:gd name="adj2" fmla="val 18911497"/>
            </a:avLst>
          </a:prstGeom>
          <a:ln w="28575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33623" y="2593585"/>
            <a:ext cx="1785950" cy="16838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V="1">
            <a:off x="5785258" y="2641994"/>
            <a:ext cx="1004894" cy="9596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43174" y="3948316"/>
            <a:ext cx="142876" cy="14287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rot="16200000" flipV="1">
            <a:off x="2133484" y="3438625"/>
            <a:ext cx="540240" cy="52098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520000" flipH="1" flipV="1">
            <a:off x="2807881" y="3862089"/>
            <a:ext cx="71440" cy="71436"/>
          </a:xfrm>
          <a:prstGeom prst="straightConnector1">
            <a:avLst/>
          </a:prstGeom>
          <a:ln w="1905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286380" y="2285992"/>
            <a:ext cx="142876" cy="14287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5223728" y="1877454"/>
            <a:ext cx="582807" cy="2568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67463" y="2386005"/>
            <a:ext cx="104669" cy="52584"/>
          </a:xfrm>
          <a:prstGeom prst="straightConnector1">
            <a:avLst/>
          </a:prstGeom>
          <a:ln w="1905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14546" y="314324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GB" sz="24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08400" y="157161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GB" sz="24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86050" y="378619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GB" sz="2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81554" y="203864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GB" sz="2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16200000" flipV="1">
            <a:off x="4214810" y="2643182"/>
            <a:ext cx="928694" cy="6429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57686" y="278605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latin typeface="Symbol" pitchFamily="18" charset="2"/>
                <a:cs typeface="Times New Roman" pitchFamily="18" charset="0"/>
              </a:rPr>
              <a:t>r</a:t>
            </a:r>
            <a:endParaRPr lang="en-GB" sz="2000" i="1" dirty="0">
              <a:latin typeface="Symbol" pitchFamily="18" charset="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571472" y="1214422"/>
            <a:ext cx="7643866" cy="7643866"/>
          </a:xfrm>
          <a:prstGeom prst="arc">
            <a:avLst>
              <a:gd name="adj1" fmla="val 14241683"/>
              <a:gd name="adj2" fmla="val 181638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>
            <a:stCxn id="7" idx="0"/>
            <a:endCxn id="4" idx="0"/>
          </p:cNvCxnSpPr>
          <p:nvPr/>
        </p:nvCxnSpPr>
        <p:spPr>
          <a:xfrm rot="10800000" flipH="1">
            <a:off x="2329300" y="1817947"/>
            <a:ext cx="2790" cy="914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>
            <a:spLocks noChangeAspect="1"/>
          </p:cNvSpPr>
          <p:nvPr/>
        </p:nvSpPr>
        <p:spPr>
          <a:xfrm>
            <a:off x="1337740" y="1928802"/>
            <a:ext cx="6115093" cy="6115093"/>
          </a:xfrm>
          <a:prstGeom prst="arc">
            <a:avLst>
              <a:gd name="adj1" fmla="val 13649485"/>
              <a:gd name="adj2" fmla="val 187542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7" idx="2"/>
            <a:endCxn id="4" idx="2"/>
          </p:cNvCxnSpPr>
          <p:nvPr/>
        </p:nvCxnSpPr>
        <p:spPr>
          <a:xfrm flipH="1" flipV="1">
            <a:off x="6459866" y="1821248"/>
            <a:ext cx="3874" cy="913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68569" y="1571612"/>
            <a:ext cx="7161017" cy="7000924"/>
            <a:chOff x="768569" y="1571612"/>
            <a:chExt cx="7161017" cy="7000924"/>
          </a:xfrm>
        </p:grpSpPr>
        <p:sp>
          <p:nvSpPr>
            <p:cNvPr id="15" name="Arc 14"/>
            <p:cNvSpPr/>
            <p:nvPr/>
          </p:nvSpPr>
          <p:spPr>
            <a:xfrm>
              <a:off x="905349" y="1571612"/>
              <a:ext cx="7000924" cy="7000924"/>
            </a:xfrm>
            <a:prstGeom prst="arc">
              <a:avLst>
                <a:gd name="adj1" fmla="val 14042745"/>
                <a:gd name="adj2" fmla="val 18351497"/>
              </a:avLst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>
              <a:stCxn id="15" idx="0"/>
            </p:cNvCxnSpPr>
            <p:nvPr/>
          </p:nvCxnSpPr>
          <p:spPr>
            <a:xfrm rot="10800000" flipV="1">
              <a:off x="768569" y="2238496"/>
              <a:ext cx="1581986" cy="1119065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2"/>
            </p:cNvCxnSpPr>
            <p:nvPr/>
          </p:nvCxnSpPr>
          <p:spPr>
            <a:xfrm>
              <a:off x="6456319" y="2235060"/>
              <a:ext cx="1473267" cy="1051064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 rot="16200000" flipH="1">
            <a:off x="1305102" y="1980990"/>
            <a:ext cx="3571900" cy="261026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905745" y="2000240"/>
            <a:ext cx="3571900" cy="257176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1088007" y="2393149"/>
            <a:ext cx="250033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5217723" y="2391650"/>
            <a:ext cx="250033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1785918" y="1714488"/>
            <a:ext cx="1071570" cy="1071570"/>
          </a:xfrm>
          <a:prstGeom prst="arc">
            <a:avLst>
              <a:gd name="adj1" fmla="val 14130532"/>
              <a:gd name="adj2" fmla="val 161794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c 66"/>
          <p:cNvSpPr/>
          <p:nvPr/>
        </p:nvSpPr>
        <p:spPr>
          <a:xfrm>
            <a:off x="5929322" y="1685613"/>
            <a:ext cx="1071570" cy="1071570"/>
          </a:xfrm>
          <a:prstGeom prst="arc">
            <a:avLst>
              <a:gd name="adj1" fmla="val 16172788"/>
              <a:gd name="adj2" fmla="val 1824968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1868882" y="13572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e1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00826" y="135729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e2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1643042" y="2691307"/>
            <a:ext cx="71438" cy="5102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57686" y="285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70C0"/>
                </a:solidFill>
                <a:latin typeface="Symbol" pitchFamily="18" charset="2"/>
              </a:rPr>
              <a:t>r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2645955" y="3321843"/>
            <a:ext cx="35004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8596" y="2285992"/>
            <a:ext cx="1126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reference</a:t>
            </a:r>
            <a:br>
              <a:rPr lang="en-GB" dirty="0" smtClean="0">
                <a:solidFill>
                  <a:srgbClr val="C00000"/>
                </a:solidFill>
              </a:rPr>
            </a:br>
            <a:r>
              <a:rPr lang="en-GB" dirty="0" smtClean="0">
                <a:solidFill>
                  <a:srgbClr val="C00000"/>
                </a:solidFill>
              </a:rPr>
              <a:t>trajectory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Wolski, A (Andy)</dc:creator>
  <cp:lastModifiedBy>Wolski, A (Andy)</cp:lastModifiedBy>
  <cp:revision>1</cp:revision>
  <dcterms:created xsi:type="dcterms:W3CDTF">2009-11-09T20:03:17Z</dcterms:created>
  <dcterms:modified xsi:type="dcterms:W3CDTF">2009-11-10T14:44:54Z</dcterms:modified>
</cp:coreProperties>
</file>