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3D390-0636-4557-AE68-D026A23235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AA81625-BA3B-4690-B21C-CD7A8C07E067}">
      <dgm:prSet/>
      <dgm:spPr/>
      <dgm:t>
        <a:bodyPr/>
        <a:lstStyle/>
        <a:p>
          <a:pPr rtl="0"/>
          <a:r>
            <a:rPr lang="en-GB" smtClean="0"/>
            <a:t>Master Lattice</a:t>
          </a:r>
          <a:endParaRPr lang="en-GB"/>
        </a:p>
      </dgm:t>
    </dgm:pt>
    <dgm:pt modelId="{4AFD7E52-A92A-456E-B170-E328AF8C7A2F}" type="parTrans" cxnId="{9E02D981-EDD6-407E-A87E-B95EB43711A8}">
      <dgm:prSet/>
      <dgm:spPr/>
      <dgm:t>
        <a:bodyPr/>
        <a:lstStyle/>
        <a:p>
          <a:endParaRPr lang="en-GB"/>
        </a:p>
      </dgm:t>
    </dgm:pt>
    <dgm:pt modelId="{DCF5A581-8C86-4BFF-868F-ACA8D87CE996}" type="sibTrans" cxnId="{9E02D981-EDD6-407E-A87E-B95EB43711A8}">
      <dgm:prSet/>
      <dgm:spPr/>
      <dgm:t>
        <a:bodyPr/>
        <a:lstStyle/>
        <a:p>
          <a:endParaRPr lang="en-GB"/>
        </a:p>
      </dgm:t>
    </dgm:pt>
    <dgm:pt modelId="{A8536A2D-80D3-4682-AA22-63D227DED6A2}">
      <dgm:prSet/>
      <dgm:spPr/>
      <dgm:t>
        <a:bodyPr/>
        <a:lstStyle/>
        <a:p>
          <a:pPr rtl="0"/>
          <a:r>
            <a:rPr lang="en-GB" smtClean="0"/>
            <a:t>Framework</a:t>
          </a:r>
          <a:endParaRPr lang="en-GB"/>
        </a:p>
      </dgm:t>
    </dgm:pt>
    <dgm:pt modelId="{E076E4F4-575B-4E31-A4F1-53BE52C4A0B4}" type="parTrans" cxnId="{F4551BB9-9AAE-40BC-8EC4-8FA8308A6DB8}">
      <dgm:prSet/>
      <dgm:spPr/>
      <dgm:t>
        <a:bodyPr/>
        <a:lstStyle/>
        <a:p>
          <a:endParaRPr lang="en-GB"/>
        </a:p>
      </dgm:t>
    </dgm:pt>
    <dgm:pt modelId="{DB8210E6-3A93-4007-BF79-C20424A30D9D}" type="sibTrans" cxnId="{F4551BB9-9AAE-40BC-8EC4-8FA8308A6DB8}">
      <dgm:prSet/>
      <dgm:spPr/>
      <dgm:t>
        <a:bodyPr/>
        <a:lstStyle/>
        <a:p>
          <a:endParaRPr lang="en-GB"/>
        </a:p>
      </dgm:t>
    </dgm:pt>
    <dgm:pt modelId="{030011C4-EBD1-4F8F-B946-029B848BCC0B}">
      <dgm:prSet/>
      <dgm:spPr/>
      <dgm:t>
        <a:bodyPr/>
        <a:lstStyle/>
        <a:p>
          <a:pPr rtl="0"/>
          <a:r>
            <a:rPr lang="en-GB" smtClean="0"/>
            <a:t>Elements</a:t>
          </a:r>
          <a:endParaRPr lang="en-GB"/>
        </a:p>
      </dgm:t>
    </dgm:pt>
    <dgm:pt modelId="{25ED73A7-EC69-47A5-BF73-B3F7E74874A7}" type="parTrans" cxnId="{A454A73E-A571-434F-BC48-DE7FA90F1841}">
      <dgm:prSet/>
      <dgm:spPr/>
      <dgm:t>
        <a:bodyPr/>
        <a:lstStyle/>
        <a:p>
          <a:endParaRPr lang="en-GB"/>
        </a:p>
      </dgm:t>
    </dgm:pt>
    <dgm:pt modelId="{B464A6D0-B190-4C19-8DAB-0DE8C6A1116F}" type="sibTrans" cxnId="{A454A73E-A571-434F-BC48-DE7FA90F1841}">
      <dgm:prSet/>
      <dgm:spPr/>
      <dgm:t>
        <a:bodyPr/>
        <a:lstStyle/>
        <a:p>
          <a:endParaRPr lang="en-GB"/>
        </a:p>
      </dgm:t>
    </dgm:pt>
    <dgm:pt modelId="{DF65EDC3-132C-43C3-9086-2FBB4FD60812}">
      <dgm:prSet/>
      <dgm:spPr/>
      <dgm:t>
        <a:bodyPr/>
        <a:lstStyle/>
        <a:p>
          <a:pPr rtl="0"/>
          <a:r>
            <a:rPr lang="en-GB" smtClean="0"/>
            <a:t>Quad</a:t>
          </a:r>
          <a:endParaRPr lang="en-GB"/>
        </a:p>
      </dgm:t>
    </dgm:pt>
    <dgm:pt modelId="{86378BA7-281A-4344-965E-25A1F5B8792B}" type="parTrans" cxnId="{2C266CF1-9AF0-4AB9-8F65-12E7959669C7}">
      <dgm:prSet/>
      <dgm:spPr/>
      <dgm:t>
        <a:bodyPr/>
        <a:lstStyle/>
        <a:p>
          <a:endParaRPr lang="en-GB"/>
        </a:p>
      </dgm:t>
    </dgm:pt>
    <dgm:pt modelId="{F8973AEF-C323-4E04-99E4-A10E291A1251}" type="sibTrans" cxnId="{2C266CF1-9AF0-4AB9-8F65-12E7959669C7}">
      <dgm:prSet/>
      <dgm:spPr/>
      <dgm:t>
        <a:bodyPr/>
        <a:lstStyle/>
        <a:p>
          <a:endParaRPr lang="en-GB"/>
        </a:p>
      </dgm:t>
    </dgm:pt>
    <dgm:pt modelId="{8CB355CA-2B55-4756-88CB-472B742EED1A}">
      <dgm:prSet/>
      <dgm:spPr/>
      <dgm:t>
        <a:bodyPr/>
        <a:lstStyle/>
        <a:p>
          <a:pPr rtl="0"/>
          <a:r>
            <a:rPr lang="en-GB" smtClean="0"/>
            <a:t>K1</a:t>
          </a:r>
          <a:endParaRPr lang="en-GB"/>
        </a:p>
      </dgm:t>
    </dgm:pt>
    <dgm:pt modelId="{50FB6C87-5B15-4832-B708-6FF48174F495}" type="parTrans" cxnId="{C4FC47DA-1E2B-4C60-B572-1022944EEB83}">
      <dgm:prSet/>
      <dgm:spPr/>
      <dgm:t>
        <a:bodyPr/>
        <a:lstStyle/>
        <a:p>
          <a:endParaRPr lang="en-GB"/>
        </a:p>
      </dgm:t>
    </dgm:pt>
    <dgm:pt modelId="{F05B78D0-7846-4119-BE47-1957B5BBAAA2}" type="sibTrans" cxnId="{C4FC47DA-1E2B-4C60-B572-1022944EEB83}">
      <dgm:prSet/>
      <dgm:spPr/>
      <dgm:t>
        <a:bodyPr/>
        <a:lstStyle/>
        <a:p>
          <a:endParaRPr lang="en-GB"/>
        </a:p>
      </dgm:t>
    </dgm:pt>
    <dgm:pt modelId="{43D9F934-985F-46B5-A132-DAC1CE4C4AD8}">
      <dgm:prSet/>
      <dgm:spPr/>
      <dgm:t>
        <a:bodyPr/>
        <a:lstStyle/>
        <a:p>
          <a:pPr rtl="0"/>
          <a:r>
            <a:rPr lang="en-GB" smtClean="0"/>
            <a:t>L</a:t>
          </a:r>
          <a:endParaRPr lang="en-GB"/>
        </a:p>
      </dgm:t>
    </dgm:pt>
    <dgm:pt modelId="{24AAA6DD-6FB8-42E9-8E5D-BDC35BDBABE7}" type="parTrans" cxnId="{89B11B63-C627-4BD4-875B-36F2CCCBF1C0}">
      <dgm:prSet/>
      <dgm:spPr/>
      <dgm:t>
        <a:bodyPr/>
        <a:lstStyle/>
        <a:p>
          <a:endParaRPr lang="en-GB"/>
        </a:p>
      </dgm:t>
    </dgm:pt>
    <dgm:pt modelId="{676E6C69-9896-4CA5-AE0A-D700622D3764}" type="sibTrans" cxnId="{89B11B63-C627-4BD4-875B-36F2CCCBF1C0}">
      <dgm:prSet/>
      <dgm:spPr/>
      <dgm:t>
        <a:bodyPr/>
        <a:lstStyle/>
        <a:p>
          <a:endParaRPr lang="en-GB"/>
        </a:p>
      </dgm:t>
    </dgm:pt>
    <dgm:pt modelId="{2FCDDEF4-B15A-4098-9F2C-CE4883F6C624}">
      <dgm:prSet/>
      <dgm:spPr/>
      <dgm:t>
        <a:bodyPr/>
        <a:lstStyle/>
        <a:p>
          <a:pPr rtl="0"/>
          <a:r>
            <a:rPr lang="en-GB" smtClean="0"/>
            <a:t>position_start</a:t>
          </a:r>
          <a:endParaRPr lang="en-GB"/>
        </a:p>
      </dgm:t>
    </dgm:pt>
    <dgm:pt modelId="{9A78A0F9-F38A-4E3A-9122-F6E3EA557888}" type="parTrans" cxnId="{F189412B-8C8A-410E-B794-DE2A9536B591}">
      <dgm:prSet/>
      <dgm:spPr/>
      <dgm:t>
        <a:bodyPr/>
        <a:lstStyle/>
        <a:p>
          <a:endParaRPr lang="en-GB"/>
        </a:p>
      </dgm:t>
    </dgm:pt>
    <dgm:pt modelId="{81FD7889-23EB-47C2-AE54-852DE0F3B17E}" type="sibTrans" cxnId="{F189412B-8C8A-410E-B794-DE2A9536B591}">
      <dgm:prSet/>
      <dgm:spPr/>
      <dgm:t>
        <a:bodyPr/>
        <a:lstStyle/>
        <a:p>
          <a:endParaRPr lang="en-GB"/>
        </a:p>
      </dgm:t>
    </dgm:pt>
    <dgm:pt modelId="{47825FE0-D3DE-4E4C-997D-A7FE0AE34593}">
      <dgm:prSet/>
      <dgm:spPr/>
      <dgm:t>
        <a:bodyPr/>
        <a:lstStyle/>
        <a:p>
          <a:pPr rtl="0"/>
          <a:r>
            <a:rPr lang="en-GB" smtClean="0"/>
            <a:t>position_end</a:t>
          </a:r>
          <a:endParaRPr lang="en-GB"/>
        </a:p>
      </dgm:t>
    </dgm:pt>
    <dgm:pt modelId="{D31AA881-73FE-4084-8BD8-71C5D30180E9}" type="parTrans" cxnId="{54008E14-C058-44FD-946B-FD9F8EC6757A}">
      <dgm:prSet/>
      <dgm:spPr/>
      <dgm:t>
        <a:bodyPr/>
        <a:lstStyle/>
        <a:p>
          <a:endParaRPr lang="en-GB"/>
        </a:p>
      </dgm:t>
    </dgm:pt>
    <dgm:pt modelId="{91F181A0-171C-4E9F-9385-37AF43E9973F}" type="sibTrans" cxnId="{54008E14-C058-44FD-946B-FD9F8EC6757A}">
      <dgm:prSet/>
      <dgm:spPr/>
      <dgm:t>
        <a:bodyPr/>
        <a:lstStyle/>
        <a:p>
          <a:endParaRPr lang="en-GB"/>
        </a:p>
      </dgm:t>
    </dgm:pt>
    <dgm:pt modelId="{339CB87B-5B04-4E40-98E7-8164DD00EF00}">
      <dgm:prSet/>
      <dgm:spPr/>
      <dgm:t>
        <a:bodyPr/>
        <a:lstStyle/>
        <a:p>
          <a:pPr rtl="0"/>
          <a:r>
            <a:rPr lang="en-GB" smtClean="0"/>
            <a:t>Dipole</a:t>
          </a:r>
          <a:endParaRPr lang="en-GB"/>
        </a:p>
      </dgm:t>
    </dgm:pt>
    <dgm:pt modelId="{EC17B92F-1080-4EE5-A397-186F007DB373}" type="parTrans" cxnId="{C2ECFC0D-92A5-4017-AC47-29835AFAD988}">
      <dgm:prSet/>
      <dgm:spPr/>
      <dgm:t>
        <a:bodyPr/>
        <a:lstStyle/>
        <a:p>
          <a:endParaRPr lang="en-GB"/>
        </a:p>
      </dgm:t>
    </dgm:pt>
    <dgm:pt modelId="{0F261B8D-37B3-425A-BCC2-365E2C86C764}" type="sibTrans" cxnId="{C2ECFC0D-92A5-4017-AC47-29835AFAD988}">
      <dgm:prSet/>
      <dgm:spPr/>
      <dgm:t>
        <a:bodyPr/>
        <a:lstStyle/>
        <a:p>
          <a:endParaRPr lang="en-GB"/>
        </a:p>
      </dgm:t>
    </dgm:pt>
    <dgm:pt modelId="{92D5320C-7289-48F9-BEF6-EACB17641A5B}">
      <dgm:prSet/>
      <dgm:spPr/>
      <dgm:t>
        <a:bodyPr/>
        <a:lstStyle/>
        <a:p>
          <a:pPr rtl="0"/>
          <a:r>
            <a:rPr lang="en-GB" smtClean="0"/>
            <a:t>…</a:t>
          </a:r>
          <a:endParaRPr lang="en-GB"/>
        </a:p>
      </dgm:t>
    </dgm:pt>
    <dgm:pt modelId="{ED188829-43E2-4B1F-B692-C9EDACACC398}" type="parTrans" cxnId="{D6973616-DE33-47E1-8BE8-9EC88672416A}">
      <dgm:prSet/>
      <dgm:spPr/>
      <dgm:t>
        <a:bodyPr/>
        <a:lstStyle/>
        <a:p>
          <a:endParaRPr lang="en-GB"/>
        </a:p>
      </dgm:t>
    </dgm:pt>
    <dgm:pt modelId="{F2830B66-C3D0-4EDE-901E-6155DA32A7D9}" type="sibTrans" cxnId="{D6973616-DE33-47E1-8BE8-9EC88672416A}">
      <dgm:prSet/>
      <dgm:spPr/>
      <dgm:t>
        <a:bodyPr/>
        <a:lstStyle/>
        <a:p>
          <a:endParaRPr lang="en-GB"/>
        </a:p>
      </dgm:t>
    </dgm:pt>
    <dgm:pt modelId="{5F820A67-11DC-4679-BC30-24945C840651}">
      <dgm:prSet/>
      <dgm:spPr/>
      <dgm:t>
        <a:bodyPr/>
        <a:lstStyle/>
        <a:p>
          <a:pPr rtl="0"/>
          <a:r>
            <a:rPr lang="en-GB" smtClean="0"/>
            <a:t>Lattices</a:t>
          </a:r>
          <a:endParaRPr lang="en-GB"/>
        </a:p>
      </dgm:t>
    </dgm:pt>
    <dgm:pt modelId="{29E0D8BB-4690-441E-AFBD-2C9FD628C810}" type="parTrans" cxnId="{88966DD8-BC36-46D6-A8C1-F50DB87E91EB}">
      <dgm:prSet/>
      <dgm:spPr/>
      <dgm:t>
        <a:bodyPr/>
        <a:lstStyle/>
        <a:p>
          <a:endParaRPr lang="en-GB"/>
        </a:p>
      </dgm:t>
    </dgm:pt>
    <dgm:pt modelId="{42D83CF9-2B66-4759-B271-5471D95D6DA3}" type="sibTrans" cxnId="{88966DD8-BC36-46D6-A8C1-F50DB87E91EB}">
      <dgm:prSet/>
      <dgm:spPr/>
      <dgm:t>
        <a:bodyPr/>
        <a:lstStyle/>
        <a:p>
          <a:endParaRPr lang="en-GB"/>
        </a:p>
      </dgm:t>
    </dgm:pt>
    <dgm:pt modelId="{7EC2694C-0E1B-41A4-A2B9-075AE4E249A8}">
      <dgm:prSet/>
      <dgm:spPr/>
      <dgm:t>
        <a:bodyPr/>
        <a:lstStyle/>
        <a:p>
          <a:pPr rtl="0"/>
          <a:r>
            <a:rPr lang="en-GB" smtClean="0"/>
            <a:t>type</a:t>
          </a:r>
          <a:endParaRPr lang="en-GB"/>
        </a:p>
      </dgm:t>
    </dgm:pt>
    <dgm:pt modelId="{ABB53AE7-3CE6-4C4D-92F0-7DC406D116D5}" type="parTrans" cxnId="{CE47FE07-EFD8-40ED-814B-AAF9422CE788}">
      <dgm:prSet/>
      <dgm:spPr/>
      <dgm:t>
        <a:bodyPr/>
        <a:lstStyle/>
        <a:p>
          <a:endParaRPr lang="en-GB"/>
        </a:p>
      </dgm:t>
    </dgm:pt>
    <dgm:pt modelId="{C8D49630-A24C-40D3-B4DE-22005D8935F3}" type="sibTrans" cxnId="{CE47FE07-EFD8-40ED-814B-AAF9422CE788}">
      <dgm:prSet/>
      <dgm:spPr/>
      <dgm:t>
        <a:bodyPr/>
        <a:lstStyle/>
        <a:p>
          <a:endParaRPr lang="en-GB"/>
        </a:p>
      </dgm:t>
    </dgm:pt>
    <dgm:pt modelId="{BF43FB45-F0AB-4001-9EE5-94741C0142F7}">
      <dgm:prSet/>
      <dgm:spPr/>
      <dgm:t>
        <a:bodyPr/>
        <a:lstStyle/>
        <a:p>
          <a:pPr rtl="0"/>
          <a:r>
            <a:rPr lang="en-GB" smtClean="0"/>
            <a:t>Elements</a:t>
          </a:r>
          <a:endParaRPr lang="en-GB"/>
        </a:p>
      </dgm:t>
    </dgm:pt>
    <dgm:pt modelId="{D4220C41-98DD-48AA-BB09-A5C56343B3FF}" type="parTrans" cxnId="{365E7152-2DBF-4737-91E8-6D5463629655}">
      <dgm:prSet/>
      <dgm:spPr/>
      <dgm:t>
        <a:bodyPr/>
        <a:lstStyle/>
        <a:p>
          <a:endParaRPr lang="en-GB"/>
        </a:p>
      </dgm:t>
    </dgm:pt>
    <dgm:pt modelId="{5CE3E708-A815-4616-A227-E08E8D180B6C}" type="sibTrans" cxnId="{365E7152-2DBF-4737-91E8-6D5463629655}">
      <dgm:prSet/>
      <dgm:spPr/>
      <dgm:t>
        <a:bodyPr/>
        <a:lstStyle/>
        <a:p>
          <a:endParaRPr lang="en-GB"/>
        </a:p>
      </dgm:t>
    </dgm:pt>
    <dgm:pt modelId="{34076705-CEDA-4986-AAF4-E6ABA5F550AB}">
      <dgm:prSet/>
      <dgm:spPr/>
      <dgm:t>
        <a:bodyPr/>
        <a:lstStyle/>
        <a:p>
          <a:pPr rtl="0"/>
          <a:r>
            <a:rPr lang="en-GB" smtClean="0"/>
            <a:t>Groups</a:t>
          </a:r>
          <a:endParaRPr lang="en-GB"/>
        </a:p>
      </dgm:t>
    </dgm:pt>
    <dgm:pt modelId="{46D60522-9847-4AD2-A167-E5E41C45F12D}" type="parTrans" cxnId="{B3E2EFFD-9034-409C-9DB6-AF2522648D7B}">
      <dgm:prSet/>
      <dgm:spPr/>
      <dgm:t>
        <a:bodyPr/>
        <a:lstStyle/>
        <a:p>
          <a:endParaRPr lang="en-GB"/>
        </a:p>
      </dgm:t>
    </dgm:pt>
    <dgm:pt modelId="{7567B04C-3978-4C4B-BA0B-8A9682F1CA1F}" type="sibTrans" cxnId="{B3E2EFFD-9034-409C-9DB6-AF2522648D7B}">
      <dgm:prSet/>
      <dgm:spPr/>
      <dgm:t>
        <a:bodyPr/>
        <a:lstStyle/>
        <a:p>
          <a:endParaRPr lang="en-GB"/>
        </a:p>
      </dgm:t>
    </dgm:pt>
    <dgm:pt modelId="{C7CEED8D-BAE8-401B-9B22-64CE84A34696}">
      <dgm:prSet/>
      <dgm:spPr/>
      <dgm:t>
        <a:bodyPr/>
        <a:lstStyle/>
        <a:p>
          <a:pPr rtl="0"/>
          <a:r>
            <a:rPr lang="en-GB" smtClean="0"/>
            <a:t>Groups</a:t>
          </a:r>
          <a:endParaRPr lang="en-GB"/>
        </a:p>
      </dgm:t>
    </dgm:pt>
    <dgm:pt modelId="{EB08C79C-275E-40EB-9D75-AC3B26AFFFCB}" type="parTrans" cxnId="{08C0C350-C88D-45BA-A400-C061C9A5CD90}">
      <dgm:prSet/>
      <dgm:spPr/>
      <dgm:t>
        <a:bodyPr/>
        <a:lstStyle/>
        <a:p>
          <a:endParaRPr lang="en-GB"/>
        </a:p>
      </dgm:t>
    </dgm:pt>
    <dgm:pt modelId="{FD2A7B34-678E-4D2C-A19E-DF40DE72F48F}" type="sibTrans" cxnId="{08C0C350-C88D-45BA-A400-C061C9A5CD90}">
      <dgm:prSet/>
      <dgm:spPr/>
      <dgm:t>
        <a:bodyPr/>
        <a:lstStyle/>
        <a:p>
          <a:endParaRPr lang="en-GB"/>
        </a:p>
      </dgm:t>
    </dgm:pt>
    <dgm:pt modelId="{A990170C-7388-40FA-AB89-CD6B24CFA445}">
      <dgm:prSet/>
      <dgm:spPr/>
      <dgm:t>
        <a:bodyPr/>
        <a:lstStyle/>
        <a:p>
          <a:pPr rtl="0"/>
          <a:r>
            <a:rPr lang="en-GB" smtClean="0"/>
            <a:t>type</a:t>
          </a:r>
          <a:endParaRPr lang="en-GB"/>
        </a:p>
      </dgm:t>
    </dgm:pt>
    <dgm:pt modelId="{6E44DC57-0ED6-4EA5-9EAF-FD40E23B8F42}" type="parTrans" cxnId="{F7C9AF82-9380-4E9F-A233-D5AA3978AE73}">
      <dgm:prSet/>
      <dgm:spPr/>
      <dgm:t>
        <a:bodyPr/>
        <a:lstStyle/>
        <a:p>
          <a:endParaRPr lang="en-GB"/>
        </a:p>
      </dgm:t>
    </dgm:pt>
    <dgm:pt modelId="{78CF43C2-A463-4306-BA8E-96ECB4E6D22E}" type="sibTrans" cxnId="{F7C9AF82-9380-4E9F-A233-D5AA3978AE73}">
      <dgm:prSet/>
      <dgm:spPr/>
      <dgm:t>
        <a:bodyPr/>
        <a:lstStyle/>
        <a:p>
          <a:endParaRPr lang="en-GB"/>
        </a:p>
      </dgm:t>
    </dgm:pt>
    <dgm:pt modelId="{94EA2F60-8697-4748-A795-5B9EC95D22E4}">
      <dgm:prSet/>
      <dgm:spPr/>
      <dgm:t>
        <a:bodyPr/>
        <a:lstStyle/>
        <a:p>
          <a:pPr rtl="0"/>
          <a:r>
            <a:rPr lang="en-GB" smtClean="0"/>
            <a:t>elements</a:t>
          </a:r>
          <a:endParaRPr lang="en-GB"/>
        </a:p>
      </dgm:t>
    </dgm:pt>
    <dgm:pt modelId="{FE3F5597-ABB5-4736-BBEB-8A09C336D757}" type="parTrans" cxnId="{B2E33CA0-8260-4D5D-9703-F789AC0F8441}">
      <dgm:prSet/>
      <dgm:spPr/>
      <dgm:t>
        <a:bodyPr/>
        <a:lstStyle/>
        <a:p>
          <a:endParaRPr lang="en-GB"/>
        </a:p>
      </dgm:t>
    </dgm:pt>
    <dgm:pt modelId="{0F4E2A28-2E42-4D95-8891-BBF559E6B326}" type="sibTrans" cxnId="{B2E33CA0-8260-4D5D-9703-F789AC0F8441}">
      <dgm:prSet/>
      <dgm:spPr/>
      <dgm:t>
        <a:bodyPr/>
        <a:lstStyle/>
        <a:p>
          <a:endParaRPr lang="en-GB"/>
        </a:p>
      </dgm:t>
    </dgm:pt>
    <dgm:pt modelId="{8685714A-E299-4771-9AEA-29FF1BDDD1B9}">
      <dgm:prSet/>
      <dgm:spPr/>
      <dgm:t>
        <a:bodyPr/>
        <a:lstStyle/>
        <a:p>
          <a:pPr rtl="0"/>
          <a:r>
            <a:rPr lang="en-GB" smtClean="0"/>
            <a:t>Generator</a:t>
          </a:r>
          <a:endParaRPr lang="en-GB"/>
        </a:p>
      </dgm:t>
    </dgm:pt>
    <dgm:pt modelId="{E899D8F3-8099-4A8C-94D7-01C3DBFEC7BB}" type="parTrans" cxnId="{FEC95180-CA64-43DE-9C31-DF6F95BF75AF}">
      <dgm:prSet/>
      <dgm:spPr/>
      <dgm:t>
        <a:bodyPr/>
        <a:lstStyle/>
        <a:p>
          <a:endParaRPr lang="en-GB"/>
        </a:p>
      </dgm:t>
    </dgm:pt>
    <dgm:pt modelId="{232164D7-2B97-4655-9217-F65F5200D5E9}" type="sibTrans" cxnId="{FEC95180-CA64-43DE-9C31-DF6F95BF75AF}">
      <dgm:prSet/>
      <dgm:spPr/>
      <dgm:t>
        <a:bodyPr/>
        <a:lstStyle/>
        <a:p>
          <a:endParaRPr lang="en-GB"/>
        </a:p>
      </dgm:t>
    </dgm:pt>
    <dgm:pt modelId="{219EB151-B7A5-4C89-8020-FBDD98635039}">
      <dgm:prSet/>
      <dgm:spPr/>
      <dgm:t>
        <a:bodyPr/>
        <a:lstStyle/>
        <a:p>
          <a:pPr rtl="0"/>
          <a:r>
            <a:rPr lang="en-GB" smtClean="0"/>
            <a:t>Npart</a:t>
          </a:r>
          <a:endParaRPr lang="en-GB"/>
        </a:p>
      </dgm:t>
    </dgm:pt>
    <dgm:pt modelId="{C5951267-7B1C-4C05-A5BC-5D80132FE632}" type="parTrans" cxnId="{C7330E5D-66B6-458B-A524-98C808BBA0F8}">
      <dgm:prSet/>
      <dgm:spPr/>
      <dgm:t>
        <a:bodyPr/>
        <a:lstStyle/>
        <a:p>
          <a:endParaRPr lang="en-GB"/>
        </a:p>
      </dgm:t>
    </dgm:pt>
    <dgm:pt modelId="{A41E62E9-0068-437E-9D99-4FBD75443407}" type="sibTrans" cxnId="{C7330E5D-66B6-458B-A524-98C808BBA0F8}">
      <dgm:prSet/>
      <dgm:spPr/>
      <dgm:t>
        <a:bodyPr/>
        <a:lstStyle/>
        <a:p>
          <a:endParaRPr lang="en-GB"/>
        </a:p>
      </dgm:t>
    </dgm:pt>
    <dgm:pt modelId="{A9F5D2D3-925C-4B0D-87C9-1390F3FAA20D}">
      <dgm:prSet/>
      <dgm:spPr/>
      <dgm:t>
        <a:bodyPr/>
        <a:lstStyle/>
        <a:p>
          <a:pPr rtl="0"/>
          <a:r>
            <a:rPr lang="en-GB" smtClean="0"/>
            <a:t>Q_total</a:t>
          </a:r>
          <a:endParaRPr lang="en-GB"/>
        </a:p>
      </dgm:t>
    </dgm:pt>
    <dgm:pt modelId="{D2487570-C928-4916-96AC-043D3E04533E}" type="parTrans" cxnId="{A086C857-8CDF-4DE1-B92B-3D0E7FB0B779}">
      <dgm:prSet/>
      <dgm:spPr/>
      <dgm:t>
        <a:bodyPr/>
        <a:lstStyle/>
        <a:p>
          <a:endParaRPr lang="en-GB"/>
        </a:p>
      </dgm:t>
    </dgm:pt>
    <dgm:pt modelId="{5548039C-C087-4072-88FD-9715BE568E02}" type="sibTrans" cxnId="{A086C857-8CDF-4DE1-B92B-3D0E7FB0B779}">
      <dgm:prSet/>
      <dgm:spPr/>
      <dgm:t>
        <a:bodyPr/>
        <a:lstStyle/>
        <a:p>
          <a:endParaRPr lang="en-GB"/>
        </a:p>
      </dgm:t>
    </dgm:pt>
    <dgm:pt modelId="{55470FE9-DB0C-4645-9479-2A20D7DAC622}">
      <dgm:prSet/>
      <dgm:spPr/>
      <dgm:t>
        <a:bodyPr/>
        <a:lstStyle/>
        <a:p>
          <a:pPr rtl="0"/>
          <a:r>
            <a:rPr lang="en-GB" smtClean="0"/>
            <a:t>Lattice Codes</a:t>
          </a:r>
          <a:endParaRPr lang="en-GB"/>
        </a:p>
      </dgm:t>
    </dgm:pt>
    <dgm:pt modelId="{BFBD8F4E-006C-40B0-9230-173955AA92DF}" type="parTrans" cxnId="{96B8DC4D-D92C-4938-A90A-D8EA98EB6634}">
      <dgm:prSet/>
      <dgm:spPr/>
      <dgm:t>
        <a:bodyPr/>
        <a:lstStyle/>
        <a:p>
          <a:endParaRPr lang="en-GB"/>
        </a:p>
      </dgm:t>
    </dgm:pt>
    <dgm:pt modelId="{BA92F9B3-6848-4DC4-947A-11A657109570}" type="sibTrans" cxnId="{96B8DC4D-D92C-4938-A90A-D8EA98EB6634}">
      <dgm:prSet/>
      <dgm:spPr/>
      <dgm:t>
        <a:bodyPr/>
        <a:lstStyle/>
        <a:p>
          <a:endParaRPr lang="en-GB"/>
        </a:p>
      </dgm:t>
    </dgm:pt>
    <dgm:pt modelId="{9F73AEB8-3DCF-4BC2-A3CB-F5453B0375A1}" type="pres">
      <dgm:prSet presAssocID="{7D53D390-0636-4557-AE68-D026A23235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EC3E23-940B-4FF1-90A3-A1328C1DE7F7}" type="pres">
      <dgm:prSet presAssocID="{0AA81625-BA3B-4690-B21C-CD7A8C07E067}" presName="hierRoot1" presStyleCnt="0">
        <dgm:presLayoutVars>
          <dgm:hierBranch val="init"/>
        </dgm:presLayoutVars>
      </dgm:prSet>
      <dgm:spPr/>
    </dgm:pt>
    <dgm:pt modelId="{9F5630EC-C594-49CE-A141-219EB3552E46}" type="pres">
      <dgm:prSet presAssocID="{0AA81625-BA3B-4690-B21C-CD7A8C07E067}" presName="rootComposite1" presStyleCnt="0"/>
      <dgm:spPr/>
    </dgm:pt>
    <dgm:pt modelId="{4253A8DC-DAC9-4C3F-BCB1-D8080BF39D41}" type="pres">
      <dgm:prSet presAssocID="{0AA81625-BA3B-4690-B21C-CD7A8C07E067}" presName="rootText1" presStyleLbl="node0" presStyleIdx="0" presStyleCnt="3" custLinFactX="-100000" custLinFactNeighborX="-148178" custLinFactNeighborY="5898">
        <dgm:presLayoutVars>
          <dgm:chPref val="3"/>
        </dgm:presLayoutVars>
      </dgm:prSet>
      <dgm:spPr/>
    </dgm:pt>
    <dgm:pt modelId="{B651CB9B-5513-470F-A824-524D82AD01D7}" type="pres">
      <dgm:prSet presAssocID="{0AA81625-BA3B-4690-B21C-CD7A8C07E067}" presName="rootConnector1" presStyleLbl="node1" presStyleIdx="0" presStyleCnt="0"/>
      <dgm:spPr/>
    </dgm:pt>
    <dgm:pt modelId="{5A0CB793-9FFA-42D5-B2B6-828C6A238CBD}" type="pres">
      <dgm:prSet presAssocID="{0AA81625-BA3B-4690-B21C-CD7A8C07E067}" presName="hierChild2" presStyleCnt="0"/>
      <dgm:spPr/>
    </dgm:pt>
    <dgm:pt modelId="{3287B178-2E3F-4F27-A8F7-DDD4FCFABE2F}" type="pres">
      <dgm:prSet presAssocID="{0AA81625-BA3B-4690-B21C-CD7A8C07E067}" presName="hierChild3" presStyleCnt="0"/>
      <dgm:spPr/>
    </dgm:pt>
    <dgm:pt modelId="{1CD71AD9-E54D-4770-A40B-873C12F016BB}" type="pres">
      <dgm:prSet presAssocID="{A8536A2D-80D3-4682-AA22-63D227DED6A2}" presName="hierRoot1" presStyleCnt="0">
        <dgm:presLayoutVars>
          <dgm:hierBranch val="init"/>
        </dgm:presLayoutVars>
      </dgm:prSet>
      <dgm:spPr/>
    </dgm:pt>
    <dgm:pt modelId="{78948A4E-C2C6-422E-B8F4-E04E12B354C1}" type="pres">
      <dgm:prSet presAssocID="{A8536A2D-80D3-4682-AA22-63D227DED6A2}" presName="rootComposite1" presStyleCnt="0"/>
      <dgm:spPr/>
    </dgm:pt>
    <dgm:pt modelId="{A732DEC7-DE0F-48E6-98B5-B226333B4C33}" type="pres">
      <dgm:prSet presAssocID="{A8536A2D-80D3-4682-AA22-63D227DED6A2}" presName="rootText1" presStyleLbl="node0" presStyleIdx="1" presStyleCnt="3">
        <dgm:presLayoutVars>
          <dgm:chPref val="3"/>
        </dgm:presLayoutVars>
      </dgm:prSet>
      <dgm:spPr/>
    </dgm:pt>
    <dgm:pt modelId="{64E3938C-7736-4E18-A882-B5D2032BD74C}" type="pres">
      <dgm:prSet presAssocID="{A8536A2D-80D3-4682-AA22-63D227DED6A2}" presName="rootConnector1" presStyleLbl="node1" presStyleIdx="0" presStyleCnt="0"/>
      <dgm:spPr/>
    </dgm:pt>
    <dgm:pt modelId="{33A1FAE3-66D7-45E0-82E7-F320748F698B}" type="pres">
      <dgm:prSet presAssocID="{A8536A2D-80D3-4682-AA22-63D227DED6A2}" presName="hierChild2" presStyleCnt="0"/>
      <dgm:spPr/>
    </dgm:pt>
    <dgm:pt modelId="{F99CDFA4-DAEA-46D4-86BA-7B7595F4EE29}" type="pres">
      <dgm:prSet presAssocID="{25ED73A7-EC69-47A5-BF73-B3F7E74874A7}" presName="Name37" presStyleLbl="parChTrans1D2" presStyleIdx="0" presStyleCnt="4"/>
      <dgm:spPr/>
    </dgm:pt>
    <dgm:pt modelId="{DF0D1E1D-754F-4D9C-A86F-8DFCA89310E0}" type="pres">
      <dgm:prSet presAssocID="{030011C4-EBD1-4F8F-B946-029B848BCC0B}" presName="hierRoot2" presStyleCnt="0">
        <dgm:presLayoutVars>
          <dgm:hierBranch val="init"/>
        </dgm:presLayoutVars>
      </dgm:prSet>
      <dgm:spPr/>
    </dgm:pt>
    <dgm:pt modelId="{1ABB26C3-FC99-4910-A42E-DAB4F60AE7C0}" type="pres">
      <dgm:prSet presAssocID="{030011C4-EBD1-4F8F-B946-029B848BCC0B}" presName="rootComposite" presStyleCnt="0"/>
      <dgm:spPr/>
    </dgm:pt>
    <dgm:pt modelId="{3B371FFE-3E52-4E52-A6F7-833EDEB4AEEA}" type="pres">
      <dgm:prSet presAssocID="{030011C4-EBD1-4F8F-B946-029B848BCC0B}" presName="rootText" presStyleLbl="node2" presStyleIdx="0" presStyleCnt="4">
        <dgm:presLayoutVars>
          <dgm:chPref val="3"/>
        </dgm:presLayoutVars>
      </dgm:prSet>
      <dgm:spPr/>
    </dgm:pt>
    <dgm:pt modelId="{220405CB-A7C2-497A-931B-6BCA76F280C8}" type="pres">
      <dgm:prSet presAssocID="{030011C4-EBD1-4F8F-B946-029B848BCC0B}" presName="rootConnector" presStyleLbl="node2" presStyleIdx="0" presStyleCnt="4"/>
      <dgm:spPr/>
    </dgm:pt>
    <dgm:pt modelId="{AFD9F6A9-62EB-42F9-BD74-98E9A258AE68}" type="pres">
      <dgm:prSet presAssocID="{030011C4-EBD1-4F8F-B946-029B848BCC0B}" presName="hierChild4" presStyleCnt="0"/>
      <dgm:spPr/>
    </dgm:pt>
    <dgm:pt modelId="{30F86FA8-0BC4-4DCB-9882-AF9DE0EA55EE}" type="pres">
      <dgm:prSet presAssocID="{86378BA7-281A-4344-965E-25A1F5B8792B}" presName="Name37" presStyleLbl="parChTrans1D3" presStyleIdx="0" presStyleCnt="10"/>
      <dgm:spPr/>
    </dgm:pt>
    <dgm:pt modelId="{AA8D4512-C77A-4483-B25C-D33449EC66CE}" type="pres">
      <dgm:prSet presAssocID="{DF65EDC3-132C-43C3-9086-2FBB4FD60812}" presName="hierRoot2" presStyleCnt="0">
        <dgm:presLayoutVars>
          <dgm:hierBranch val="init"/>
        </dgm:presLayoutVars>
      </dgm:prSet>
      <dgm:spPr/>
    </dgm:pt>
    <dgm:pt modelId="{573D00F9-63FF-479E-8399-48B7ADF7B010}" type="pres">
      <dgm:prSet presAssocID="{DF65EDC3-132C-43C3-9086-2FBB4FD60812}" presName="rootComposite" presStyleCnt="0"/>
      <dgm:spPr/>
    </dgm:pt>
    <dgm:pt modelId="{A2F8D310-5CBA-41CE-BEDE-0BD22189E74B}" type="pres">
      <dgm:prSet presAssocID="{DF65EDC3-132C-43C3-9086-2FBB4FD60812}" presName="rootText" presStyleLbl="node3" presStyleIdx="0" presStyleCnt="10">
        <dgm:presLayoutVars>
          <dgm:chPref val="3"/>
        </dgm:presLayoutVars>
      </dgm:prSet>
      <dgm:spPr/>
    </dgm:pt>
    <dgm:pt modelId="{69BA5276-5307-4A51-B7F0-F362947BB4BD}" type="pres">
      <dgm:prSet presAssocID="{DF65EDC3-132C-43C3-9086-2FBB4FD60812}" presName="rootConnector" presStyleLbl="node3" presStyleIdx="0" presStyleCnt="10"/>
      <dgm:spPr/>
    </dgm:pt>
    <dgm:pt modelId="{4AC3AFCD-0CEC-4E03-BCC3-D138AEB2E5EA}" type="pres">
      <dgm:prSet presAssocID="{DF65EDC3-132C-43C3-9086-2FBB4FD60812}" presName="hierChild4" presStyleCnt="0"/>
      <dgm:spPr/>
    </dgm:pt>
    <dgm:pt modelId="{A83D7B42-5BF7-495A-9690-FE0E15F7C5A4}" type="pres">
      <dgm:prSet presAssocID="{50FB6C87-5B15-4832-B708-6FF48174F495}" presName="Name37" presStyleLbl="parChTrans1D4" presStyleIdx="0" presStyleCnt="4"/>
      <dgm:spPr/>
    </dgm:pt>
    <dgm:pt modelId="{02E89C37-5AE6-44A2-968A-ECAD15F30321}" type="pres">
      <dgm:prSet presAssocID="{8CB355CA-2B55-4756-88CB-472B742EED1A}" presName="hierRoot2" presStyleCnt="0">
        <dgm:presLayoutVars>
          <dgm:hierBranch val="init"/>
        </dgm:presLayoutVars>
      </dgm:prSet>
      <dgm:spPr/>
    </dgm:pt>
    <dgm:pt modelId="{FAC0C076-A221-409F-B2C0-B5AC22ABADFC}" type="pres">
      <dgm:prSet presAssocID="{8CB355CA-2B55-4756-88CB-472B742EED1A}" presName="rootComposite" presStyleCnt="0"/>
      <dgm:spPr/>
    </dgm:pt>
    <dgm:pt modelId="{0EA70385-BEA5-486F-961E-0692861EB0C9}" type="pres">
      <dgm:prSet presAssocID="{8CB355CA-2B55-4756-88CB-472B742EED1A}" presName="rootText" presStyleLbl="node4" presStyleIdx="0" presStyleCnt="4">
        <dgm:presLayoutVars>
          <dgm:chPref val="3"/>
        </dgm:presLayoutVars>
      </dgm:prSet>
      <dgm:spPr/>
    </dgm:pt>
    <dgm:pt modelId="{2DE969F9-6E7D-4F15-AB35-C4DD004132D4}" type="pres">
      <dgm:prSet presAssocID="{8CB355CA-2B55-4756-88CB-472B742EED1A}" presName="rootConnector" presStyleLbl="node4" presStyleIdx="0" presStyleCnt="4"/>
      <dgm:spPr/>
    </dgm:pt>
    <dgm:pt modelId="{8C81BB71-3630-4ECA-A346-4C38940F3BBF}" type="pres">
      <dgm:prSet presAssocID="{8CB355CA-2B55-4756-88CB-472B742EED1A}" presName="hierChild4" presStyleCnt="0"/>
      <dgm:spPr/>
    </dgm:pt>
    <dgm:pt modelId="{0A42C7F2-F79C-418B-9D6A-886C9666EA54}" type="pres">
      <dgm:prSet presAssocID="{8CB355CA-2B55-4756-88CB-472B742EED1A}" presName="hierChild5" presStyleCnt="0"/>
      <dgm:spPr/>
    </dgm:pt>
    <dgm:pt modelId="{CFB2BB6D-79B7-487F-99A5-22CBCE4517F9}" type="pres">
      <dgm:prSet presAssocID="{24AAA6DD-6FB8-42E9-8E5D-BDC35BDBABE7}" presName="Name37" presStyleLbl="parChTrans1D4" presStyleIdx="1" presStyleCnt="4"/>
      <dgm:spPr/>
    </dgm:pt>
    <dgm:pt modelId="{B6E0B9EB-E36F-42C3-BC5D-441BF61646C8}" type="pres">
      <dgm:prSet presAssocID="{43D9F934-985F-46B5-A132-DAC1CE4C4AD8}" presName="hierRoot2" presStyleCnt="0">
        <dgm:presLayoutVars>
          <dgm:hierBranch val="init"/>
        </dgm:presLayoutVars>
      </dgm:prSet>
      <dgm:spPr/>
    </dgm:pt>
    <dgm:pt modelId="{91AC0432-1B89-40F9-B917-C756C4F05078}" type="pres">
      <dgm:prSet presAssocID="{43D9F934-985F-46B5-A132-DAC1CE4C4AD8}" presName="rootComposite" presStyleCnt="0"/>
      <dgm:spPr/>
    </dgm:pt>
    <dgm:pt modelId="{2B6A31A6-AD9A-48B4-804C-8CCD17214B41}" type="pres">
      <dgm:prSet presAssocID="{43D9F934-985F-46B5-A132-DAC1CE4C4AD8}" presName="rootText" presStyleLbl="node4" presStyleIdx="1" presStyleCnt="4">
        <dgm:presLayoutVars>
          <dgm:chPref val="3"/>
        </dgm:presLayoutVars>
      </dgm:prSet>
      <dgm:spPr/>
    </dgm:pt>
    <dgm:pt modelId="{2C6A4A7E-3232-4ADC-A4A4-96CDDB0601CC}" type="pres">
      <dgm:prSet presAssocID="{43D9F934-985F-46B5-A132-DAC1CE4C4AD8}" presName="rootConnector" presStyleLbl="node4" presStyleIdx="1" presStyleCnt="4"/>
      <dgm:spPr/>
    </dgm:pt>
    <dgm:pt modelId="{ACEC6AC5-8B88-48C3-ABAD-B350CCFF6EBD}" type="pres">
      <dgm:prSet presAssocID="{43D9F934-985F-46B5-A132-DAC1CE4C4AD8}" presName="hierChild4" presStyleCnt="0"/>
      <dgm:spPr/>
    </dgm:pt>
    <dgm:pt modelId="{81388E14-6BE8-4974-9D33-E07EDE5DB6A6}" type="pres">
      <dgm:prSet presAssocID="{43D9F934-985F-46B5-A132-DAC1CE4C4AD8}" presName="hierChild5" presStyleCnt="0"/>
      <dgm:spPr/>
    </dgm:pt>
    <dgm:pt modelId="{48E87108-0B44-48C8-9A9A-8A95DA263F63}" type="pres">
      <dgm:prSet presAssocID="{9A78A0F9-F38A-4E3A-9122-F6E3EA557888}" presName="Name37" presStyleLbl="parChTrans1D4" presStyleIdx="2" presStyleCnt="4"/>
      <dgm:spPr/>
    </dgm:pt>
    <dgm:pt modelId="{47C91DEB-CEAB-413A-867A-65CCF41F9212}" type="pres">
      <dgm:prSet presAssocID="{2FCDDEF4-B15A-4098-9F2C-CE4883F6C624}" presName="hierRoot2" presStyleCnt="0">
        <dgm:presLayoutVars>
          <dgm:hierBranch val="init"/>
        </dgm:presLayoutVars>
      </dgm:prSet>
      <dgm:spPr/>
    </dgm:pt>
    <dgm:pt modelId="{96707287-9BC7-45F9-A350-7E565EC75C62}" type="pres">
      <dgm:prSet presAssocID="{2FCDDEF4-B15A-4098-9F2C-CE4883F6C624}" presName="rootComposite" presStyleCnt="0"/>
      <dgm:spPr/>
    </dgm:pt>
    <dgm:pt modelId="{A322F5A1-57BD-4188-B863-C6227D0CFDEF}" type="pres">
      <dgm:prSet presAssocID="{2FCDDEF4-B15A-4098-9F2C-CE4883F6C624}" presName="rootText" presStyleLbl="node4" presStyleIdx="2" presStyleCnt="4">
        <dgm:presLayoutVars>
          <dgm:chPref val="3"/>
        </dgm:presLayoutVars>
      </dgm:prSet>
      <dgm:spPr/>
    </dgm:pt>
    <dgm:pt modelId="{D0F6FCF9-9527-49CC-A459-EE71068181F8}" type="pres">
      <dgm:prSet presAssocID="{2FCDDEF4-B15A-4098-9F2C-CE4883F6C624}" presName="rootConnector" presStyleLbl="node4" presStyleIdx="2" presStyleCnt="4"/>
      <dgm:spPr/>
    </dgm:pt>
    <dgm:pt modelId="{54C12DA6-FBB4-422C-8E2F-8FCD06C1C484}" type="pres">
      <dgm:prSet presAssocID="{2FCDDEF4-B15A-4098-9F2C-CE4883F6C624}" presName="hierChild4" presStyleCnt="0"/>
      <dgm:spPr/>
    </dgm:pt>
    <dgm:pt modelId="{6508F918-BFE2-4B4A-840A-52309F68CC43}" type="pres">
      <dgm:prSet presAssocID="{2FCDDEF4-B15A-4098-9F2C-CE4883F6C624}" presName="hierChild5" presStyleCnt="0"/>
      <dgm:spPr/>
    </dgm:pt>
    <dgm:pt modelId="{EC64D228-00D1-43AA-B37E-7A6FD3C4630C}" type="pres">
      <dgm:prSet presAssocID="{D31AA881-73FE-4084-8BD8-71C5D30180E9}" presName="Name37" presStyleLbl="parChTrans1D4" presStyleIdx="3" presStyleCnt="4"/>
      <dgm:spPr/>
    </dgm:pt>
    <dgm:pt modelId="{0C38EBEB-7DCC-4D44-B24B-FAB8A225F887}" type="pres">
      <dgm:prSet presAssocID="{47825FE0-D3DE-4E4C-997D-A7FE0AE34593}" presName="hierRoot2" presStyleCnt="0">
        <dgm:presLayoutVars>
          <dgm:hierBranch val="init"/>
        </dgm:presLayoutVars>
      </dgm:prSet>
      <dgm:spPr/>
    </dgm:pt>
    <dgm:pt modelId="{8D0F0AA3-876A-498A-BF5D-7E42FAB2C3FE}" type="pres">
      <dgm:prSet presAssocID="{47825FE0-D3DE-4E4C-997D-A7FE0AE34593}" presName="rootComposite" presStyleCnt="0"/>
      <dgm:spPr/>
    </dgm:pt>
    <dgm:pt modelId="{5FB26279-C200-4170-A228-8EB9D2BCF150}" type="pres">
      <dgm:prSet presAssocID="{47825FE0-D3DE-4E4C-997D-A7FE0AE34593}" presName="rootText" presStyleLbl="node4" presStyleIdx="3" presStyleCnt="4">
        <dgm:presLayoutVars>
          <dgm:chPref val="3"/>
        </dgm:presLayoutVars>
      </dgm:prSet>
      <dgm:spPr/>
    </dgm:pt>
    <dgm:pt modelId="{CE9E4619-DD61-4312-9105-38F110D1F0B1}" type="pres">
      <dgm:prSet presAssocID="{47825FE0-D3DE-4E4C-997D-A7FE0AE34593}" presName="rootConnector" presStyleLbl="node4" presStyleIdx="3" presStyleCnt="4"/>
      <dgm:spPr/>
    </dgm:pt>
    <dgm:pt modelId="{AE63E2CF-F991-41E9-972A-C82916572917}" type="pres">
      <dgm:prSet presAssocID="{47825FE0-D3DE-4E4C-997D-A7FE0AE34593}" presName="hierChild4" presStyleCnt="0"/>
      <dgm:spPr/>
    </dgm:pt>
    <dgm:pt modelId="{F3E6B6FE-00C3-4383-B9D0-BA4A8D7A52E3}" type="pres">
      <dgm:prSet presAssocID="{47825FE0-D3DE-4E4C-997D-A7FE0AE34593}" presName="hierChild5" presStyleCnt="0"/>
      <dgm:spPr/>
    </dgm:pt>
    <dgm:pt modelId="{40BF7AD9-1DE1-459F-804A-CE1B579262C0}" type="pres">
      <dgm:prSet presAssocID="{DF65EDC3-132C-43C3-9086-2FBB4FD60812}" presName="hierChild5" presStyleCnt="0"/>
      <dgm:spPr/>
    </dgm:pt>
    <dgm:pt modelId="{75587DB8-61B7-47CF-95A9-C6F6E6BBD31D}" type="pres">
      <dgm:prSet presAssocID="{EC17B92F-1080-4EE5-A397-186F007DB373}" presName="Name37" presStyleLbl="parChTrans1D3" presStyleIdx="1" presStyleCnt="10"/>
      <dgm:spPr/>
    </dgm:pt>
    <dgm:pt modelId="{3D3201B8-50F9-46A8-A8B7-B5C3588CE0C2}" type="pres">
      <dgm:prSet presAssocID="{339CB87B-5B04-4E40-98E7-8164DD00EF00}" presName="hierRoot2" presStyleCnt="0">
        <dgm:presLayoutVars>
          <dgm:hierBranch val="init"/>
        </dgm:presLayoutVars>
      </dgm:prSet>
      <dgm:spPr/>
    </dgm:pt>
    <dgm:pt modelId="{3775C55D-B8A6-4C52-9448-9741BE9BF474}" type="pres">
      <dgm:prSet presAssocID="{339CB87B-5B04-4E40-98E7-8164DD00EF00}" presName="rootComposite" presStyleCnt="0"/>
      <dgm:spPr/>
    </dgm:pt>
    <dgm:pt modelId="{891917A4-BC01-464D-94E5-3817B477D47F}" type="pres">
      <dgm:prSet presAssocID="{339CB87B-5B04-4E40-98E7-8164DD00EF00}" presName="rootText" presStyleLbl="node3" presStyleIdx="1" presStyleCnt="10">
        <dgm:presLayoutVars>
          <dgm:chPref val="3"/>
        </dgm:presLayoutVars>
      </dgm:prSet>
      <dgm:spPr/>
    </dgm:pt>
    <dgm:pt modelId="{F6838FFA-B6D4-4C1D-8FC4-A5CCA474721B}" type="pres">
      <dgm:prSet presAssocID="{339CB87B-5B04-4E40-98E7-8164DD00EF00}" presName="rootConnector" presStyleLbl="node3" presStyleIdx="1" presStyleCnt="10"/>
      <dgm:spPr/>
    </dgm:pt>
    <dgm:pt modelId="{C75B44F2-83C0-4DC8-ADB9-5B197235A151}" type="pres">
      <dgm:prSet presAssocID="{339CB87B-5B04-4E40-98E7-8164DD00EF00}" presName="hierChild4" presStyleCnt="0"/>
      <dgm:spPr/>
    </dgm:pt>
    <dgm:pt modelId="{78133E52-9AE6-44C3-8117-971B095EE81E}" type="pres">
      <dgm:prSet presAssocID="{339CB87B-5B04-4E40-98E7-8164DD00EF00}" presName="hierChild5" presStyleCnt="0"/>
      <dgm:spPr/>
    </dgm:pt>
    <dgm:pt modelId="{F82A3492-D696-40CE-8C1B-E6D5E8732520}" type="pres">
      <dgm:prSet presAssocID="{ED188829-43E2-4B1F-B692-C9EDACACC398}" presName="Name37" presStyleLbl="parChTrans1D3" presStyleIdx="2" presStyleCnt="10"/>
      <dgm:spPr/>
    </dgm:pt>
    <dgm:pt modelId="{7DCD6817-8722-455C-8FF2-FECAD7DA198C}" type="pres">
      <dgm:prSet presAssocID="{92D5320C-7289-48F9-BEF6-EACB17641A5B}" presName="hierRoot2" presStyleCnt="0">
        <dgm:presLayoutVars>
          <dgm:hierBranch val="init"/>
        </dgm:presLayoutVars>
      </dgm:prSet>
      <dgm:spPr/>
    </dgm:pt>
    <dgm:pt modelId="{A50DC815-8369-41CF-8854-C379E118699F}" type="pres">
      <dgm:prSet presAssocID="{92D5320C-7289-48F9-BEF6-EACB17641A5B}" presName="rootComposite" presStyleCnt="0"/>
      <dgm:spPr/>
    </dgm:pt>
    <dgm:pt modelId="{B0EBBCD9-3222-4186-8A20-068CBC220A23}" type="pres">
      <dgm:prSet presAssocID="{92D5320C-7289-48F9-BEF6-EACB17641A5B}" presName="rootText" presStyleLbl="node3" presStyleIdx="2" presStyleCnt="10">
        <dgm:presLayoutVars>
          <dgm:chPref val="3"/>
        </dgm:presLayoutVars>
      </dgm:prSet>
      <dgm:spPr/>
    </dgm:pt>
    <dgm:pt modelId="{329EA239-25B9-41B4-843D-1928FF9C5C77}" type="pres">
      <dgm:prSet presAssocID="{92D5320C-7289-48F9-BEF6-EACB17641A5B}" presName="rootConnector" presStyleLbl="node3" presStyleIdx="2" presStyleCnt="10"/>
      <dgm:spPr/>
    </dgm:pt>
    <dgm:pt modelId="{FCF1C021-9AA2-4AB7-975B-5342CCD6C72B}" type="pres">
      <dgm:prSet presAssocID="{92D5320C-7289-48F9-BEF6-EACB17641A5B}" presName="hierChild4" presStyleCnt="0"/>
      <dgm:spPr/>
    </dgm:pt>
    <dgm:pt modelId="{B9093152-4F21-47FF-BEDC-7270DCC5BF78}" type="pres">
      <dgm:prSet presAssocID="{92D5320C-7289-48F9-BEF6-EACB17641A5B}" presName="hierChild5" presStyleCnt="0"/>
      <dgm:spPr/>
    </dgm:pt>
    <dgm:pt modelId="{40AA9DD1-06B3-40BC-AE93-B3CC0B11A41E}" type="pres">
      <dgm:prSet presAssocID="{030011C4-EBD1-4F8F-B946-029B848BCC0B}" presName="hierChild5" presStyleCnt="0"/>
      <dgm:spPr/>
    </dgm:pt>
    <dgm:pt modelId="{C32042F7-974E-436D-BCCE-51D537236EE2}" type="pres">
      <dgm:prSet presAssocID="{29E0D8BB-4690-441E-AFBD-2C9FD628C810}" presName="Name37" presStyleLbl="parChTrans1D2" presStyleIdx="1" presStyleCnt="4"/>
      <dgm:spPr/>
    </dgm:pt>
    <dgm:pt modelId="{91B0DB4C-0430-40A3-BFD6-B924FC803D58}" type="pres">
      <dgm:prSet presAssocID="{5F820A67-11DC-4679-BC30-24945C840651}" presName="hierRoot2" presStyleCnt="0">
        <dgm:presLayoutVars>
          <dgm:hierBranch val="init"/>
        </dgm:presLayoutVars>
      </dgm:prSet>
      <dgm:spPr/>
    </dgm:pt>
    <dgm:pt modelId="{D2248FBE-5A18-48B0-B960-7210490BB28F}" type="pres">
      <dgm:prSet presAssocID="{5F820A67-11DC-4679-BC30-24945C840651}" presName="rootComposite" presStyleCnt="0"/>
      <dgm:spPr/>
    </dgm:pt>
    <dgm:pt modelId="{A1D683D9-07DA-4295-B1BA-4678AED887D1}" type="pres">
      <dgm:prSet presAssocID="{5F820A67-11DC-4679-BC30-24945C840651}" presName="rootText" presStyleLbl="node2" presStyleIdx="1" presStyleCnt="4">
        <dgm:presLayoutVars>
          <dgm:chPref val="3"/>
        </dgm:presLayoutVars>
      </dgm:prSet>
      <dgm:spPr/>
    </dgm:pt>
    <dgm:pt modelId="{333CFAE5-A358-4C36-9137-0B50B1B31BD9}" type="pres">
      <dgm:prSet presAssocID="{5F820A67-11DC-4679-BC30-24945C840651}" presName="rootConnector" presStyleLbl="node2" presStyleIdx="1" presStyleCnt="4"/>
      <dgm:spPr/>
    </dgm:pt>
    <dgm:pt modelId="{B7663509-1C8C-48EE-BE64-805CC6C482D2}" type="pres">
      <dgm:prSet presAssocID="{5F820A67-11DC-4679-BC30-24945C840651}" presName="hierChild4" presStyleCnt="0"/>
      <dgm:spPr/>
    </dgm:pt>
    <dgm:pt modelId="{DBF067D5-B5A8-456B-AC03-A5466010E65B}" type="pres">
      <dgm:prSet presAssocID="{ABB53AE7-3CE6-4C4D-92F0-7DC406D116D5}" presName="Name37" presStyleLbl="parChTrans1D3" presStyleIdx="3" presStyleCnt="10"/>
      <dgm:spPr/>
    </dgm:pt>
    <dgm:pt modelId="{82F207DB-9796-4F3A-B0B3-122A6EC17525}" type="pres">
      <dgm:prSet presAssocID="{7EC2694C-0E1B-41A4-A2B9-075AE4E249A8}" presName="hierRoot2" presStyleCnt="0">
        <dgm:presLayoutVars>
          <dgm:hierBranch val="init"/>
        </dgm:presLayoutVars>
      </dgm:prSet>
      <dgm:spPr/>
    </dgm:pt>
    <dgm:pt modelId="{6EF06C6F-49A2-4309-9A02-F8612CF34310}" type="pres">
      <dgm:prSet presAssocID="{7EC2694C-0E1B-41A4-A2B9-075AE4E249A8}" presName="rootComposite" presStyleCnt="0"/>
      <dgm:spPr/>
    </dgm:pt>
    <dgm:pt modelId="{7ACA59E7-7E26-4A6E-8F8F-D796AD3A03C0}" type="pres">
      <dgm:prSet presAssocID="{7EC2694C-0E1B-41A4-A2B9-075AE4E249A8}" presName="rootText" presStyleLbl="node3" presStyleIdx="3" presStyleCnt="10">
        <dgm:presLayoutVars>
          <dgm:chPref val="3"/>
        </dgm:presLayoutVars>
      </dgm:prSet>
      <dgm:spPr/>
    </dgm:pt>
    <dgm:pt modelId="{1AB55CB7-7838-4DE9-8F16-F102C6D79B95}" type="pres">
      <dgm:prSet presAssocID="{7EC2694C-0E1B-41A4-A2B9-075AE4E249A8}" presName="rootConnector" presStyleLbl="node3" presStyleIdx="3" presStyleCnt="10"/>
      <dgm:spPr/>
    </dgm:pt>
    <dgm:pt modelId="{B70AE9E0-DBFB-48DD-8379-19687F0D3C30}" type="pres">
      <dgm:prSet presAssocID="{7EC2694C-0E1B-41A4-A2B9-075AE4E249A8}" presName="hierChild4" presStyleCnt="0"/>
      <dgm:spPr/>
    </dgm:pt>
    <dgm:pt modelId="{5A211B6E-E774-4328-BAD9-B384E0EF95A9}" type="pres">
      <dgm:prSet presAssocID="{7EC2694C-0E1B-41A4-A2B9-075AE4E249A8}" presName="hierChild5" presStyleCnt="0"/>
      <dgm:spPr/>
    </dgm:pt>
    <dgm:pt modelId="{DD257DFE-6585-4205-B585-B9103AEF352C}" type="pres">
      <dgm:prSet presAssocID="{D4220C41-98DD-48AA-BB09-A5C56343B3FF}" presName="Name37" presStyleLbl="parChTrans1D3" presStyleIdx="4" presStyleCnt="10"/>
      <dgm:spPr/>
    </dgm:pt>
    <dgm:pt modelId="{444D1563-8208-433E-8526-F7563AD3A100}" type="pres">
      <dgm:prSet presAssocID="{BF43FB45-F0AB-4001-9EE5-94741C0142F7}" presName="hierRoot2" presStyleCnt="0">
        <dgm:presLayoutVars>
          <dgm:hierBranch val="init"/>
        </dgm:presLayoutVars>
      </dgm:prSet>
      <dgm:spPr/>
    </dgm:pt>
    <dgm:pt modelId="{634B4DDC-FA58-4EE1-AB61-0CC2754C1EEC}" type="pres">
      <dgm:prSet presAssocID="{BF43FB45-F0AB-4001-9EE5-94741C0142F7}" presName="rootComposite" presStyleCnt="0"/>
      <dgm:spPr/>
    </dgm:pt>
    <dgm:pt modelId="{BF64C9AE-3F15-4BE3-AB7D-949C537F81E1}" type="pres">
      <dgm:prSet presAssocID="{BF43FB45-F0AB-4001-9EE5-94741C0142F7}" presName="rootText" presStyleLbl="node3" presStyleIdx="4" presStyleCnt="10">
        <dgm:presLayoutVars>
          <dgm:chPref val="3"/>
        </dgm:presLayoutVars>
      </dgm:prSet>
      <dgm:spPr/>
    </dgm:pt>
    <dgm:pt modelId="{B2208EA0-FFA5-471A-835B-EC718199D0BC}" type="pres">
      <dgm:prSet presAssocID="{BF43FB45-F0AB-4001-9EE5-94741C0142F7}" presName="rootConnector" presStyleLbl="node3" presStyleIdx="4" presStyleCnt="10"/>
      <dgm:spPr/>
    </dgm:pt>
    <dgm:pt modelId="{65359868-36F8-4F27-9901-9BCD25656519}" type="pres">
      <dgm:prSet presAssocID="{BF43FB45-F0AB-4001-9EE5-94741C0142F7}" presName="hierChild4" presStyleCnt="0"/>
      <dgm:spPr/>
    </dgm:pt>
    <dgm:pt modelId="{A2017FB0-B787-483B-A14F-7BC93A2F57F8}" type="pres">
      <dgm:prSet presAssocID="{BF43FB45-F0AB-4001-9EE5-94741C0142F7}" presName="hierChild5" presStyleCnt="0"/>
      <dgm:spPr/>
    </dgm:pt>
    <dgm:pt modelId="{F7CCEC8B-F84B-4609-BFDB-7E62429A7D7B}" type="pres">
      <dgm:prSet presAssocID="{46D60522-9847-4AD2-A167-E5E41C45F12D}" presName="Name37" presStyleLbl="parChTrans1D3" presStyleIdx="5" presStyleCnt="10"/>
      <dgm:spPr/>
    </dgm:pt>
    <dgm:pt modelId="{C35F95DC-C673-42BE-991F-4D8F872C5A7E}" type="pres">
      <dgm:prSet presAssocID="{34076705-CEDA-4986-AAF4-E6ABA5F550AB}" presName="hierRoot2" presStyleCnt="0">
        <dgm:presLayoutVars>
          <dgm:hierBranch val="init"/>
        </dgm:presLayoutVars>
      </dgm:prSet>
      <dgm:spPr/>
    </dgm:pt>
    <dgm:pt modelId="{B84F6728-A81C-42E4-93F4-2FC39BED5D9E}" type="pres">
      <dgm:prSet presAssocID="{34076705-CEDA-4986-AAF4-E6ABA5F550AB}" presName="rootComposite" presStyleCnt="0"/>
      <dgm:spPr/>
    </dgm:pt>
    <dgm:pt modelId="{208C1B11-F962-40BF-97EE-E067B522C7AA}" type="pres">
      <dgm:prSet presAssocID="{34076705-CEDA-4986-AAF4-E6ABA5F550AB}" presName="rootText" presStyleLbl="node3" presStyleIdx="5" presStyleCnt="10">
        <dgm:presLayoutVars>
          <dgm:chPref val="3"/>
        </dgm:presLayoutVars>
      </dgm:prSet>
      <dgm:spPr/>
    </dgm:pt>
    <dgm:pt modelId="{B9D5C5A0-51E5-4ED0-80CC-7AB4165EE9D4}" type="pres">
      <dgm:prSet presAssocID="{34076705-CEDA-4986-AAF4-E6ABA5F550AB}" presName="rootConnector" presStyleLbl="node3" presStyleIdx="5" presStyleCnt="10"/>
      <dgm:spPr/>
    </dgm:pt>
    <dgm:pt modelId="{2CABA8BB-9B73-4212-BD5F-B7A3CA25702C}" type="pres">
      <dgm:prSet presAssocID="{34076705-CEDA-4986-AAF4-E6ABA5F550AB}" presName="hierChild4" presStyleCnt="0"/>
      <dgm:spPr/>
    </dgm:pt>
    <dgm:pt modelId="{6320B77E-0F0C-446C-8395-46AF4F27C5CB}" type="pres">
      <dgm:prSet presAssocID="{34076705-CEDA-4986-AAF4-E6ABA5F550AB}" presName="hierChild5" presStyleCnt="0"/>
      <dgm:spPr/>
    </dgm:pt>
    <dgm:pt modelId="{800AFE2C-DFB6-4DD4-8C3E-6948B47DDBFC}" type="pres">
      <dgm:prSet presAssocID="{5F820A67-11DC-4679-BC30-24945C840651}" presName="hierChild5" presStyleCnt="0"/>
      <dgm:spPr/>
    </dgm:pt>
    <dgm:pt modelId="{6FA557F2-FCD1-4B4E-98FF-37E5EAC61860}" type="pres">
      <dgm:prSet presAssocID="{EB08C79C-275E-40EB-9D75-AC3B26AFFFCB}" presName="Name37" presStyleLbl="parChTrans1D2" presStyleIdx="2" presStyleCnt="4"/>
      <dgm:spPr/>
    </dgm:pt>
    <dgm:pt modelId="{5B5402E4-4AE6-4F80-BA58-690DC23EB978}" type="pres">
      <dgm:prSet presAssocID="{C7CEED8D-BAE8-401B-9B22-64CE84A34696}" presName="hierRoot2" presStyleCnt="0">
        <dgm:presLayoutVars>
          <dgm:hierBranch val="init"/>
        </dgm:presLayoutVars>
      </dgm:prSet>
      <dgm:spPr/>
    </dgm:pt>
    <dgm:pt modelId="{95D4284E-95CE-4389-A68C-08007566092E}" type="pres">
      <dgm:prSet presAssocID="{C7CEED8D-BAE8-401B-9B22-64CE84A34696}" presName="rootComposite" presStyleCnt="0"/>
      <dgm:spPr/>
    </dgm:pt>
    <dgm:pt modelId="{CDAD622F-B3A5-4C74-9217-C116A2666420}" type="pres">
      <dgm:prSet presAssocID="{C7CEED8D-BAE8-401B-9B22-64CE84A34696}" presName="rootText" presStyleLbl="node2" presStyleIdx="2" presStyleCnt="4">
        <dgm:presLayoutVars>
          <dgm:chPref val="3"/>
        </dgm:presLayoutVars>
      </dgm:prSet>
      <dgm:spPr/>
    </dgm:pt>
    <dgm:pt modelId="{5CBA23F6-5217-479E-AE9B-810D6FD855D8}" type="pres">
      <dgm:prSet presAssocID="{C7CEED8D-BAE8-401B-9B22-64CE84A34696}" presName="rootConnector" presStyleLbl="node2" presStyleIdx="2" presStyleCnt="4"/>
      <dgm:spPr/>
    </dgm:pt>
    <dgm:pt modelId="{5E3861C1-1C9A-4ACC-9FC4-98A140AD7590}" type="pres">
      <dgm:prSet presAssocID="{C7CEED8D-BAE8-401B-9B22-64CE84A34696}" presName="hierChild4" presStyleCnt="0"/>
      <dgm:spPr/>
    </dgm:pt>
    <dgm:pt modelId="{D157EA7F-94F1-4019-AF55-CC529E7D1545}" type="pres">
      <dgm:prSet presAssocID="{6E44DC57-0ED6-4EA5-9EAF-FD40E23B8F42}" presName="Name37" presStyleLbl="parChTrans1D3" presStyleIdx="6" presStyleCnt="10"/>
      <dgm:spPr/>
    </dgm:pt>
    <dgm:pt modelId="{32369124-C4BB-468D-8E92-C2325AA01E7D}" type="pres">
      <dgm:prSet presAssocID="{A990170C-7388-40FA-AB89-CD6B24CFA445}" presName="hierRoot2" presStyleCnt="0">
        <dgm:presLayoutVars>
          <dgm:hierBranch val="init"/>
        </dgm:presLayoutVars>
      </dgm:prSet>
      <dgm:spPr/>
    </dgm:pt>
    <dgm:pt modelId="{88954D9E-956A-4D68-A011-A90A430EEA4F}" type="pres">
      <dgm:prSet presAssocID="{A990170C-7388-40FA-AB89-CD6B24CFA445}" presName="rootComposite" presStyleCnt="0"/>
      <dgm:spPr/>
    </dgm:pt>
    <dgm:pt modelId="{56F03171-FB2B-43C9-9666-A7976D93E6CA}" type="pres">
      <dgm:prSet presAssocID="{A990170C-7388-40FA-AB89-CD6B24CFA445}" presName="rootText" presStyleLbl="node3" presStyleIdx="6" presStyleCnt="10">
        <dgm:presLayoutVars>
          <dgm:chPref val="3"/>
        </dgm:presLayoutVars>
      </dgm:prSet>
      <dgm:spPr/>
    </dgm:pt>
    <dgm:pt modelId="{ED8BB50C-915F-4AA8-85D0-1E7E539F0D6C}" type="pres">
      <dgm:prSet presAssocID="{A990170C-7388-40FA-AB89-CD6B24CFA445}" presName="rootConnector" presStyleLbl="node3" presStyleIdx="6" presStyleCnt="10"/>
      <dgm:spPr/>
    </dgm:pt>
    <dgm:pt modelId="{2D6607F5-D970-42F0-BB88-3F9739969D47}" type="pres">
      <dgm:prSet presAssocID="{A990170C-7388-40FA-AB89-CD6B24CFA445}" presName="hierChild4" presStyleCnt="0"/>
      <dgm:spPr/>
    </dgm:pt>
    <dgm:pt modelId="{C4830882-DCCB-4084-A4E4-B21E0B21684D}" type="pres">
      <dgm:prSet presAssocID="{A990170C-7388-40FA-AB89-CD6B24CFA445}" presName="hierChild5" presStyleCnt="0"/>
      <dgm:spPr/>
    </dgm:pt>
    <dgm:pt modelId="{D56BBB6C-C7E3-4B64-BC00-D0EAEE14CBBE}" type="pres">
      <dgm:prSet presAssocID="{FE3F5597-ABB5-4736-BBEB-8A09C336D757}" presName="Name37" presStyleLbl="parChTrans1D3" presStyleIdx="7" presStyleCnt="10"/>
      <dgm:spPr/>
    </dgm:pt>
    <dgm:pt modelId="{29868E86-56A0-424E-8718-567230DECC9D}" type="pres">
      <dgm:prSet presAssocID="{94EA2F60-8697-4748-A795-5B9EC95D22E4}" presName="hierRoot2" presStyleCnt="0">
        <dgm:presLayoutVars>
          <dgm:hierBranch val="init"/>
        </dgm:presLayoutVars>
      </dgm:prSet>
      <dgm:spPr/>
    </dgm:pt>
    <dgm:pt modelId="{8C2A77D2-D410-44FC-BCE5-712A52072AFD}" type="pres">
      <dgm:prSet presAssocID="{94EA2F60-8697-4748-A795-5B9EC95D22E4}" presName="rootComposite" presStyleCnt="0"/>
      <dgm:spPr/>
    </dgm:pt>
    <dgm:pt modelId="{B3400EA6-56BD-4F08-8F12-CC0A77C795D1}" type="pres">
      <dgm:prSet presAssocID="{94EA2F60-8697-4748-A795-5B9EC95D22E4}" presName="rootText" presStyleLbl="node3" presStyleIdx="7" presStyleCnt="10">
        <dgm:presLayoutVars>
          <dgm:chPref val="3"/>
        </dgm:presLayoutVars>
      </dgm:prSet>
      <dgm:spPr/>
    </dgm:pt>
    <dgm:pt modelId="{447FFF1D-10E7-4BAE-9E4F-F6FD5590035C}" type="pres">
      <dgm:prSet presAssocID="{94EA2F60-8697-4748-A795-5B9EC95D22E4}" presName="rootConnector" presStyleLbl="node3" presStyleIdx="7" presStyleCnt="10"/>
      <dgm:spPr/>
    </dgm:pt>
    <dgm:pt modelId="{A143C529-7CD1-4C1B-8FFA-AC9C7C1F0ECE}" type="pres">
      <dgm:prSet presAssocID="{94EA2F60-8697-4748-A795-5B9EC95D22E4}" presName="hierChild4" presStyleCnt="0"/>
      <dgm:spPr/>
    </dgm:pt>
    <dgm:pt modelId="{D5E47014-B277-4B13-8148-68F764CFC18A}" type="pres">
      <dgm:prSet presAssocID="{94EA2F60-8697-4748-A795-5B9EC95D22E4}" presName="hierChild5" presStyleCnt="0"/>
      <dgm:spPr/>
    </dgm:pt>
    <dgm:pt modelId="{5530DF39-63AD-416B-8B69-756F36E00722}" type="pres">
      <dgm:prSet presAssocID="{C7CEED8D-BAE8-401B-9B22-64CE84A34696}" presName="hierChild5" presStyleCnt="0"/>
      <dgm:spPr/>
    </dgm:pt>
    <dgm:pt modelId="{9203D719-5DA3-469D-B985-75F2B7D1B6E9}" type="pres">
      <dgm:prSet presAssocID="{E899D8F3-8099-4A8C-94D7-01C3DBFEC7BB}" presName="Name37" presStyleLbl="parChTrans1D2" presStyleIdx="3" presStyleCnt="4"/>
      <dgm:spPr/>
    </dgm:pt>
    <dgm:pt modelId="{A0294E8F-67BE-4B36-B9AF-E5BF665475FC}" type="pres">
      <dgm:prSet presAssocID="{8685714A-E299-4771-9AEA-29FF1BDDD1B9}" presName="hierRoot2" presStyleCnt="0">
        <dgm:presLayoutVars>
          <dgm:hierBranch val="init"/>
        </dgm:presLayoutVars>
      </dgm:prSet>
      <dgm:spPr/>
    </dgm:pt>
    <dgm:pt modelId="{CC8D945F-79F4-4A10-A194-F3EF688B3374}" type="pres">
      <dgm:prSet presAssocID="{8685714A-E299-4771-9AEA-29FF1BDDD1B9}" presName="rootComposite" presStyleCnt="0"/>
      <dgm:spPr/>
    </dgm:pt>
    <dgm:pt modelId="{C0927AF2-28FC-4E17-A7C4-76B0341596BB}" type="pres">
      <dgm:prSet presAssocID="{8685714A-E299-4771-9AEA-29FF1BDDD1B9}" presName="rootText" presStyleLbl="node2" presStyleIdx="3" presStyleCnt="4">
        <dgm:presLayoutVars>
          <dgm:chPref val="3"/>
        </dgm:presLayoutVars>
      </dgm:prSet>
      <dgm:spPr/>
    </dgm:pt>
    <dgm:pt modelId="{2CD2746D-7B6A-4C0F-B904-B41E47B335AE}" type="pres">
      <dgm:prSet presAssocID="{8685714A-E299-4771-9AEA-29FF1BDDD1B9}" presName="rootConnector" presStyleLbl="node2" presStyleIdx="3" presStyleCnt="4"/>
      <dgm:spPr/>
    </dgm:pt>
    <dgm:pt modelId="{7873A18C-2D2F-4BCC-BCFF-1F0E26E81D68}" type="pres">
      <dgm:prSet presAssocID="{8685714A-E299-4771-9AEA-29FF1BDDD1B9}" presName="hierChild4" presStyleCnt="0"/>
      <dgm:spPr/>
    </dgm:pt>
    <dgm:pt modelId="{EA26B7F6-688C-4AA2-B330-5B114D7FFCF3}" type="pres">
      <dgm:prSet presAssocID="{C5951267-7B1C-4C05-A5BC-5D80132FE632}" presName="Name37" presStyleLbl="parChTrans1D3" presStyleIdx="8" presStyleCnt="10"/>
      <dgm:spPr/>
    </dgm:pt>
    <dgm:pt modelId="{D775B4D8-8E44-459D-A1B8-C0EFE8263DF7}" type="pres">
      <dgm:prSet presAssocID="{219EB151-B7A5-4C89-8020-FBDD98635039}" presName="hierRoot2" presStyleCnt="0">
        <dgm:presLayoutVars>
          <dgm:hierBranch val="init"/>
        </dgm:presLayoutVars>
      </dgm:prSet>
      <dgm:spPr/>
    </dgm:pt>
    <dgm:pt modelId="{A8673C4B-1945-484A-B029-E28A8A9FF2B8}" type="pres">
      <dgm:prSet presAssocID="{219EB151-B7A5-4C89-8020-FBDD98635039}" presName="rootComposite" presStyleCnt="0"/>
      <dgm:spPr/>
    </dgm:pt>
    <dgm:pt modelId="{C76FE811-6AD0-4B7A-8AEF-14201B6649E8}" type="pres">
      <dgm:prSet presAssocID="{219EB151-B7A5-4C89-8020-FBDD98635039}" presName="rootText" presStyleLbl="node3" presStyleIdx="8" presStyleCnt="10">
        <dgm:presLayoutVars>
          <dgm:chPref val="3"/>
        </dgm:presLayoutVars>
      </dgm:prSet>
      <dgm:spPr/>
    </dgm:pt>
    <dgm:pt modelId="{D572F6D2-E302-4F3B-9CF9-605D78BC1492}" type="pres">
      <dgm:prSet presAssocID="{219EB151-B7A5-4C89-8020-FBDD98635039}" presName="rootConnector" presStyleLbl="node3" presStyleIdx="8" presStyleCnt="10"/>
      <dgm:spPr/>
    </dgm:pt>
    <dgm:pt modelId="{7F8E9085-B007-4169-9355-081B6CCCC5E9}" type="pres">
      <dgm:prSet presAssocID="{219EB151-B7A5-4C89-8020-FBDD98635039}" presName="hierChild4" presStyleCnt="0"/>
      <dgm:spPr/>
    </dgm:pt>
    <dgm:pt modelId="{A4525C75-F378-4E4A-85CA-39AA3BDD60C3}" type="pres">
      <dgm:prSet presAssocID="{219EB151-B7A5-4C89-8020-FBDD98635039}" presName="hierChild5" presStyleCnt="0"/>
      <dgm:spPr/>
    </dgm:pt>
    <dgm:pt modelId="{2F005ED6-2FEA-4720-9195-9F4036B31EC9}" type="pres">
      <dgm:prSet presAssocID="{D2487570-C928-4916-96AC-043D3E04533E}" presName="Name37" presStyleLbl="parChTrans1D3" presStyleIdx="9" presStyleCnt="10"/>
      <dgm:spPr/>
    </dgm:pt>
    <dgm:pt modelId="{F3C4CE0F-125D-4279-89E5-F325E5E34FF8}" type="pres">
      <dgm:prSet presAssocID="{A9F5D2D3-925C-4B0D-87C9-1390F3FAA20D}" presName="hierRoot2" presStyleCnt="0">
        <dgm:presLayoutVars>
          <dgm:hierBranch val="init"/>
        </dgm:presLayoutVars>
      </dgm:prSet>
      <dgm:spPr/>
    </dgm:pt>
    <dgm:pt modelId="{50C7D253-C157-4D2B-82B2-4E297DA99935}" type="pres">
      <dgm:prSet presAssocID="{A9F5D2D3-925C-4B0D-87C9-1390F3FAA20D}" presName="rootComposite" presStyleCnt="0"/>
      <dgm:spPr/>
    </dgm:pt>
    <dgm:pt modelId="{60750C3F-0A45-4F61-BA08-4A73E573B95D}" type="pres">
      <dgm:prSet presAssocID="{A9F5D2D3-925C-4B0D-87C9-1390F3FAA20D}" presName="rootText" presStyleLbl="node3" presStyleIdx="9" presStyleCnt="10">
        <dgm:presLayoutVars>
          <dgm:chPref val="3"/>
        </dgm:presLayoutVars>
      </dgm:prSet>
      <dgm:spPr/>
    </dgm:pt>
    <dgm:pt modelId="{8BBE71AA-187E-469B-AABE-EAD0177B1EA9}" type="pres">
      <dgm:prSet presAssocID="{A9F5D2D3-925C-4B0D-87C9-1390F3FAA20D}" presName="rootConnector" presStyleLbl="node3" presStyleIdx="9" presStyleCnt="10"/>
      <dgm:spPr/>
    </dgm:pt>
    <dgm:pt modelId="{D7F73FC1-B9B1-43AB-96F2-CEFF26B4771A}" type="pres">
      <dgm:prSet presAssocID="{A9F5D2D3-925C-4B0D-87C9-1390F3FAA20D}" presName="hierChild4" presStyleCnt="0"/>
      <dgm:spPr/>
    </dgm:pt>
    <dgm:pt modelId="{D84EBFAA-3F51-4FBA-B27F-870E3FAFECFE}" type="pres">
      <dgm:prSet presAssocID="{A9F5D2D3-925C-4B0D-87C9-1390F3FAA20D}" presName="hierChild5" presStyleCnt="0"/>
      <dgm:spPr/>
    </dgm:pt>
    <dgm:pt modelId="{EC8FAD31-0CA4-4AA9-AB28-663602A5F3D8}" type="pres">
      <dgm:prSet presAssocID="{8685714A-E299-4771-9AEA-29FF1BDDD1B9}" presName="hierChild5" presStyleCnt="0"/>
      <dgm:spPr/>
    </dgm:pt>
    <dgm:pt modelId="{3B74C1FE-337F-4846-B0FB-AA65EFC68447}" type="pres">
      <dgm:prSet presAssocID="{A8536A2D-80D3-4682-AA22-63D227DED6A2}" presName="hierChild3" presStyleCnt="0"/>
      <dgm:spPr/>
    </dgm:pt>
    <dgm:pt modelId="{4116110B-00C2-48C3-994C-1B138A049494}" type="pres">
      <dgm:prSet presAssocID="{55470FE9-DB0C-4645-9479-2A20D7DAC622}" presName="hierRoot1" presStyleCnt="0">
        <dgm:presLayoutVars>
          <dgm:hierBranch val="init"/>
        </dgm:presLayoutVars>
      </dgm:prSet>
      <dgm:spPr/>
    </dgm:pt>
    <dgm:pt modelId="{D92BEE59-2C5E-438C-9614-A05434FA1949}" type="pres">
      <dgm:prSet presAssocID="{55470FE9-DB0C-4645-9479-2A20D7DAC622}" presName="rootComposite1" presStyleCnt="0"/>
      <dgm:spPr/>
    </dgm:pt>
    <dgm:pt modelId="{B1CBFA00-C65A-4846-B29C-7CFE80DE02CD}" type="pres">
      <dgm:prSet presAssocID="{55470FE9-DB0C-4645-9479-2A20D7DAC622}" presName="rootText1" presStyleLbl="node0" presStyleIdx="2" presStyleCnt="3" custLinFactX="100000" custLinFactNeighborX="106728" custLinFactNeighborY="5898">
        <dgm:presLayoutVars>
          <dgm:chPref val="3"/>
        </dgm:presLayoutVars>
      </dgm:prSet>
      <dgm:spPr/>
    </dgm:pt>
    <dgm:pt modelId="{77D5BE57-E3B1-456C-B293-0FD8B7F4797A}" type="pres">
      <dgm:prSet presAssocID="{55470FE9-DB0C-4645-9479-2A20D7DAC622}" presName="rootConnector1" presStyleLbl="node1" presStyleIdx="0" presStyleCnt="0"/>
      <dgm:spPr/>
    </dgm:pt>
    <dgm:pt modelId="{F3F60D86-AF04-41DC-A921-DE4CA0A1D414}" type="pres">
      <dgm:prSet presAssocID="{55470FE9-DB0C-4645-9479-2A20D7DAC622}" presName="hierChild2" presStyleCnt="0"/>
      <dgm:spPr/>
    </dgm:pt>
    <dgm:pt modelId="{53351031-F498-4F5A-845B-E45FF372702C}" type="pres">
      <dgm:prSet presAssocID="{55470FE9-DB0C-4645-9479-2A20D7DAC622}" presName="hierChild3" presStyleCnt="0"/>
      <dgm:spPr/>
    </dgm:pt>
  </dgm:ptLst>
  <dgm:cxnLst>
    <dgm:cxn modelId="{1D7EA923-DFFD-4A94-A035-08CFE3367DDB}" type="presOf" srcId="{43D9F934-985F-46B5-A132-DAC1CE4C4AD8}" destId="{2B6A31A6-AD9A-48B4-804C-8CCD17214B41}" srcOrd="0" destOrd="0" presId="urn:microsoft.com/office/officeart/2005/8/layout/orgChart1"/>
    <dgm:cxn modelId="{963DEF1D-D7BF-43F8-8D14-14AB21825ED8}" type="presOf" srcId="{25ED73A7-EC69-47A5-BF73-B3F7E74874A7}" destId="{F99CDFA4-DAEA-46D4-86BA-7B7595F4EE29}" srcOrd="0" destOrd="0" presId="urn:microsoft.com/office/officeart/2005/8/layout/orgChart1"/>
    <dgm:cxn modelId="{380076A5-9CD1-40D8-A05D-0EAFCFC24D57}" type="presOf" srcId="{92D5320C-7289-48F9-BEF6-EACB17641A5B}" destId="{B0EBBCD9-3222-4186-8A20-068CBC220A23}" srcOrd="0" destOrd="0" presId="urn:microsoft.com/office/officeart/2005/8/layout/orgChart1"/>
    <dgm:cxn modelId="{D61B7BA1-6777-4DD5-98B8-D817FDD2B332}" type="presOf" srcId="{92D5320C-7289-48F9-BEF6-EACB17641A5B}" destId="{329EA239-25B9-41B4-843D-1928FF9C5C77}" srcOrd="1" destOrd="0" presId="urn:microsoft.com/office/officeart/2005/8/layout/orgChart1"/>
    <dgm:cxn modelId="{23E1A1B8-4BE6-4F09-B6AF-5D7A044AE6C0}" type="presOf" srcId="{34076705-CEDA-4986-AAF4-E6ABA5F550AB}" destId="{208C1B11-F962-40BF-97EE-E067B522C7AA}" srcOrd="0" destOrd="0" presId="urn:microsoft.com/office/officeart/2005/8/layout/orgChart1"/>
    <dgm:cxn modelId="{6ABA968B-EE5E-47BC-8644-8D32C7308864}" type="presOf" srcId="{9A78A0F9-F38A-4E3A-9122-F6E3EA557888}" destId="{48E87108-0B44-48C8-9A9A-8A95DA263F63}" srcOrd="0" destOrd="0" presId="urn:microsoft.com/office/officeart/2005/8/layout/orgChart1"/>
    <dgm:cxn modelId="{23118540-0B19-4ECB-8B4B-57CDF5041449}" type="presOf" srcId="{A8536A2D-80D3-4682-AA22-63D227DED6A2}" destId="{64E3938C-7736-4E18-A882-B5D2032BD74C}" srcOrd="1" destOrd="0" presId="urn:microsoft.com/office/officeart/2005/8/layout/orgChart1"/>
    <dgm:cxn modelId="{3736F187-C3B8-43FA-9DC0-ADADEA668C99}" type="presOf" srcId="{A9F5D2D3-925C-4B0D-87C9-1390F3FAA20D}" destId="{8BBE71AA-187E-469B-AABE-EAD0177B1EA9}" srcOrd="1" destOrd="0" presId="urn:microsoft.com/office/officeart/2005/8/layout/orgChart1"/>
    <dgm:cxn modelId="{54008E14-C058-44FD-946B-FD9F8EC6757A}" srcId="{DF65EDC3-132C-43C3-9086-2FBB4FD60812}" destId="{47825FE0-D3DE-4E4C-997D-A7FE0AE34593}" srcOrd="3" destOrd="0" parTransId="{D31AA881-73FE-4084-8BD8-71C5D30180E9}" sibTransId="{91F181A0-171C-4E9F-9385-37AF43E9973F}"/>
    <dgm:cxn modelId="{4571A40E-9C7B-4D16-BD2C-A60E04627C25}" type="presOf" srcId="{55470FE9-DB0C-4645-9479-2A20D7DAC622}" destId="{77D5BE57-E3B1-456C-B293-0FD8B7F4797A}" srcOrd="1" destOrd="0" presId="urn:microsoft.com/office/officeart/2005/8/layout/orgChart1"/>
    <dgm:cxn modelId="{B2E33CA0-8260-4D5D-9703-F789AC0F8441}" srcId="{C7CEED8D-BAE8-401B-9B22-64CE84A34696}" destId="{94EA2F60-8697-4748-A795-5B9EC95D22E4}" srcOrd="1" destOrd="0" parTransId="{FE3F5597-ABB5-4736-BBEB-8A09C336D757}" sibTransId="{0F4E2A28-2E42-4D95-8891-BBF559E6B326}"/>
    <dgm:cxn modelId="{B3E2EFFD-9034-409C-9DB6-AF2522648D7B}" srcId="{5F820A67-11DC-4679-BC30-24945C840651}" destId="{34076705-CEDA-4986-AAF4-E6ABA5F550AB}" srcOrd="2" destOrd="0" parTransId="{46D60522-9847-4AD2-A167-E5E41C45F12D}" sibTransId="{7567B04C-3978-4C4B-BA0B-8A9682F1CA1F}"/>
    <dgm:cxn modelId="{25EFB94A-CB4A-43C8-A797-10AF563812DA}" type="presOf" srcId="{A990170C-7388-40FA-AB89-CD6B24CFA445}" destId="{56F03171-FB2B-43C9-9666-A7976D93E6CA}" srcOrd="0" destOrd="0" presId="urn:microsoft.com/office/officeart/2005/8/layout/orgChart1"/>
    <dgm:cxn modelId="{365E7152-2DBF-4737-91E8-6D5463629655}" srcId="{5F820A67-11DC-4679-BC30-24945C840651}" destId="{BF43FB45-F0AB-4001-9EE5-94741C0142F7}" srcOrd="1" destOrd="0" parTransId="{D4220C41-98DD-48AA-BB09-A5C56343B3FF}" sibTransId="{5CE3E708-A815-4616-A227-E08E8D180B6C}"/>
    <dgm:cxn modelId="{AC9DCF9F-8FD9-4672-8D79-3D90F16F7AA8}" type="presOf" srcId="{A990170C-7388-40FA-AB89-CD6B24CFA445}" destId="{ED8BB50C-915F-4AA8-85D0-1E7E539F0D6C}" srcOrd="1" destOrd="0" presId="urn:microsoft.com/office/officeart/2005/8/layout/orgChart1"/>
    <dgm:cxn modelId="{6A08ED1F-D942-4F55-AEF6-B379427D0753}" type="presOf" srcId="{24AAA6DD-6FB8-42E9-8E5D-BDC35BDBABE7}" destId="{CFB2BB6D-79B7-487F-99A5-22CBCE4517F9}" srcOrd="0" destOrd="0" presId="urn:microsoft.com/office/officeart/2005/8/layout/orgChart1"/>
    <dgm:cxn modelId="{A42C0E38-EF81-40BD-848B-B513A90D18A2}" type="presOf" srcId="{94EA2F60-8697-4748-A795-5B9EC95D22E4}" destId="{B3400EA6-56BD-4F08-8F12-CC0A77C795D1}" srcOrd="0" destOrd="0" presId="urn:microsoft.com/office/officeart/2005/8/layout/orgChart1"/>
    <dgm:cxn modelId="{20D33408-A923-491E-9144-991B32AE5894}" type="presOf" srcId="{EB08C79C-275E-40EB-9D75-AC3B26AFFFCB}" destId="{6FA557F2-FCD1-4B4E-98FF-37E5EAC61860}" srcOrd="0" destOrd="0" presId="urn:microsoft.com/office/officeart/2005/8/layout/orgChart1"/>
    <dgm:cxn modelId="{CE47FE07-EFD8-40ED-814B-AAF9422CE788}" srcId="{5F820A67-11DC-4679-BC30-24945C840651}" destId="{7EC2694C-0E1B-41A4-A2B9-075AE4E249A8}" srcOrd="0" destOrd="0" parTransId="{ABB53AE7-3CE6-4C4D-92F0-7DC406D116D5}" sibTransId="{C8D49630-A24C-40D3-B4DE-22005D8935F3}"/>
    <dgm:cxn modelId="{403306F0-4DC2-40D7-A4E1-C3B3A2F45F28}" type="presOf" srcId="{94EA2F60-8697-4748-A795-5B9EC95D22E4}" destId="{447FFF1D-10E7-4BAE-9E4F-F6FD5590035C}" srcOrd="1" destOrd="0" presId="urn:microsoft.com/office/officeart/2005/8/layout/orgChart1"/>
    <dgm:cxn modelId="{C36845EA-BB12-405B-BEC3-465BD8FE7D55}" type="presOf" srcId="{BF43FB45-F0AB-4001-9EE5-94741C0142F7}" destId="{BF64C9AE-3F15-4BE3-AB7D-949C537F81E1}" srcOrd="0" destOrd="0" presId="urn:microsoft.com/office/officeart/2005/8/layout/orgChart1"/>
    <dgm:cxn modelId="{CB8B61B5-5E2C-4F80-AC49-55EBBD8DF391}" type="presOf" srcId="{ED188829-43E2-4B1F-B692-C9EDACACC398}" destId="{F82A3492-D696-40CE-8C1B-E6D5E8732520}" srcOrd="0" destOrd="0" presId="urn:microsoft.com/office/officeart/2005/8/layout/orgChart1"/>
    <dgm:cxn modelId="{A086C857-8CDF-4DE1-B92B-3D0E7FB0B779}" srcId="{8685714A-E299-4771-9AEA-29FF1BDDD1B9}" destId="{A9F5D2D3-925C-4B0D-87C9-1390F3FAA20D}" srcOrd="1" destOrd="0" parTransId="{D2487570-C928-4916-96AC-043D3E04533E}" sibTransId="{5548039C-C087-4072-88FD-9715BE568E02}"/>
    <dgm:cxn modelId="{7724AECD-1C8C-46DC-A1B6-AD6F0A01D182}" type="presOf" srcId="{47825FE0-D3DE-4E4C-997D-A7FE0AE34593}" destId="{5FB26279-C200-4170-A228-8EB9D2BCF150}" srcOrd="0" destOrd="0" presId="urn:microsoft.com/office/officeart/2005/8/layout/orgChart1"/>
    <dgm:cxn modelId="{6B2327CF-D4A3-4EC7-9241-132678C4F826}" type="presOf" srcId="{55470FE9-DB0C-4645-9479-2A20D7DAC622}" destId="{B1CBFA00-C65A-4846-B29C-7CFE80DE02CD}" srcOrd="0" destOrd="0" presId="urn:microsoft.com/office/officeart/2005/8/layout/orgChart1"/>
    <dgm:cxn modelId="{88D8BF06-9C17-45E7-9A41-870FC351CB1F}" type="presOf" srcId="{ABB53AE7-3CE6-4C4D-92F0-7DC406D116D5}" destId="{DBF067D5-B5A8-456B-AC03-A5466010E65B}" srcOrd="0" destOrd="0" presId="urn:microsoft.com/office/officeart/2005/8/layout/orgChart1"/>
    <dgm:cxn modelId="{0A3C9BC6-1466-420C-A682-CFE6FAA2E2DE}" type="presOf" srcId="{7EC2694C-0E1B-41A4-A2B9-075AE4E249A8}" destId="{7ACA59E7-7E26-4A6E-8F8F-D796AD3A03C0}" srcOrd="0" destOrd="0" presId="urn:microsoft.com/office/officeart/2005/8/layout/orgChart1"/>
    <dgm:cxn modelId="{016EE476-74A7-4432-82DE-F71193C642D7}" type="presOf" srcId="{C7CEED8D-BAE8-401B-9B22-64CE84A34696}" destId="{5CBA23F6-5217-479E-AE9B-810D6FD855D8}" srcOrd="1" destOrd="0" presId="urn:microsoft.com/office/officeart/2005/8/layout/orgChart1"/>
    <dgm:cxn modelId="{76225D2D-B525-4E17-847D-92797572FBFB}" type="presOf" srcId="{DF65EDC3-132C-43C3-9086-2FBB4FD60812}" destId="{69BA5276-5307-4A51-B7F0-F362947BB4BD}" srcOrd="1" destOrd="0" presId="urn:microsoft.com/office/officeart/2005/8/layout/orgChart1"/>
    <dgm:cxn modelId="{DAC82B48-F6DE-4F36-A3AB-6A1BB19789B6}" type="presOf" srcId="{7EC2694C-0E1B-41A4-A2B9-075AE4E249A8}" destId="{1AB55CB7-7838-4DE9-8F16-F102C6D79B95}" srcOrd="1" destOrd="0" presId="urn:microsoft.com/office/officeart/2005/8/layout/orgChart1"/>
    <dgm:cxn modelId="{4F154872-870A-4BFA-BF4E-8E95B622D876}" type="presOf" srcId="{8CB355CA-2B55-4756-88CB-472B742EED1A}" destId="{2DE969F9-6E7D-4F15-AB35-C4DD004132D4}" srcOrd="1" destOrd="0" presId="urn:microsoft.com/office/officeart/2005/8/layout/orgChart1"/>
    <dgm:cxn modelId="{89B11B63-C627-4BD4-875B-36F2CCCBF1C0}" srcId="{DF65EDC3-132C-43C3-9086-2FBB4FD60812}" destId="{43D9F934-985F-46B5-A132-DAC1CE4C4AD8}" srcOrd="1" destOrd="0" parTransId="{24AAA6DD-6FB8-42E9-8E5D-BDC35BDBABE7}" sibTransId="{676E6C69-9896-4CA5-AE0A-D700622D3764}"/>
    <dgm:cxn modelId="{D68EB414-63DC-4195-9DBE-5C8FFA90C3F1}" type="presOf" srcId="{43D9F934-985F-46B5-A132-DAC1CE4C4AD8}" destId="{2C6A4A7E-3232-4ADC-A4A4-96CDDB0601CC}" srcOrd="1" destOrd="0" presId="urn:microsoft.com/office/officeart/2005/8/layout/orgChart1"/>
    <dgm:cxn modelId="{96B8DC4D-D92C-4938-A90A-D8EA98EB6634}" srcId="{7D53D390-0636-4557-AE68-D026A232358C}" destId="{55470FE9-DB0C-4645-9479-2A20D7DAC622}" srcOrd="2" destOrd="0" parTransId="{BFBD8F4E-006C-40B0-9230-173955AA92DF}" sibTransId="{BA92F9B3-6848-4DC4-947A-11A657109570}"/>
    <dgm:cxn modelId="{ADD9B074-864B-4717-A719-251B9E78F70B}" type="presOf" srcId="{34076705-CEDA-4986-AAF4-E6ABA5F550AB}" destId="{B9D5C5A0-51E5-4ED0-80CC-7AB4165EE9D4}" srcOrd="1" destOrd="0" presId="urn:microsoft.com/office/officeart/2005/8/layout/orgChart1"/>
    <dgm:cxn modelId="{9E02D981-EDD6-407E-A87E-B95EB43711A8}" srcId="{7D53D390-0636-4557-AE68-D026A232358C}" destId="{0AA81625-BA3B-4690-B21C-CD7A8C07E067}" srcOrd="0" destOrd="0" parTransId="{4AFD7E52-A92A-456E-B170-E328AF8C7A2F}" sibTransId="{DCF5A581-8C86-4BFF-868F-ACA8D87CE996}"/>
    <dgm:cxn modelId="{AD0AF0F3-30ED-4358-B7A6-51A7732D8D69}" type="presOf" srcId="{219EB151-B7A5-4C89-8020-FBDD98635039}" destId="{D572F6D2-E302-4F3B-9CF9-605D78BC1492}" srcOrd="1" destOrd="0" presId="urn:microsoft.com/office/officeart/2005/8/layout/orgChart1"/>
    <dgm:cxn modelId="{0C530657-FADB-40B7-A530-6A9198AFB425}" type="presOf" srcId="{BF43FB45-F0AB-4001-9EE5-94741C0142F7}" destId="{B2208EA0-FFA5-471A-835B-EC718199D0BC}" srcOrd="1" destOrd="0" presId="urn:microsoft.com/office/officeart/2005/8/layout/orgChart1"/>
    <dgm:cxn modelId="{88966DD8-BC36-46D6-A8C1-F50DB87E91EB}" srcId="{A8536A2D-80D3-4682-AA22-63D227DED6A2}" destId="{5F820A67-11DC-4679-BC30-24945C840651}" srcOrd="1" destOrd="0" parTransId="{29E0D8BB-4690-441E-AFBD-2C9FD628C810}" sibTransId="{42D83CF9-2B66-4759-B271-5471D95D6DA3}"/>
    <dgm:cxn modelId="{82670C50-9ED8-4941-8DF9-FBE03F1E8034}" type="presOf" srcId="{5F820A67-11DC-4679-BC30-24945C840651}" destId="{A1D683D9-07DA-4295-B1BA-4678AED887D1}" srcOrd="0" destOrd="0" presId="urn:microsoft.com/office/officeart/2005/8/layout/orgChart1"/>
    <dgm:cxn modelId="{B16B55C3-06EC-4C8B-8908-B0EA79BDECC0}" type="presOf" srcId="{29E0D8BB-4690-441E-AFBD-2C9FD628C810}" destId="{C32042F7-974E-436D-BCCE-51D537236EE2}" srcOrd="0" destOrd="0" presId="urn:microsoft.com/office/officeart/2005/8/layout/orgChart1"/>
    <dgm:cxn modelId="{3F04F137-15A1-4E65-83E5-57D953DCF7FA}" type="presOf" srcId="{8685714A-E299-4771-9AEA-29FF1BDDD1B9}" destId="{2CD2746D-7B6A-4C0F-B904-B41E47B335AE}" srcOrd="1" destOrd="0" presId="urn:microsoft.com/office/officeart/2005/8/layout/orgChart1"/>
    <dgm:cxn modelId="{625F8439-74C9-4B4E-8417-A9E8933F4697}" type="presOf" srcId="{DF65EDC3-132C-43C3-9086-2FBB4FD60812}" destId="{A2F8D310-5CBA-41CE-BEDE-0BD22189E74B}" srcOrd="0" destOrd="0" presId="urn:microsoft.com/office/officeart/2005/8/layout/orgChart1"/>
    <dgm:cxn modelId="{54066E6A-FF10-41A0-9B0D-E198C978D21F}" type="presOf" srcId="{219EB151-B7A5-4C89-8020-FBDD98635039}" destId="{C76FE811-6AD0-4B7A-8AEF-14201B6649E8}" srcOrd="0" destOrd="0" presId="urn:microsoft.com/office/officeart/2005/8/layout/orgChart1"/>
    <dgm:cxn modelId="{97A129AF-0C21-430D-BE27-1C1B30BEF5BD}" type="presOf" srcId="{2FCDDEF4-B15A-4098-9F2C-CE4883F6C624}" destId="{D0F6FCF9-9527-49CC-A459-EE71068181F8}" srcOrd="1" destOrd="0" presId="urn:microsoft.com/office/officeart/2005/8/layout/orgChart1"/>
    <dgm:cxn modelId="{6F7D6171-A63A-4F20-BC5B-B407AA3C6200}" type="presOf" srcId="{6E44DC57-0ED6-4EA5-9EAF-FD40E23B8F42}" destId="{D157EA7F-94F1-4019-AF55-CC529E7D1545}" srcOrd="0" destOrd="0" presId="urn:microsoft.com/office/officeart/2005/8/layout/orgChart1"/>
    <dgm:cxn modelId="{FEC95180-CA64-43DE-9C31-DF6F95BF75AF}" srcId="{A8536A2D-80D3-4682-AA22-63D227DED6A2}" destId="{8685714A-E299-4771-9AEA-29FF1BDDD1B9}" srcOrd="3" destOrd="0" parTransId="{E899D8F3-8099-4A8C-94D7-01C3DBFEC7BB}" sibTransId="{232164D7-2B97-4655-9217-F65F5200D5E9}"/>
    <dgm:cxn modelId="{2FEFC5A5-7EA8-4FF9-9F0A-7F38C258B5A4}" type="presOf" srcId="{2FCDDEF4-B15A-4098-9F2C-CE4883F6C624}" destId="{A322F5A1-57BD-4188-B863-C6227D0CFDEF}" srcOrd="0" destOrd="0" presId="urn:microsoft.com/office/officeart/2005/8/layout/orgChart1"/>
    <dgm:cxn modelId="{F7C9AF82-9380-4E9F-A233-D5AA3978AE73}" srcId="{C7CEED8D-BAE8-401B-9B22-64CE84A34696}" destId="{A990170C-7388-40FA-AB89-CD6B24CFA445}" srcOrd="0" destOrd="0" parTransId="{6E44DC57-0ED6-4EA5-9EAF-FD40E23B8F42}" sibTransId="{78CF43C2-A463-4306-BA8E-96ECB4E6D22E}"/>
    <dgm:cxn modelId="{C7330E5D-66B6-458B-A524-98C808BBA0F8}" srcId="{8685714A-E299-4771-9AEA-29FF1BDDD1B9}" destId="{219EB151-B7A5-4C89-8020-FBDD98635039}" srcOrd="0" destOrd="0" parTransId="{C5951267-7B1C-4C05-A5BC-5D80132FE632}" sibTransId="{A41E62E9-0068-437E-9D99-4FBD75443407}"/>
    <dgm:cxn modelId="{C6163913-FDA2-4F9B-929F-3DDCB4900279}" type="presOf" srcId="{339CB87B-5B04-4E40-98E7-8164DD00EF00}" destId="{F6838FFA-B6D4-4C1D-8FC4-A5CCA474721B}" srcOrd="1" destOrd="0" presId="urn:microsoft.com/office/officeart/2005/8/layout/orgChart1"/>
    <dgm:cxn modelId="{C2ECFC0D-92A5-4017-AC47-29835AFAD988}" srcId="{030011C4-EBD1-4F8F-B946-029B848BCC0B}" destId="{339CB87B-5B04-4E40-98E7-8164DD00EF00}" srcOrd="1" destOrd="0" parTransId="{EC17B92F-1080-4EE5-A397-186F007DB373}" sibTransId="{0F261B8D-37B3-425A-BCC2-365E2C86C764}"/>
    <dgm:cxn modelId="{D4093D24-9A3E-4736-A476-B6023954E74F}" type="presOf" srcId="{EC17B92F-1080-4EE5-A397-186F007DB373}" destId="{75587DB8-61B7-47CF-95A9-C6F6E6BBD31D}" srcOrd="0" destOrd="0" presId="urn:microsoft.com/office/officeart/2005/8/layout/orgChart1"/>
    <dgm:cxn modelId="{D6973616-DE33-47E1-8BE8-9EC88672416A}" srcId="{030011C4-EBD1-4F8F-B946-029B848BCC0B}" destId="{92D5320C-7289-48F9-BEF6-EACB17641A5B}" srcOrd="2" destOrd="0" parTransId="{ED188829-43E2-4B1F-B692-C9EDACACC398}" sibTransId="{F2830B66-C3D0-4EDE-901E-6155DA32A7D9}"/>
    <dgm:cxn modelId="{6E6EC510-8A16-4D71-A1F4-C88EFF941248}" type="presOf" srcId="{5F820A67-11DC-4679-BC30-24945C840651}" destId="{333CFAE5-A358-4C36-9137-0B50B1B31BD9}" srcOrd="1" destOrd="0" presId="urn:microsoft.com/office/officeart/2005/8/layout/orgChart1"/>
    <dgm:cxn modelId="{461A6DB5-64C2-425E-809F-DF0C813E097B}" type="presOf" srcId="{7D53D390-0636-4557-AE68-D026A232358C}" destId="{9F73AEB8-3DCF-4BC2-A3CB-F5453B0375A1}" srcOrd="0" destOrd="0" presId="urn:microsoft.com/office/officeart/2005/8/layout/orgChart1"/>
    <dgm:cxn modelId="{6D4D0497-253F-40E5-94EF-C8586C2328A9}" type="presOf" srcId="{D4220C41-98DD-48AA-BB09-A5C56343B3FF}" destId="{DD257DFE-6585-4205-B585-B9103AEF352C}" srcOrd="0" destOrd="0" presId="urn:microsoft.com/office/officeart/2005/8/layout/orgChart1"/>
    <dgm:cxn modelId="{4FEA2C6A-D269-48AF-B2BA-D24FAF14B445}" type="presOf" srcId="{50FB6C87-5B15-4832-B708-6FF48174F495}" destId="{A83D7B42-5BF7-495A-9690-FE0E15F7C5A4}" srcOrd="0" destOrd="0" presId="urn:microsoft.com/office/officeart/2005/8/layout/orgChart1"/>
    <dgm:cxn modelId="{2C9BEEF9-5F1D-4363-8E91-D8D889C7F78A}" type="presOf" srcId="{030011C4-EBD1-4F8F-B946-029B848BCC0B}" destId="{3B371FFE-3E52-4E52-A6F7-833EDEB4AEEA}" srcOrd="0" destOrd="0" presId="urn:microsoft.com/office/officeart/2005/8/layout/orgChart1"/>
    <dgm:cxn modelId="{23603534-C5C1-4A29-9185-BE1EAE52D5E8}" type="presOf" srcId="{D2487570-C928-4916-96AC-043D3E04533E}" destId="{2F005ED6-2FEA-4720-9195-9F4036B31EC9}" srcOrd="0" destOrd="0" presId="urn:microsoft.com/office/officeart/2005/8/layout/orgChart1"/>
    <dgm:cxn modelId="{5C796DD5-CE8A-4954-BD4C-66CB8208759A}" type="presOf" srcId="{D31AA881-73FE-4084-8BD8-71C5D30180E9}" destId="{EC64D228-00D1-43AA-B37E-7A6FD3C4630C}" srcOrd="0" destOrd="0" presId="urn:microsoft.com/office/officeart/2005/8/layout/orgChart1"/>
    <dgm:cxn modelId="{1733A9CA-5A92-4BB6-B2A2-57DC96A6AA62}" type="presOf" srcId="{8CB355CA-2B55-4756-88CB-472B742EED1A}" destId="{0EA70385-BEA5-486F-961E-0692861EB0C9}" srcOrd="0" destOrd="0" presId="urn:microsoft.com/office/officeart/2005/8/layout/orgChart1"/>
    <dgm:cxn modelId="{4B9CFC86-B405-423F-997F-25C5D0B81079}" type="presOf" srcId="{A9F5D2D3-925C-4B0D-87C9-1390F3FAA20D}" destId="{60750C3F-0A45-4F61-BA08-4A73E573B95D}" srcOrd="0" destOrd="0" presId="urn:microsoft.com/office/officeart/2005/8/layout/orgChart1"/>
    <dgm:cxn modelId="{DF631D71-F84E-4E96-95AE-CDE72A9BA7DA}" type="presOf" srcId="{030011C4-EBD1-4F8F-B946-029B848BCC0B}" destId="{220405CB-A7C2-497A-931B-6BCA76F280C8}" srcOrd="1" destOrd="0" presId="urn:microsoft.com/office/officeart/2005/8/layout/orgChart1"/>
    <dgm:cxn modelId="{C4FC47DA-1E2B-4C60-B572-1022944EEB83}" srcId="{DF65EDC3-132C-43C3-9086-2FBB4FD60812}" destId="{8CB355CA-2B55-4756-88CB-472B742EED1A}" srcOrd="0" destOrd="0" parTransId="{50FB6C87-5B15-4832-B708-6FF48174F495}" sibTransId="{F05B78D0-7846-4119-BE47-1957B5BBAAA2}"/>
    <dgm:cxn modelId="{A454A73E-A571-434F-BC48-DE7FA90F1841}" srcId="{A8536A2D-80D3-4682-AA22-63D227DED6A2}" destId="{030011C4-EBD1-4F8F-B946-029B848BCC0B}" srcOrd="0" destOrd="0" parTransId="{25ED73A7-EC69-47A5-BF73-B3F7E74874A7}" sibTransId="{B464A6D0-B190-4C19-8DAB-0DE8C6A1116F}"/>
    <dgm:cxn modelId="{EF6E3A92-2789-4A79-8DEA-3D7DA0A76155}" type="presOf" srcId="{86378BA7-281A-4344-965E-25A1F5B8792B}" destId="{30F86FA8-0BC4-4DCB-9882-AF9DE0EA55EE}" srcOrd="0" destOrd="0" presId="urn:microsoft.com/office/officeart/2005/8/layout/orgChart1"/>
    <dgm:cxn modelId="{666BFD50-436C-4419-AD49-2972DD1806C7}" type="presOf" srcId="{339CB87B-5B04-4E40-98E7-8164DD00EF00}" destId="{891917A4-BC01-464D-94E5-3817B477D47F}" srcOrd="0" destOrd="0" presId="urn:microsoft.com/office/officeart/2005/8/layout/orgChart1"/>
    <dgm:cxn modelId="{F4551BB9-9AAE-40BC-8EC4-8FA8308A6DB8}" srcId="{7D53D390-0636-4557-AE68-D026A232358C}" destId="{A8536A2D-80D3-4682-AA22-63D227DED6A2}" srcOrd="1" destOrd="0" parTransId="{E076E4F4-575B-4E31-A4F1-53BE52C4A0B4}" sibTransId="{DB8210E6-3A93-4007-BF79-C20424A30D9D}"/>
    <dgm:cxn modelId="{826CFE86-C204-47E7-82F5-0E6378A52EE0}" type="presOf" srcId="{FE3F5597-ABB5-4736-BBEB-8A09C336D757}" destId="{D56BBB6C-C7E3-4B64-BC00-D0EAEE14CBBE}" srcOrd="0" destOrd="0" presId="urn:microsoft.com/office/officeart/2005/8/layout/orgChart1"/>
    <dgm:cxn modelId="{AC3F82F2-1449-43D7-8B43-B8E2D127AEDD}" type="presOf" srcId="{8685714A-E299-4771-9AEA-29FF1BDDD1B9}" destId="{C0927AF2-28FC-4E17-A7C4-76B0341596BB}" srcOrd="0" destOrd="0" presId="urn:microsoft.com/office/officeart/2005/8/layout/orgChart1"/>
    <dgm:cxn modelId="{08C0C350-C88D-45BA-A400-C061C9A5CD90}" srcId="{A8536A2D-80D3-4682-AA22-63D227DED6A2}" destId="{C7CEED8D-BAE8-401B-9B22-64CE84A34696}" srcOrd="2" destOrd="0" parTransId="{EB08C79C-275E-40EB-9D75-AC3B26AFFFCB}" sibTransId="{FD2A7B34-678E-4D2C-A19E-DF40DE72F48F}"/>
    <dgm:cxn modelId="{13BDDE28-18DE-452A-A8E3-1C4D35E850BC}" type="presOf" srcId="{A8536A2D-80D3-4682-AA22-63D227DED6A2}" destId="{A732DEC7-DE0F-48E6-98B5-B226333B4C33}" srcOrd="0" destOrd="0" presId="urn:microsoft.com/office/officeart/2005/8/layout/orgChart1"/>
    <dgm:cxn modelId="{F189412B-8C8A-410E-B794-DE2A9536B591}" srcId="{DF65EDC3-132C-43C3-9086-2FBB4FD60812}" destId="{2FCDDEF4-B15A-4098-9F2C-CE4883F6C624}" srcOrd="2" destOrd="0" parTransId="{9A78A0F9-F38A-4E3A-9122-F6E3EA557888}" sibTransId="{81FD7889-23EB-47C2-AE54-852DE0F3B17E}"/>
    <dgm:cxn modelId="{36AD58A9-72ED-4335-9CB3-1D73B8E835F1}" type="presOf" srcId="{C5951267-7B1C-4C05-A5BC-5D80132FE632}" destId="{EA26B7F6-688C-4AA2-B330-5B114D7FFCF3}" srcOrd="0" destOrd="0" presId="urn:microsoft.com/office/officeart/2005/8/layout/orgChart1"/>
    <dgm:cxn modelId="{B71DFD69-E123-4D20-B393-9C4E64460075}" type="presOf" srcId="{E899D8F3-8099-4A8C-94D7-01C3DBFEC7BB}" destId="{9203D719-5DA3-469D-B985-75F2B7D1B6E9}" srcOrd="0" destOrd="0" presId="urn:microsoft.com/office/officeart/2005/8/layout/orgChart1"/>
    <dgm:cxn modelId="{2C266CF1-9AF0-4AB9-8F65-12E7959669C7}" srcId="{030011C4-EBD1-4F8F-B946-029B848BCC0B}" destId="{DF65EDC3-132C-43C3-9086-2FBB4FD60812}" srcOrd="0" destOrd="0" parTransId="{86378BA7-281A-4344-965E-25A1F5B8792B}" sibTransId="{F8973AEF-C323-4E04-99E4-A10E291A1251}"/>
    <dgm:cxn modelId="{B06E2A85-1DD5-4186-988E-C9C4C9B67995}" type="presOf" srcId="{47825FE0-D3DE-4E4C-997D-A7FE0AE34593}" destId="{CE9E4619-DD61-4312-9105-38F110D1F0B1}" srcOrd="1" destOrd="0" presId="urn:microsoft.com/office/officeart/2005/8/layout/orgChart1"/>
    <dgm:cxn modelId="{81F28C4F-6F8C-46CA-9051-7F07E4E30062}" type="presOf" srcId="{0AA81625-BA3B-4690-B21C-CD7A8C07E067}" destId="{B651CB9B-5513-470F-A824-524D82AD01D7}" srcOrd="1" destOrd="0" presId="urn:microsoft.com/office/officeart/2005/8/layout/orgChart1"/>
    <dgm:cxn modelId="{18B1BF3C-5CAB-410B-A684-E4E0A91DAB15}" type="presOf" srcId="{C7CEED8D-BAE8-401B-9B22-64CE84A34696}" destId="{CDAD622F-B3A5-4C74-9217-C116A2666420}" srcOrd="0" destOrd="0" presId="urn:microsoft.com/office/officeart/2005/8/layout/orgChart1"/>
    <dgm:cxn modelId="{0976E779-0C04-4BAC-9504-A40931D7AA68}" type="presOf" srcId="{0AA81625-BA3B-4690-B21C-CD7A8C07E067}" destId="{4253A8DC-DAC9-4C3F-BCB1-D8080BF39D41}" srcOrd="0" destOrd="0" presId="urn:microsoft.com/office/officeart/2005/8/layout/orgChart1"/>
    <dgm:cxn modelId="{35B3EC62-3563-44B7-A360-7D2BC2130CE4}" type="presOf" srcId="{46D60522-9847-4AD2-A167-E5E41C45F12D}" destId="{F7CCEC8B-F84B-4609-BFDB-7E62429A7D7B}" srcOrd="0" destOrd="0" presId="urn:microsoft.com/office/officeart/2005/8/layout/orgChart1"/>
    <dgm:cxn modelId="{B791A4B1-B23C-424B-8487-38E5A55F159C}" type="presParOf" srcId="{9F73AEB8-3DCF-4BC2-A3CB-F5453B0375A1}" destId="{D9EC3E23-940B-4FF1-90A3-A1328C1DE7F7}" srcOrd="0" destOrd="0" presId="urn:microsoft.com/office/officeart/2005/8/layout/orgChart1"/>
    <dgm:cxn modelId="{6CF6B893-ED41-4E05-A3B7-C058F5B8C58E}" type="presParOf" srcId="{D9EC3E23-940B-4FF1-90A3-A1328C1DE7F7}" destId="{9F5630EC-C594-49CE-A141-219EB3552E46}" srcOrd="0" destOrd="0" presId="urn:microsoft.com/office/officeart/2005/8/layout/orgChart1"/>
    <dgm:cxn modelId="{92B4C8B9-E40C-4836-B1E2-0D3140EFFED5}" type="presParOf" srcId="{9F5630EC-C594-49CE-A141-219EB3552E46}" destId="{4253A8DC-DAC9-4C3F-BCB1-D8080BF39D41}" srcOrd="0" destOrd="0" presId="urn:microsoft.com/office/officeart/2005/8/layout/orgChart1"/>
    <dgm:cxn modelId="{5CF321C4-5EAE-4CFC-8684-F94D6DC2B6EC}" type="presParOf" srcId="{9F5630EC-C594-49CE-A141-219EB3552E46}" destId="{B651CB9B-5513-470F-A824-524D82AD01D7}" srcOrd="1" destOrd="0" presId="urn:microsoft.com/office/officeart/2005/8/layout/orgChart1"/>
    <dgm:cxn modelId="{23E565BB-34A1-4A0C-8C92-0EFED7CFAD58}" type="presParOf" srcId="{D9EC3E23-940B-4FF1-90A3-A1328C1DE7F7}" destId="{5A0CB793-9FFA-42D5-B2B6-828C6A238CBD}" srcOrd="1" destOrd="0" presId="urn:microsoft.com/office/officeart/2005/8/layout/orgChart1"/>
    <dgm:cxn modelId="{381CD454-4252-4FA7-8759-21C9F89D3A88}" type="presParOf" srcId="{D9EC3E23-940B-4FF1-90A3-A1328C1DE7F7}" destId="{3287B178-2E3F-4F27-A8F7-DDD4FCFABE2F}" srcOrd="2" destOrd="0" presId="urn:microsoft.com/office/officeart/2005/8/layout/orgChart1"/>
    <dgm:cxn modelId="{8A1EA315-2D8B-4B33-91D3-8FFF2A3F4418}" type="presParOf" srcId="{9F73AEB8-3DCF-4BC2-A3CB-F5453B0375A1}" destId="{1CD71AD9-E54D-4770-A40B-873C12F016BB}" srcOrd="1" destOrd="0" presId="urn:microsoft.com/office/officeart/2005/8/layout/orgChart1"/>
    <dgm:cxn modelId="{9FC5B2B3-F20B-4F69-A533-DB1B39646F7B}" type="presParOf" srcId="{1CD71AD9-E54D-4770-A40B-873C12F016BB}" destId="{78948A4E-C2C6-422E-B8F4-E04E12B354C1}" srcOrd="0" destOrd="0" presId="urn:microsoft.com/office/officeart/2005/8/layout/orgChart1"/>
    <dgm:cxn modelId="{5F2D5E72-2299-49BB-B0CD-C69378B72C4D}" type="presParOf" srcId="{78948A4E-C2C6-422E-B8F4-E04E12B354C1}" destId="{A732DEC7-DE0F-48E6-98B5-B226333B4C33}" srcOrd="0" destOrd="0" presId="urn:microsoft.com/office/officeart/2005/8/layout/orgChart1"/>
    <dgm:cxn modelId="{BB9898BA-20AB-4DD0-A295-2DCD53432523}" type="presParOf" srcId="{78948A4E-C2C6-422E-B8F4-E04E12B354C1}" destId="{64E3938C-7736-4E18-A882-B5D2032BD74C}" srcOrd="1" destOrd="0" presId="urn:microsoft.com/office/officeart/2005/8/layout/orgChart1"/>
    <dgm:cxn modelId="{7D275104-28F2-40C9-894B-BD03DD18B4C5}" type="presParOf" srcId="{1CD71AD9-E54D-4770-A40B-873C12F016BB}" destId="{33A1FAE3-66D7-45E0-82E7-F320748F698B}" srcOrd="1" destOrd="0" presId="urn:microsoft.com/office/officeart/2005/8/layout/orgChart1"/>
    <dgm:cxn modelId="{EC65F231-849B-4AF2-A09C-6587175E65B1}" type="presParOf" srcId="{33A1FAE3-66D7-45E0-82E7-F320748F698B}" destId="{F99CDFA4-DAEA-46D4-86BA-7B7595F4EE29}" srcOrd="0" destOrd="0" presId="urn:microsoft.com/office/officeart/2005/8/layout/orgChart1"/>
    <dgm:cxn modelId="{E79A2ACF-848C-4432-AE6F-DD91457FDC8F}" type="presParOf" srcId="{33A1FAE3-66D7-45E0-82E7-F320748F698B}" destId="{DF0D1E1D-754F-4D9C-A86F-8DFCA89310E0}" srcOrd="1" destOrd="0" presId="urn:microsoft.com/office/officeart/2005/8/layout/orgChart1"/>
    <dgm:cxn modelId="{935B115A-2821-4D50-909A-9694EB67E931}" type="presParOf" srcId="{DF0D1E1D-754F-4D9C-A86F-8DFCA89310E0}" destId="{1ABB26C3-FC99-4910-A42E-DAB4F60AE7C0}" srcOrd="0" destOrd="0" presId="urn:microsoft.com/office/officeart/2005/8/layout/orgChart1"/>
    <dgm:cxn modelId="{A8531A61-C1E8-4D7B-8960-F51F670C2E2C}" type="presParOf" srcId="{1ABB26C3-FC99-4910-A42E-DAB4F60AE7C0}" destId="{3B371FFE-3E52-4E52-A6F7-833EDEB4AEEA}" srcOrd="0" destOrd="0" presId="urn:microsoft.com/office/officeart/2005/8/layout/orgChart1"/>
    <dgm:cxn modelId="{787F42B6-3FAB-46D3-A88A-BF93C96A3D0E}" type="presParOf" srcId="{1ABB26C3-FC99-4910-A42E-DAB4F60AE7C0}" destId="{220405CB-A7C2-497A-931B-6BCA76F280C8}" srcOrd="1" destOrd="0" presId="urn:microsoft.com/office/officeart/2005/8/layout/orgChart1"/>
    <dgm:cxn modelId="{88A28684-0A62-4563-8F2B-9E2788CF99B4}" type="presParOf" srcId="{DF0D1E1D-754F-4D9C-A86F-8DFCA89310E0}" destId="{AFD9F6A9-62EB-42F9-BD74-98E9A258AE68}" srcOrd="1" destOrd="0" presId="urn:microsoft.com/office/officeart/2005/8/layout/orgChart1"/>
    <dgm:cxn modelId="{303C8432-32BC-442C-9D87-BD32CDB3488A}" type="presParOf" srcId="{AFD9F6A9-62EB-42F9-BD74-98E9A258AE68}" destId="{30F86FA8-0BC4-4DCB-9882-AF9DE0EA55EE}" srcOrd="0" destOrd="0" presId="urn:microsoft.com/office/officeart/2005/8/layout/orgChart1"/>
    <dgm:cxn modelId="{6C0A3E55-EF44-4065-8BD2-4C0C9B4D2EF1}" type="presParOf" srcId="{AFD9F6A9-62EB-42F9-BD74-98E9A258AE68}" destId="{AA8D4512-C77A-4483-B25C-D33449EC66CE}" srcOrd="1" destOrd="0" presId="urn:microsoft.com/office/officeart/2005/8/layout/orgChart1"/>
    <dgm:cxn modelId="{95FBD83F-B38C-4C58-867B-92E6230D3EE0}" type="presParOf" srcId="{AA8D4512-C77A-4483-B25C-D33449EC66CE}" destId="{573D00F9-63FF-479E-8399-48B7ADF7B010}" srcOrd="0" destOrd="0" presId="urn:microsoft.com/office/officeart/2005/8/layout/orgChart1"/>
    <dgm:cxn modelId="{3ED7A63A-B14E-4A99-B4A8-C825F8841D58}" type="presParOf" srcId="{573D00F9-63FF-479E-8399-48B7ADF7B010}" destId="{A2F8D310-5CBA-41CE-BEDE-0BD22189E74B}" srcOrd="0" destOrd="0" presId="urn:microsoft.com/office/officeart/2005/8/layout/orgChart1"/>
    <dgm:cxn modelId="{4D2870D8-78E0-4721-90D3-8416206956ED}" type="presParOf" srcId="{573D00F9-63FF-479E-8399-48B7ADF7B010}" destId="{69BA5276-5307-4A51-B7F0-F362947BB4BD}" srcOrd="1" destOrd="0" presId="urn:microsoft.com/office/officeart/2005/8/layout/orgChart1"/>
    <dgm:cxn modelId="{A80DA633-7318-4B83-8E9E-49F1A260B0B5}" type="presParOf" srcId="{AA8D4512-C77A-4483-B25C-D33449EC66CE}" destId="{4AC3AFCD-0CEC-4E03-BCC3-D138AEB2E5EA}" srcOrd="1" destOrd="0" presId="urn:microsoft.com/office/officeart/2005/8/layout/orgChart1"/>
    <dgm:cxn modelId="{13949286-9CF6-4921-807D-6855D803212D}" type="presParOf" srcId="{4AC3AFCD-0CEC-4E03-BCC3-D138AEB2E5EA}" destId="{A83D7B42-5BF7-495A-9690-FE0E15F7C5A4}" srcOrd="0" destOrd="0" presId="urn:microsoft.com/office/officeart/2005/8/layout/orgChart1"/>
    <dgm:cxn modelId="{3724B524-F76B-4D87-A7FE-0F5A678883D6}" type="presParOf" srcId="{4AC3AFCD-0CEC-4E03-BCC3-D138AEB2E5EA}" destId="{02E89C37-5AE6-44A2-968A-ECAD15F30321}" srcOrd="1" destOrd="0" presId="urn:microsoft.com/office/officeart/2005/8/layout/orgChart1"/>
    <dgm:cxn modelId="{970B6F87-8364-4EA6-A4DB-F4FD19B33062}" type="presParOf" srcId="{02E89C37-5AE6-44A2-968A-ECAD15F30321}" destId="{FAC0C076-A221-409F-B2C0-B5AC22ABADFC}" srcOrd="0" destOrd="0" presId="urn:microsoft.com/office/officeart/2005/8/layout/orgChart1"/>
    <dgm:cxn modelId="{D4C6FA49-587A-441D-BFB4-7AB1148E9D01}" type="presParOf" srcId="{FAC0C076-A221-409F-B2C0-B5AC22ABADFC}" destId="{0EA70385-BEA5-486F-961E-0692861EB0C9}" srcOrd="0" destOrd="0" presId="urn:microsoft.com/office/officeart/2005/8/layout/orgChart1"/>
    <dgm:cxn modelId="{11848E56-605F-4521-A25A-82204F111811}" type="presParOf" srcId="{FAC0C076-A221-409F-B2C0-B5AC22ABADFC}" destId="{2DE969F9-6E7D-4F15-AB35-C4DD004132D4}" srcOrd="1" destOrd="0" presId="urn:microsoft.com/office/officeart/2005/8/layout/orgChart1"/>
    <dgm:cxn modelId="{D5FB2324-45E2-4AC5-A7CC-B5942F5FD61D}" type="presParOf" srcId="{02E89C37-5AE6-44A2-968A-ECAD15F30321}" destId="{8C81BB71-3630-4ECA-A346-4C38940F3BBF}" srcOrd="1" destOrd="0" presId="urn:microsoft.com/office/officeart/2005/8/layout/orgChart1"/>
    <dgm:cxn modelId="{BE7D0D04-7138-424B-8036-74DB08D68792}" type="presParOf" srcId="{02E89C37-5AE6-44A2-968A-ECAD15F30321}" destId="{0A42C7F2-F79C-418B-9D6A-886C9666EA54}" srcOrd="2" destOrd="0" presId="urn:microsoft.com/office/officeart/2005/8/layout/orgChart1"/>
    <dgm:cxn modelId="{4F04A5E7-0CB6-4D62-9F65-22FE7DD5737D}" type="presParOf" srcId="{4AC3AFCD-0CEC-4E03-BCC3-D138AEB2E5EA}" destId="{CFB2BB6D-79B7-487F-99A5-22CBCE4517F9}" srcOrd="2" destOrd="0" presId="urn:microsoft.com/office/officeart/2005/8/layout/orgChart1"/>
    <dgm:cxn modelId="{B44B2826-0DD6-41B0-A39A-C0C2D1F6199C}" type="presParOf" srcId="{4AC3AFCD-0CEC-4E03-BCC3-D138AEB2E5EA}" destId="{B6E0B9EB-E36F-42C3-BC5D-441BF61646C8}" srcOrd="3" destOrd="0" presId="urn:microsoft.com/office/officeart/2005/8/layout/orgChart1"/>
    <dgm:cxn modelId="{4931A2D3-2405-44E0-B512-B9F6FC6560AE}" type="presParOf" srcId="{B6E0B9EB-E36F-42C3-BC5D-441BF61646C8}" destId="{91AC0432-1B89-40F9-B917-C756C4F05078}" srcOrd="0" destOrd="0" presId="urn:microsoft.com/office/officeart/2005/8/layout/orgChart1"/>
    <dgm:cxn modelId="{87F55791-F51D-48C1-91DD-134911A167E9}" type="presParOf" srcId="{91AC0432-1B89-40F9-B917-C756C4F05078}" destId="{2B6A31A6-AD9A-48B4-804C-8CCD17214B41}" srcOrd="0" destOrd="0" presId="urn:microsoft.com/office/officeart/2005/8/layout/orgChart1"/>
    <dgm:cxn modelId="{8505D045-35F6-40F6-AB0B-5FFC45D6C654}" type="presParOf" srcId="{91AC0432-1B89-40F9-B917-C756C4F05078}" destId="{2C6A4A7E-3232-4ADC-A4A4-96CDDB0601CC}" srcOrd="1" destOrd="0" presId="urn:microsoft.com/office/officeart/2005/8/layout/orgChart1"/>
    <dgm:cxn modelId="{19B5C3EC-105A-4A8C-BF12-1B484B945754}" type="presParOf" srcId="{B6E0B9EB-E36F-42C3-BC5D-441BF61646C8}" destId="{ACEC6AC5-8B88-48C3-ABAD-B350CCFF6EBD}" srcOrd="1" destOrd="0" presId="urn:microsoft.com/office/officeart/2005/8/layout/orgChart1"/>
    <dgm:cxn modelId="{9A9509C1-EEF6-4FD1-BEB5-C3AB7D9AA9CD}" type="presParOf" srcId="{B6E0B9EB-E36F-42C3-BC5D-441BF61646C8}" destId="{81388E14-6BE8-4974-9D33-E07EDE5DB6A6}" srcOrd="2" destOrd="0" presId="urn:microsoft.com/office/officeart/2005/8/layout/orgChart1"/>
    <dgm:cxn modelId="{FA6FFB76-5214-4968-9A92-8FF0CD97BA28}" type="presParOf" srcId="{4AC3AFCD-0CEC-4E03-BCC3-D138AEB2E5EA}" destId="{48E87108-0B44-48C8-9A9A-8A95DA263F63}" srcOrd="4" destOrd="0" presId="urn:microsoft.com/office/officeart/2005/8/layout/orgChart1"/>
    <dgm:cxn modelId="{31984356-FDAB-4A0B-8A48-8BB8B98004FD}" type="presParOf" srcId="{4AC3AFCD-0CEC-4E03-BCC3-D138AEB2E5EA}" destId="{47C91DEB-CEAB-413A-867A-65CCF41F9212}" srcOrd="5" destOrd="0" presId="urn:microsoft.com/office/officeart/2005/8/layout/orgChart1"/>
    <dgm:cxn modelId="{CB56DFF8-0ADD-4907-B2D6-57188A834E9B}" type="presParOf" srcId="{47C91DEB-CEAB-413A-867A-65CCF41F9212}" destId="{96707287-9BC7-45F9-A350-7E565EC75C62}" srcOrd="0" destOrd="0" presId="urn:microsoft.com/office/officeart/2005/8/layout/orgChart1"/>
    <dgm:cxn modelId="{F862F59E-CB8E-4DDE-A912-93F56D199F44}" type="presParOf" srcId="{96707287-9BC7-45F9-A350-7E565EC75C62}" destId="{A322F5A1-57BD-4188-B863-C6227D0CFDEF}" srcOrd="0" destOrd="0" presId="urn:microsoft.com/office/officeart/2005/8/layout/orgChart1"/>
    <dgm:cxn modelId="{A173AC73-45FC-4CF1-A592-5DFD0D5FE89A}" type="presParOf" srcId="{96707287-9BC7-45F9-A350-7E565EC75C62}" destId="{D0F6FCF9-9527-49CC-A459-EE71068181F8}" srcOrd="1" destOrd="0" presId="urn:microsoft.com/office/officeart/2005/8/layout/orgChart1"/>
    <dgm:cxn modelId="{5BC754B4-809A-45C9-B15B-2DDA0E35D410}" type="presParOf" srcId="{47C91DEB-CEAB-413A-867A-65CCF41F9212}" destId="{54C12DA6-FBB4-422C-8E2F-8FCD06C1C484}" srcOrd="1" destOrd="0" presId="urn:microsoft.com/office/officeart/2005/8/layout/orgChart1"/>
    <dgm:cxn modelId="{E9D99E66-F166-42EC-BBF0-A13056BC6D11}" type="presParOf" srcId="{47C91DEB-CEAB-413A-867A-65CCF41F9212}" destId="{6508F918-BFE2-4B4A-840A-52309F68CC43}" srcOrd="2" destOrd="0" presId="urn:microsoft.com/office/officeart/2005/8/layout/orgChart1"/>
    <dgm:cxn modelId="{551C466E-A1CA-4EB8-95CD-35573065D061}" type="presParOf" srcId="{4AC3AFCD-0CEC-4E03-BCC3-D138AEB2E5EA}" destId="{EC64D228-00D1-43AA-B37E-7A6FD3C4630C}" srcOrd="6" destOrd="0" presId="urn:microsoft.com/office/officeart/2005/8/layout/orgChart1"/>
    <dgm:cxn modelId="{A91413DA-2595-4745-A617-D6394A44FFF4}" type="presParOf" srcId="{4AC3AFCD-0CEC-4E03-BCC3-D138AEB2E5EA}" destId="{0C38EBEB-7DCC-4D44-B24B-FAB8A225F887}" srcOrd="7" destOrd="0" presId="urn:microsoft.com/office/officeart/2005/8/layout/orgChart1"/>
    <dgm:cxn modelId="{FE14BE79-2344-4CAA-868A-CC8E96D8D73D}" type="presParOf" srcId="{0C38EBEB-7DCC-4D44-B24B-FAB8A225F887}" destId="{8D0F0AA3-876A-498A-BF5D-7E42FAB2C3FE}" srcOrd="0" destOrd="0" presId="urn:microsoft.com/office/officeart/2005/8/layout/orgChart1"/>
    <dgm:cxn modelId="{536F8D46-E10E-43A6-9729-C18B7A4E16CA}" type="presParOf" srcId="{8D0F0AA3-876A-498A-BF5D-7E42FAB2C3FE}" destId="{5FB26279-C200-4170-A228-8EB9D2BCF150}" srcOrd="0" destOrd="0" presId="urn:microsoft.com/office/officeart/2005/8/layout/orgChart1"/>
    <dgm:cxn modelId="{B0433CB6-A1E6-49CA-A583-A986E675AB19}" type="presParOf" srcId="{8D0F0AA3-876A-498A-BF5D-7E42FAB2C3FE}" destId="{CE9E4619-DD61-4312-9105-38F110D1F0B1}" srcOrd="1" destOrd="0" presId="urn:microsoft.com/office/officeart/2005/8/layout/orgChart1"/>
    <dgm:cxn modelId="{39BFB30D-F655-4A86-83DE-E23E759992D2}" type="presParOf" srcId="{0C38EBEB-7DCC-4D44-B24B-FAB8A225F887}" destId="{AE63E2CF-F991-41E9-972A-C82916572917}" srcOrd="1" destOrd="0" presId="urn:microsoft.com/office/officeart/2005/8/layout/orgChart1"/>
    <dgm:cxn modelId="{366876B1-28A1-487A-BE86-E57CF0E4C2B0}" type="presParOf" srcId="{0C38EBEB-7DCC-4D44-B24B-FAB8A225F887}" destId="{F3E6B6FE-00C3-4383-B9D0-BA4A8D7A52E3}" srcOrd="2" destOrd="0" presId="urn:microsoft.com/office/officeart/2005/8/layout/orgChart1"/>
    <dgm:cxn modelId="{2897102D-033D-4F70-B951-C78CCE252696}" type="presParOf" srcId="{AA8D4512-C77A-4483-B25C-D33449EC66CE}" destId="{40BF7AD9-1DE1-459F-804A-CE1B579262C0}" srcOrd="2" destOrd="0" presId="urn:microsoft.com/office/officeart/2005/8/layout/orgChart1"/>
    <dgm:cxn modelId="{B948E132-6FF8-4AFF-92EF-F2761885AC9C}" type="presParOf" srcId="{AFD9F6A9-62EB-42F9-BD74-98E9A258AE68}" destId="{75587DB8-61B7-47CF-95A9-C6F6E6BBD31D}" srcOrd="2" destOrd="0" presId="urn:microsoft.com/office/officeart/2005/8/layout/orgChart1"/>
    <dgm:cxn modelId="{F5DA8AC3-4458-49C6-8F31-4151D8582BB0}" type="presParOf" srcId="{AFD9F6A9-62EB-42F9-BD74-98E9A258AE68}" destId="{3D3201B8-50F9-46A8-A8B7-B5C3588CE0C2}" srcOrd="3" destOrd="0" presId="urn:microsoft.com/office/officeart/2005/8/layout/orgChart1"/>
    <dgm:cxn modelId="{41749FB2-322A-4187-A38D-FE4F3E81E0A1}" type="presParOf" srcId="{3D3201B8-50F9-46A8-A8B7-B5C3588CE0C2}" destId="{3775C55D-B8A6-4C52-9448-9741BE9BF474}" srcOrd="0" destOrd="0" presId="urn:microsoft.com/office/officeart/2005/8/layout/orgChart1"/>
    <dgm:cxn modelId="{CD702190-1B35-4BD3-8B0D-CA30D2337937}" type="presParOf" srcId="{3775C55D-B8A6-4C52-9448-9741BE9BF474}" destId="{891917A4-BC01-464D-94E5-3817B477D47F}" srcOrd="0" destOrd="0" presId="urn:microsoft.com/office/officeart/2005/8/layout/orgChart1"/>
    <dgm:cxn modelId="{25D81E67-B3BF-4FD2-B544-1DB666605BC9}" type="presParOf" srcId="{3775C55D-B8A6-4C52-9448-9741BE9BF474}" destId="{F6838FFA-B6D4-4C1D-8FC4-A5CCA474721B}" srcOrd="1" destOrd="0" presId="urn:microsoft.com/office/officeart/2005/8/layout/orgChart1"/>
    <dgm:cxn modelId="{1E6BC42E-76CC-42CE-8B2B-3B6CBFC41E84}" type="presParOf" srcId="{3D3201B8-50F9-46A8-A8B7-B5C3588CE0C2}" destId="{C75B44F2-83C0-4DC8-ADB9-5B197235A151}" srcOrd="1" destOrd="0" presId="urn:microsoft.com/office/officeart/2005/8/layout/orgChart1"/>
    <dgm:cxn modelId="{44CDD6E5-6FD8-4CC5-9A5A-0F0B22634E6C}" type="presParOf" srcId="{3D3201B8-50F9-46A8-A8B7-B5C3588CE0C2}" destId="{78133E52-9AE6-44C3-8117-971B095EE81E}" srcOrd="2" destOrd="0" presId="urn:microsoft.com/office/officeart/2005/8/layout/orgChart1"/>
    <dgm:cxn modelId="{1E10DA0E-8EA7-4286-844B-518C11CDF44E}" type="presParOf" srcId="{AFD9F6A9-62EB-42F9-BD74-98E9A258AE68}" destId="{F82A3492-D696-40CE-8C1B-E6D5E8732520}" srcOrd="4" destOrd="0" presId="urn:microsoft.com/office/officeart/2005/8/layout/orgChart1"/>
    <dgm:cxn modelId="{80BD646C-2B97-425F-8AB0-AE672EE20941}" type="presParOf" srcId="{AFD9F6A9-62EB-42F9-BD74-98E9A258AE68}" destId="{7DCD6817-8722-455C-8FF2-FECAD7DA198C}" srcOrd="5" destOrd="0" presId="urn:microsoft.com/office/officeart/2005/8/layout/orgChart1"/>
    <dgm:cxn modelId="{A45B0871-21DD-499D-B7E4-FDB9AA36A47B}" type="presParOf" srcId="{7DCD6817-8722-455C-8FF2-FECAD7DA198C}" destId="{A50DC815-8369-41CF-8854-C379E118699F}" srcOrd="0" destOrd="0" presId="urn:microsoft.com/office/officeart/2005/8/layout/orgChart1"/>
    <dgm:cxn modelId="{87170ABD-1880-4648-91E6-6D229CA76625}" type="presParOf" srcId="{A50DC815-8369-41CF-8854-C379E118699F}" destId="{B0EBBCD9-3222-4186-8A20-068CBC220A23}" srcOrd="0" destOrd="0" presId="urn:microsoft.com/office/officeart/2005/8/layout/orgChart1"/>
    <dgm:cxn modelId="{35F114B4-6317-4CC7-960D-7A33F6F641B7}" type="presParOf" srcId="{A50DC815-8369-41CF-8854-C379E118699F}" destId="{329EA239-25B9-41B4-843D-1928FF9C5C77}" srcOrd="1" destOrd="0" presId="urn:microsoft.com/office/officeart/2005/8/layout/orgChart1"/>
    <dgm:cxn modelId="{3B4C1524-10E9-4B2B-BE82-8B5AE5DEBC86}" type="presParOf" srcId="{7DCD6817-8722-455C-8FF2-FECAD7DA198C}" destId="{FCF1C021-9AA2-4AB7-975B-5342CCD6C72B}" srcOrd="1" destOrd="0" presId="urn:microsoft.com/office/officeart/2005/8/layout/orgChart1"/>
    <dgm:cxn modelId="{279A26AB-2596-4F99-948F-EFE10F8481C8}" type="presParOf" srcId="{7DCD6817-8722-455C-8FF2-FECAD7DA198C}" destId="{B9093152-4F21-47FF-BEDC-7270DCC5BF78}" srcOrd="2" destOrd="0" presId="urn:microsoft.com/office/officeart/2005/8/layout/orgChart1"/>
    <dgm:cxn modelId="{83607021-BE85-4FFF-B3BF-98E38910347F}" type="presParOf" srcId="{DF0D1E1D-754F-4D9C-A86F-8DFCA89310E0}" destId="{40AA9DD1-06B3-40BC-AE93-B3CC0B11A41E}" srcOrd="2" destOrd="0" presId="urn:microsoft.com/office/officeart/2005/8/layout/orgChart1"/>
    <dgm:cxn modelId="{32E11811-E80B-4E97-A843-8175BB9015B8}" type="presParOf" srcId="{33A1FAE3-66D7-45E0-82E7-F320748F698B}" destId="{C32042F7-974E-436D-BCCE-51D537236EE2}" srcOrd="2" destOrd="0" presId="urn:microsoft.com/office/officeart/2005/8/layout/orgChart1"/>
    <dgm:cxn modelId="{C38AFCFE-7FE0-4727-9C2D-4C46A51F9251}" type="presParOf" srcId="{33A1FAE3-66D7-45E0-82E7-F320748F698B}" destId="{91B0DB4C-0430-40A3-BFD6-B924FC803D58}" srcOrd="3" destOrd="0" presId="urn:microsoft.com/office/officeart/2005/8/layout/orgChart1"/>
    <dgm:cxn modelId="{211BFB62-6E2D-4487-AC21-BE1E6757837D}" type="presParOf" srcId="{91B0DB4C-0430-40A3-BFD6-B924FC803D58}" destId="{D2248FBE-5A18-48B0-B960-7210490BB28F}" srcOrd="0" destOrd="0" presId="urn:microsoft.com/office/officeart/2005/8/layout/orgChart1"/>
    <dgm:cxn modelId="{EA8B72E4-6043-4BB8-AA07-0FFDFB6948B6}" type="presParOf" srcId="{D2248FBE-5A18-48B0-B960-7210490BB28F}" destId="{A1D683D9-07DA-4295-B1BA-4678AED887D1}" srcOrd="0" destOrd="0" presId="urn:microsoft.com/office/officeart/2005/8/layout/orgChart1"/>
    <dgm:cxn modelId="{992EA424-D06E-47B3-9F51-06FDC07E6291}" type="presParOf" srcId="{D2248FBE-5A18-48B0-B960-7210490BB28F}" destId="{333CFAE5-A358-4C36-9137-0B50B1B31BD9}" srcOrd="1" destOrd="0" presId="urn:microsoft.com/office/officeart/2005/8/layout/orgChart1"/>
    <dgm:cxn modelId="{C1FB972A-A875-45F3-A3C7-32EE8DC59265}" type="presParOf" srcId="{91B0DB4C-0430-40A3-BFD6-B924FC803D58}" destId="{B7663509-1C8C-48EE-BE64-805CC6C482D2}" srcOrd="1" destOrd="0" presId="urn:microsoft.com/office/officeart/2005/8/layout/orgChart1"/>
    <dgm:cxn modelId="{5B037E30-AB7B-46C7-AE21-9E08388F4DF8}" type="presParOf" srcId="{B7663509-1C8C-48EE-BE64-805CC6C482D2}" destId="{DBF067D5-B5A8-456B-AC03-A5466010E65B}" srcOrd="0" destOrd="0" presId="urn:microsoft.com/office/officeart/2005/8/layout/orgChart1"/>
    <dgm:cxn modelId="{AC34AF62-3522-4794-8449-9F628BEA7132}" type="presParOf" srcId="{B7663509-1C8C-48EE-BE64-805CC6C482D2}" destId="{82F207DB-9796-4F3A-B0B3-122A6EC17525}" srcOrd="1" destOrd="0" presId="urn:microsoft.com/office/officeart/2005/8/layout/orgChart1"/>
    <dgm:cxn modelId="{6037C743-DA8F-48ED-9C02-55EE38E691C9}" type="presParOf" srcId="{82F207DB-9796-4F3A-B0B3-122A6EC17525}" destId="{6EF06C6F-49A2-4309-9A02-F8612CF34310}" srcOrd="0" destOrd="0" presId="urn:microsoft.com/office/officeart/2005/8/layout/orgChart1"/>
    <dgm:cxn modelId="{28D7EF04-B7C4-4178-AF67-D531509A16CB}" type="presParOf" srcId="{6EF06C6F-49A2-4309-9A02-F8612CF34310}" destId="{7ACA59E7-7E26-4A6E-8F8F-D796AD3A03C0}" srcOrd="0" destOrd="0" presId="urn:microsoft.com/office/officeart/2005/8/layout/orgChart1"/>
    <dgm:cxn modelId="{E86FEDCD-0B3C-4D70-8607-3B70C76CAB96}" type="presParOf" srcId="{6EF06C6F-49A2-4309-9A02-F8612CF34310}" destId="{1AB55CB7-7838-4DE9-8F16-F102C6D79B95}" srcOrd="1" destOrd="0" presId="urn:microsoft.com/office/officeart/2005/8/layout/orgChart1"/>
    <dgm:cxn modelId="{8C22B773-A257-4165-A003-375F82FC340D}" type="presParOf" srcId="{82F207DB-9796-4F3A-B0B3-122A6EC17525}" destId="{B70AE9E0-DBFB-48DD-8379-19687F0D3C30}" srcOrd="1" destOrd="0" presId="urn:microsoft.com/office/officeart/2005/8/layout/orgChart1"/>
    <dgm:cxn modelId="{EA629FE0-908B-48E8-92AA-5FBD52DD7A4B}" type="presParOf" srcId="{82F207DB-9796-4F3A-B0B3-122A6EC17525}" destId="{5A211B6E-E774-4328-BAD9-B384E0EF95A9}" srcOrd="2" destOrd="0" presId="urn:microsoft.com/office/officeart/2005/8/layout/orgChart1"/>
    <dgm:cxn modelId="{1555A2D6-A6B5-4AB6-B5EF-ABC096E64E4D}" type="presParOf" srcId="{B7663509-1C8C-48EE-BE64-805CC6C482D2}" destId="{DD257DFE-6585-4205-B585-B9103AEF352C}" srcOrd="2" destOrd="0" presId="urn:microsoft.com/office/officeart/2005/8/layout/orgChart1"/>
    <dgm:cxn modelId="{5127918D-8977-4423-8F29-3956A85BE70D}" type="presParOf" srcId="{B7663509-1C8C-48EE-BE64-805CC6C482D2}" destId="{444D1563-8208-433E-8526-F7563AD3A100}" srcOrd="3" destOrd="0" presId="urn:microsoft.com/office/officeart/2005/8/layout/orgChart1"/>
    <dgm:cxn modelId="{165DDDE8-F45A-4EEB-BCF6-53F18879F47E}" type="presParOf" srcId="{444D1563-8208-433E-8526-F7563AD3A100}" destId="{634B4DDC-FA58-4EE1-AB61-0CC2754C1EEC}" srcOrd="0" destOrd="0" presId="urn:microsoft.com/office/officeart/2005/8/layout/orgChart1"/>
    <dgm:cxn modelId="{A52A3F75-9A0D-49D8-8C9B-A1384D90BF59}" type="presParOf" srcId="{634B4DDC-FA58-4EE1-AB61-0CC2754C1EEC}" destId="{BF64C9AE-3F15-4BE3-AB7D-949C537F81E1}" srcOrd="0" destOrd="0" presId="urn:microsoft.com/office/officeart/2005/8/layout/orgChart1"/>
    <dgm:cxn modelId="{AE613872-DB1C-4AE5-A7D2-A8A0422E1242}" type="presParOf" srcId="{634B4DDC-FA58-4EE1-AB61-0CC2754C1EEC}" destId="{B2208EA0-FFA5-471A-835B-EC718199D0BC}" srcOrd="1" destOrd="0" presId="urn:microsoft.com/office/officeart/2005/8/layout/orgChart1"/>
    <dgm:cxn modelId="{53AA6F89-9E45-4292-9A58-B05E352EFF21}" type="presParOf" srcId="{444D1563-8208-433E-8526-F7563AD3A100}" destId="{65359868-36F8-4F27-9901-9BCD25656519}" srcOrd="1" destOrd="0" presId="urn:microsoft.com/office/officeart/2005/8/layout/orgChart1"/>
    <dgm:cxn modelId="{20AA7F52-C9D1-4486-9B32-9B38EC2ED4C7}" type="presParOf" srcId="{444D1563-8208-433E-8526-F7563AD3A100}" destId="{A2017FB0-B787-483B-A14F-7BC93A2F57F8}" srcOrd="2" destOrd="0" presId="urn:microsoft.com/office/officeart/2005/8/layout/orgChart1"/>
    <dgm:cxn modelId="{1B81DE70-176A-4269-BA0F-CD0966BF6324}" type="presParOf" srcId="{B7663509-1C8C-48EE-BE64-805CC6C482D2}" destId="{F7CCEC8B-F84B-4609-BFDB-7E62429A7D7B}" srcOrd="4" destOrd="0" presId="urn:microsoft.com/office/officeart/2005/8/layout/orgChart1"/>
    <dgm:cxn modelId="{3B79372B-F037-415F-82DF-BC142C3AD4D6}" type="presParOf" srcId="{B7663509-1C8C-48EE-BE64-805CC6C482D2}" destId="{C35F95DC-C673-42BE-991F-4D8F872C5A7E}" srcOrd="5" destOrd="0" presId="urn:microsoft.com/office/officeart/2005/8/layout/orgChart1"/>
    <dgm:cxn modelId="{E8A2A46A-2811-4A31-A450-00341D07715F}" type="presParOf" srcId="{C35F95DC-C673-42BE-991F-4D8F872C5A7E}" destId="{B84F6728-A81C-42E4-93F4-2FC39BED5D9E}" srcOrd="0" destOrd="0" presId="urn:microsoft.com/office/officeart/2005/8/layout/orgChart1"/>
    <dgm:cxn modelId="{3D623309-B7CE-47EE-A970-4BC5D14EFBFB}" type="presParOf" srcId="{B84F6728-A81C-42E4-93F4-2FC39BED5D9E}" destId="{208C1B11-F962-40BF-97EE-E067B522C7AA}" srcOrd="0" destOrd="0" presId="urn:microsoft.com/office/officeart/2005/8/layout/orgChart1"/>
    <dgm:cxn modelId="{C76B9CDB-3FD8-4F75-8A15-7EE980555705}" type="presParOf" srcId="{B84F6728-A81C-42E4-93F4-2FC39BED5D9E}" destId="{B9D5C5A0-51E5-4ED0-80CC-7AB4165EE9D4}" srcOrd="1" destOrd="0" presId="urn:microsoft.com/office/officeart/2005/8/layout/orgChart1"/>
    <dgm:cxn modelId="{51EC6890-FEFA-40F5-84A9-B06E96AC10B3}" type="presParOf" srcId="{C35F95DC-C673-42BE-991F-4D8F872C5A7E}" destId="{2CABA8BB-9B73-4212-BD5F-B7A3CA25702C}" srcOrd="1" destOrd="0" presId="urn:microsoft.com/office/officeart/2005/8/layout/orgChart1"/>
    <dgm:cxn modelId="{D88273E6-1D5B-4111-9F6C-00A6381535FC}" type="presParOf" srcId="{C35F95DC-C673-42BE-991F-4D8F872C5A7E}" destId="{6320B77E-0F0C-446C-8395-46AF4F27C5CB}" srcOrd="2" destOrd="0" presId="urn:microsoft.com/office/officeart/2005/8/layout/orgChart1"/>
    <dgm:cxn modelId="{F9366D64-72CC-4596-B6BC-5BE9599EA81B}" type="presParOf" srcId="{91B0DB4C-0430-40A3-BFD6-B924FC803D58}" destId="{800AFE2C-DFB6-4DD4-8C3E-6948B47DDBFC}" srcOrd="2" destOrd="0" presId="urn:microsoft.com/office/officeart/2005/8/layout/orgChart1"/>
    <dgm:cxn modelId="{83485F87-B4D9-4B2A-94B3-3EE3E3E62BCA}" type="presParOf" srcId="{33A1FAE3-66D7-45E0-82E7-F320748F698B}" destId="{6FA557F2-FCD1-4B4E-98FF-37E5EAC61860}" srcOrd="4" destOrd="0" presId="urn:microsoft.com/office/officeart/2005/8/layout/orgChart1"/>
    <dgm:cxn modelId="{6DA608E2-EF2C-43F6-A9D5-266B320A2917}" type="presParOf" srcId="{33A1FAE3-66D7-45E0-82E7-F320748F698B}" destId="{5B5402E4-4AE6-4F80-BA58-690DC23EB978}" srcOrd="5" destOrd="0" presId="urn:microsoft.com/office/officeart/2005/8/layout/orgChart1"/>
    <dgm:cxn modelId="{A74D56EF-4CE2-47BD-801A-68C4D0613BCC}" type="presParOf" srcId="{5B5402E4-4AE6-4F80-BA58-690DC23EB978}" destId="{95D4284E-95CE-4389-A68C-08007566092E}" srcOrd="0" destOrd="0" presId="urn:microsoft.com/office/officeart/2005/8/layout/orgChart1"/>
    <dgm:cxn modelId="{59887200-4605-48C6-A469-08E54B2C1657}" type="presParOf" srcId="{95D4284E-95CE-4389-A68C-08007566092E}" destId="{CDAD622F-B3A5-4C74-9217-C116A2666420}" srcOrd="0" destOrd="0" presId="urn:microsoft.com/office/officeart/2005/8/layout/orgChart1"/>
    <dgm:cxn modelId="{4B809156-39DF-4AE6-828C-C199A5B43C4D}" type="presParOf" srcId="{95D4284E-95CE-4389-A68C-08007566092E}" destId="{5CBA23F6-5217-479E-AE9B-810D6FD855D8}" srcOrd="1" destOrd="0" presId="urn:microsoft.com/office/officeart/2005/8/layout/orgChart1"/>
    <dgm:cxn modelId="{53EF266A-5D8D-476A-A809-9318A94B76B4}" type="presParOf" srcId="{5B5402E4-4AE6-4F80-BA58-690DC23EB978}" destId="{5E3861C1-1C9A-4ACC-9FC4-98A140AD7590}" srcOrd="1" destOrd="0" presId="urn:microsoft.com/office/officeart/2005/8/layout/orgChart1"/>
    <dgm:cxn modelId="{73E30F81-A041-47FF-B16F-55801F9B2023}" type="presParOf" srcId="{5E3861C1-1C9A-4ACC-9FC4-98A140AD7590}" destId="{D157EA7F-94F1-4019-AF55-CC529E7D1545}" srcOrd="0" destOrd="0" presId="urn:microsoft.com/office/officeart/2005/8/layout/orgChart1"/>
    <dgm:cxn modelId="{EB56BF84-022E-4265-909B-4779344F35B5}" type="presParOf" srcId="{5E3861C1-1C9A-4ACC-9FC4-98A140AD7590}" destId="{32369124-C4BB-468D-8E92-C2325AA01E7D}" srcOrd="1" destOrd="0" presId="urn:microsoft.com/office/officeart/2005/8/layout/orgChart1"/>
    <dgm:cxn modelId="{59A19F78-6074-4570-A3F2-32B284D2F877}" type="presParOf" srcId="{32369124-C4BB-468D-8E92-C2325AA01E7D}" destId="{88954D9E-956A-4D68-A011-A90A430EEA4F}" srcOrd="0" destOrd="0" presId="urn:microsoft.com/office/officeart/2005/8/layout/orgChart1"/>
    <dgm:cxn modelId="{F90F97E9-78AC-44DC-A84A-701A42DDB587}" type="presParOf" srcId="{88954D9E-956A-4D68-A011-A90A430EEA4F}" destId="{56F03171-FB2B-43C9-9666-A7976D93E6CA}" srcOrd="0" destOrd="0" presId="urn:microsoft.com/office/officeart/2005/8/layout/orgChart1"/>
    <dgm:cxn modelId="{C0523CE7-C219-40A9-ACE1-3485AD43915C}" type="presParOf" srcId="{88954D9E-956A-4D68-A011-A90A430EEA4F}" destId="{ED8BB50C-915F-4AA8-85D0-1E7E539F0D6C}" srcOrd="1" destOrd="0" presId="urn:microsoft.com/office/officeart/2005/8/layout/orgChart1"/>
    <dgm:cxn modelId="{1F86A8A5-AB6F-40DB-BB37-2C7C3CF29B0C}" type="presParOf" srcId="{32369124-C4BB-468D-8E92-C2325AA01E7D}" destId="{2D6607F5-D970-42F0-BB88-3F9739969D47}" srcOrd="1" destOrd="0" presId="urn:microsoft.com/office/officeart/2005/8/layout/orgChart1"/>
    <dgm:cxn modelId="{6D122875-0801-4E67-B139-C9B820CD0A53}" type="presParOf" srcId="{32369124-C4BB-468D-8E92-C2325AA01E7D}" destId="{C4830882-DCCB-4084-A4E4-B21E0B21684D}" srcOrd="2" destOrd="0" presId="urn:microsoft.com/office/officeart/2005/8/layout/orgChart1"/>
    <dgm:cxn modelId="{8F7D601D-A3A2-4CD5-B275-CB2D0315A74B}" type="presParOf" srcId="{5E3861C1-1C9A-4ACC-9FC4-98A140AD7590}" destId="{D56BBB6C-C7E3-4B64-BC00-D0EAEE14CBBE}" srcOrd="2" destOrd="0" presId="urn:microsoft.com/office/officeart/2005/8/layout/orgChart1"/>
    <dgm:cxn modelId="{5E068E2B-6C7D-49A0-B229-43929696D510}" type="presParOf" srcId="{5E3861C1-1C9A-4ACC-9FC4-98A140AD7590}" destId="{29868E86-56A0-424E-8718-567230DECC9D}" srcOrd="3" destOrd="0" presId="urn:microsoft.com/office/officeart/2005/8/layout/orgChart1"/>
    <dgm:cxn modelId="{A0FF9066-85CE-40D6-A791-CD1396EA7251}" type="presParOf" srcId="{29868E86-56A0-424E-8718-567230DECC9D}" destId="{8C2A77D2-D410-44FC-BCE5-712A52072AFD}" srcOrd="0" destOrd="0" presId="urn:microsoft.com/office/officeart/2005/8/layout/orgChart1"/>
    <dgm:cxn modelId="{C914F3D1-937F-4109-872D-464FA3321AE5}" type="presParOf" srcId="{8C2A77D2-D410-44FC-BCE5-712A52072AFD}" destId="{B3400EA6-56BD-4F08-8F12-CC0A77C795D1}" srcOrd="0" destOrd="0" presId="urn:microsoft.com/office/officeart/2005/8/layout/orgChart1"/>
    <dgm:cxn modelId="{E42120D5-4725-4825-9E4C-ACE955324BEF}" type="presParOf" srcId="{8C2A77D2-D410-44FC-BCE5-712A52072AFD}" destId="{447FFF1D-10E7-4BAE-9E4F-F6FD5590035C}" srcOrd="1" destOrd="0" presId="urn:microsoft.com/office/officeart/2005/8/layout/orgChart1"/>
    <dgm:cxn modelId="{BBB1AE60-1B2D-42FB-8C6B-20CDC72C0C0E}" type="presParOf" srcId="{29868E86-56A0-424E-8718-567230DECC9D}" destId="{A143C529-7CD1-4C1B-8FFA-AC9C7C1F0ECE}" srcOrd="1" destOrd="0" presId="urn:microsoft.com/office/officeart/2005/8/layout/orgChart1"/>
    <dgm:cxn modelId="{D62002E4-2A6D-4745-9A83-87A299647318}" type="presParOf" srcId="{29868E86-56A0-424E-8718-567230DECC9D}" destId="{D5E47014-B277-4B13-8148-68F764CFC18A}" srcOrd="2" destOrd="0" presId="urn:microsoft.com/office/officeart/2005/8/layout/orgChart1"/>
    <dgm:cxn modelId="{4BE5F9CC-A6B3-4B23-B171-68946E066E3C}" type="presParOf" srcId="{5B5402E4-4AE6-4F80-BA58-690DC23EB978}" destId="{5530DF39-63AD-416B-8B69-756F36E00722}" srcOrd="2" destOrd="0" presId="urn:microsoft.com/office/officeart/2005/8/layout/orgChart1"/>
    <dgm:cxn modelId="{79391D41-B6B9-4D49-8309-F6EF1A55C330}" type="presParOf" srcId="{33A1FAE3-66D7-45E0-82E7-F320748F698B}" destId="{9203D719-5DA3-469D-B985-75F2B7D1B6E9}" srcOrd="6" destOrd="0" presId="urn:microsoft.com/office/officeart/2005/8/layout/orgChart1"/>
    <dgm:cxn modelId="{01F731D2-2521-41FC-90D0-31AECB81B2C0}" type="presParOf" srcId="{33A1FAE3-66D7-45E0-82E7-F320748F698B}" destId="{A0294E8F-67BE-4B36-B9AF-E5BF665475FC}" srcOrd="7" destOrd="0" presId="urn:microsoft.com/office/officeart/2005/8/layout/orgChart1"/>
    <dgm:cxn modelId="{566CA313-4AAA-4744-A083-8A6E92DA5FD8}" type="presParOf" srcId="{A0294E8F-67BE-4B36-B9AF-E5BF665475FC}" destId="{CC8D945F-79F4-4A10-A194-F3EF688B3374}" srcOrd="0" destOrd="0" presId="urn:microsoft.com/office/officeart/2005/8/layout/orgChart1"/>
    <dgm:cxn modelId="{A0F99E34-369B-41E0-895C-AF97987F455B}" type="presParOf" srcId="{CC8D945F-79F4-4A10-A194-F3EF688B3374}" destId="{C0927AF2-28FC-4E17-A7C4-76B0341596BB}" srcOrd="0" destOrd="0" presId="urn:microsoft.com/office/officeart/2005/8/layout/orgChart1"/>
    <dgm:cxn modelId="{57B44EF1-26B7-4C45-ABCE-7988BEBD063B}" type="presParOf" srcId="{CC8D945F-79F4-4A10-A194-F3EF688B3374}" destId="{2CD2746D-7B6A-4C0F-B904-B41E47B335AE}" srcOrd="1" destOrd="0" presId="urn:microsoft.com/office/officeart/2005/8/layout/orgChart1"/>
    <dgm:cxn modelId="{8071EBB1-20E6-4193-8AC8-AB55C25B2B83}" type="presParOf" srcId="{A0294E8F-67BE-4B36-B9AF-E5BF665475FC}" destId="{7873A18C-2D2F-4BCC-BCFF-1F0E26E81D68}" srcOrd="1" destOrd="0" presId="urn:microsoft.com/office/officeart/2005/8/layout/orgChart1"/>
    <dgm:cxn modelId="{09FFB7A7-1431-4079-80E5-29053CECE2E7}" type="presParOf" srcId="{7873A18C-2D2F-4BCC-BCFF-1F0E26E81D68}" destId="{EA26B7F6-688C-4AA2-B330-5B114D7FFCF3}" srcOrd="0" destOrd="0" presId="urn:microsoft.com/office/officeart/2005/8/layout/orgChart1"/>
    <dgm:cxn modelId="{29EEE6AE-DC59-4EC7-898C-0F155FCB4B14}" type="presParOf" srcId="{7873A18C-2D2F-4BCC-BCFF-1F0E26E81D68}" destId="{D775B4D8-8E44-459D-A1B8-C0EFE8263DF7}" srcOrd="1" destOrd="0" presId="urn:microsoft.com/office/officeart/2005/8/layout/orgChart1"/>
    <dgm:cxn modelId="{D17EEE42-E7AF-47FA-91CD-6611E4E32851}" type="presParOf" srcId="{D775B4D8-8E44-459D-A1B8-C0EFE8263DF7}" destId="{A8673C4B-1945-484A-B029-E28A8A9FF2B8}" srcOrd="0" destOrd="0" presId="urn:microsoft.com/office/officeart/2005/8/layout/orgChart1"/>
    <dgm:cxn modelId="{81B60B52-2F35-418C-B106-F22D6654CDBB}" type="presParOf" srcId="{A8673C4B-1945-484A-B029-E28A8A9FF2B8}" destId="{C76FE811-6AD0-4B7A-8AEF-14201B6649E8}" srcOrd="0" destOrd="0" presId="urn:microsoft.com/office/officeart/2005/8/layout/orgChart1"/>
    <dgm:cxn modelId="{4C3B6E7E-A3D7-49B5-9DD6-C1BD9B8C9B4C}" type="presParOf" srcId="{A8673C4B-1945-484A-B029-E28A8A9FF2B8}" destId="{D572F6D2-E302-4F3B-9CF9-605D78BC1492}" srcOrd="1" destOrd="0" presId="urn:microsoft.com/office/officeart/2005/8/layout/orgChart1"/>
    <dgm:cxn modelId="{7237B7ED-25B0-4986-B1A7-370F5190EE84}" type="presParOf" srcId="{D775B4D8-8E44-459D-A1B8-C0EFE8263DF7}" destId="{7F8E9085-B007-4169-9355-081B6CCCC5E9}" srcOrd="1" destOrd="0" presId="urn:microsoft.com/office/officeart/2005/8/layout/orgChart1"/>
    <dgm:cxn modelId="{E110BAF5-431F-45D6-8872-DF0B67F46D68}" type="presParOf" srcId="{D775B4D8-8E44-459D-A1B8-C0EFE8263DF7}" destId="{A4525C75-F378-4E4A-85CA-39AA3BDD60C3}" srcOrd="2" destOrd="0" presId="urn:microsoft.com/office/officeart/2005/8/layout/orgChart1"/>
    <dgm:cxn modelId="{0BCB004F-8673-439B-8CA7-EDC5AF864956}" type="presParOf" srcId="{7873A18C-2D2F-4BCC-BCFF-1F0E26E81D68}" destId="{2F005ED6-2FEA-4720-9195-9F4036B31EC9}" srcOrd="2" destOrd="0" presId="urn:microsoft.com/office/officeart/2005/8/layout/orgChart1"/>
    <dgm:cxn modelId="{BEFCFBEE-220D-42DF-BEFD-D72F46BE1200}" type="presParOf" srcId="{7873A18C-2D2F-4BCC-BCFF-1F0E26E81D68}" destId="{F3C4CE0F-125D-4279-89E5-F325E5E34FF8}" srcOrd="3" destOrd="0" presId="urn:microsoft.com/office/officeart/2005/8/layout/orgChart1"/>
    <dgm:cxn modelId="{63311A5E-2875-4759-9287-A9CF9DE64E3E}" type="presParOf" srcId="{F3C4CE0F-125D-4279-89E5-F325E5E34FF8}" destId="{50C7D253-C157-4D2B-82B2-4E297DA99935}" srcOrd="0" destOrd="0" presId="urn:microsoft.com/office/officeart/2005/8/layout/orgChart1"/>
    <dgm:cxn modelId="{93366A79-88DE-4054-82C8-1287004BAB2D}" type="presParOf" srcId="{50C7D253-C157-4D2B-82B2-4E297DA99935}" destId="{60750C3F-0A45-4F61-BA08-4A73E573B95D}" srcOrd="0" destOrd="0" presId="urn:microsoft.com/office/officeart/2005/8/layout/orgChart1"/>
    <dgm:cxn modelId="{A6C0A621-43D8-4F1C-AD5A-A444CD2C1573}" type="presParOf" srcId="{50C7D253-C157-4D2B-82B2-4E297DA99935}" destId="{8BBE71AA-187E-469B-AABE-EAD0177B1EA9}" srcOrd="1" destOrd="0" presId="urn:microsoft.com/office/officeart/2005/8/layout/orgChart1"/>
    <dgm:cxn modelId="{720C7002-57EB-47D9-9575-48FF41BE34ED}" type="presParOf" srcId="{F3C4CE0F-125D-4279-89E5-F325E5E34FF8}" destId="{D7F73FC1-B9B1-43AB-96F2-CEFF26B4771A}" srcOrd="1" destOrd="0" presId="urn:microsoft.com/office/officeart/2005/8/layout/orgChart1"/>
    <dgm:cxn modelId="{CE392E2D-8FC9-4C2A-B6ED-64DE414D220C}" type="presParOf" srcId="{F3C4CE0F-125D-4279-89E5-F325E5E34FF8}" destId="{D84EBFAA-3F51-4FBA-B27F-870E3FAFECFE}" srcOrd="2" destOrd="0" presId="urn:microsoft.com/office/officeart/2005/8/layout/orgChart1"/>
    <dgm:cxn modelId="{2777D59E-EFF9-456B-8D87-3A24BAC150B3}" type="presParOf" srcId="{A0294E8F-67BE-4B36-B9AF-E5BF665475FC}" destId="{EC8FAD31-0CA4-4AA9-AB28-663602A5F3D8}" srcOrd="2" destOrd="0" presId="urn:microsoft.com/office/officeart/2005/8/layout/orgChart1"/>
    <dgm:cxn modelId="{87E92A5B-C3A7-4F14-AA18-EBFBD28D96A2}" type="presParOf" srcId="{1CD71AD9-E54D-4770-A40B-873C12F016BB}" destId="{3B74C1FE-337F-4846-B0FB-AA65EFC68447}" srcOrd="2" destOrd="0" presId="urn:microsoft.com/office/officeart/2005/8/layout/orgChart1"/>
    <dgm:cxn modelId="{9E103AE4-CA0D-4D33-B9FB-0DC4D37E29A9}" type="presParOf" srcId="{9F73AEB8-3DCF-4BC2-A3CB-F5453B0375A1}" destId="{4116110B-00C2-48C3-994C-1B138A049494}" srcOrd="2" destOrd="0" presId="urn:microsoft.com/office/officeart/2005/8/layout/orgChart1"/>
    <dgm:cxn modelId="{FC36E1B7-6CCB-4B60-9768-738CCC4D05BE}" type="presParOf" srcId="{4116110B-00C2-48C3-994C-1B138A049494}" destId="{D92BEE59-2C5E-438C-9614-A05434FA1949}" srcOrd="0" destOrd="0" presId="urn:microsoft.com/office/officeart/2005/8/layout/orgChart1"/>
    <dgm:cxn modelId="{F0B0FB3C-B3CC-44F2-BCF5-B622461BA60F}" type="presParOf" srcId="{D92BEE59-2C5E-438C-9614-A05434FA1949}" destId="{B1CBFA00-C65A-4846-B29C-7CFE80DE02CD}" srcOrd="0" destOrd="0" presId="urn:microsoft.com/office/officeart/2005/8/layout/orgChart1"/>
    <dgm:cxn modelId="{11A74E72-7DEB-4EDA-820C-9622BC26180D}" type="presParOf" srcId="{D92BEE59-2C5E-438C-9614-A05434FA1949}" destId="{77D5BE57-E3B1-456C-B293-0FD8B7F4797A}" srcOrd="1" destOrd="0" presId="urn:microsoft.com/office/officeart/2005/8/layout/orgChart1"/>
    <dgm:cxn modelId="{159BA368-3412-4AED-BDBA-5AFE2A3E2D05}" type="presParOf" srcId="{4116110B-00C2-48C3-994C-1B138A049494}" destId="{F3F60D86-AF04-41DC-A921-DE4CA0A1D414}" srcOrd="1" destOrd="0" presId="urn:microsoft.com/office/officeart/2005/8/layout/orgChart1"/>
    <dgm:cxn modelId="{5A622B78-8005-493E-BA1A-25E077284E26}" type="presParOf" srcId="{4116110B-00C2-48C3-994C-1B138A049494}" destId="{53351031-F498-4F5A-845B-E45FF37270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70F69-1A99-4159-97F8-396D6FE85980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0BD6BE-A356-41F8-AAB4-041C982F2767}">
      <dgm:prSet phldrT="[Text]" custT="1"/>
      <dgm:spPr/>
      <dgm:t>
        <a:bodyPr/>
        <a:lstStyle/>
        <a:p>
          <a:r>
            <a:rPr lang="en-GB" sz="1400" dirty="0" smtClean="0"/>
            <a:t>Initialise Framework</a:t>
          </a:r>
          <a:endParaRPr lang="en-GB" sz="1400" dirty="0"/>
        </a:p>
      </dgm:t>
    </dgm:pt>
    <dgm:pt modelId="{D58BDA28-3F01-4D39-9DE4-D1C13BA0835E}" type="parTrans" cxnId="{1EBFCBD3-ACCA-4982-A1D6-5E545CFAC1FC}">
      <dgm:prSet/>
      <dgm:spPr/>
      <dgm:t>
        <a:bodyPr/>
        <a:lstStyle/>
        <a:p>
          <a:endParaRPr lang="en-GB"/>
        </a:p>
      </dgm:t>
    </dgm:pt>
    <dgm:pt modelId="{0BE7F457-B58B-4C46-BABF-4BFB5BE7A2DE}" type="sibTrans" cxnId="{1EBFCBD3-ACCA-4982-A1D6-5E545CFAC1FC}">
      <dgm:prSet/>
      <dgm:spPr/>
      <dgm:t>
        <a:bodyPr/>
        <a:lstStyle/>
        <a:p>
          <a:endParaRPr lang="en-GB"/>
        </a:p>
      </dgm:t>
    </dgm:pt>
    <dgm:pt modelId="{AAFE3D88-A051-42BD-A963-28B68A3F16EB}">
      <dgm:prSet phldrT="[Text]"/>
      <dgm:spPr/>
      <dgm:t>
        <a:bodyPr/>
        <a:lstStyle/>
        <a:p>
          <a:r>
            <a:rPr lang="en-GB" dirty="0" smtClean="0"/>
            <a:t>Load a lattice settings file</a:t>
          </a:r>
          <a:endParaRPr lang="en-GB" dirty="0"/>
        </a:p>
      </dgm:t>
    </dgm:pt>
    <dgm:pt modelId="{CE620686-2938-45DF-8E4A-12453EA11974}" type="parTrans" cxnId="{9384EEC0-814D-42E4-9435-5A0365C67AEB}">
      <dgm:prSet/>
      <dgm:spPr/>
      <dgm:t>
        <a:bodyPr/>
        <a:lstStyle/>
        <a:p>
          <a:endParaRPr lang="en-GB"/>
        </a:p>
      </dgm:t>
    </dgm:pt>
    <dgm:pt modelId="{C6EDA5F7-97C5-46C6-B1A7-5D5B356C21D2}" type="sibTrans" cxnId="{9384EEC0-814D-42E4-9435-5A0365C67AEB}">
      <dgm:prSet/>
      <dgm:spPr/>
      <dgm:t>
        <a:bodyPr/>
        <a:lstStyle/>
        <a:p>
          <a:endParaRPr lang="en-GB"/>
        </a:p>
      </dgm:t>
    </dgm:pt>
    <dgm:pt modelId="{69356337-1220-4E1E-9775-EA8399B500A5}">
      <dgm:prSet phldrT="[Text]" custT="1"/>
      <dgm:spPr/>
      <dgm:t>
        <a:bodyPr/>
        <a:lstStyle/>
        <a:p>
          <a:r>
            <a:rPr lang="en-GB" sz="1400" dirty="0" smtClean="0"/>
            <a:t>Modify Master Lattice</a:t>
          </a:r>
          <a:endParaRPr lang="en-GB" sz="1400" dirty="0"/>
        </a:p>
      </dgm:t>
    </dgm:pt>
    <dgm:pt modelId="{7BB30E39-D128-4BC9-A96F-4A2A716B160E}" type="parTrans" cxnId="{43FE0F14-E10C-45F5-A37E-CA92BF305A07}">
      <dgm:prSet/>
      <dgm:spPr/>
      <dgm:t>
        <a:bodyPr/>
        <a:lstStyle/>
        <a:p>
          <a:endParaRPr lang="en-GB"/>
        </a:p>
      </dgm:t>
    </dgm:pt>
    <dgm:pt modelId="{9BC996E4-ECC7-4A04-8284-0EB03D1C16FF}" type="sibTrans" cxnId="{43FE0F14-E10C-45F5-A37E-CA92BF305A07}">
      <dgm:prSet/>
      <dgm:spPr/>
      <dgm:t>
        <a:bodyPr/>
        <a:lstStyle/>
        <a:p>
          <a:endParaRPr lang="en-GB"/>
        </a:p>
      </dgm:t>
    </dgm:pt>
    <dgm:pt modelId="{7A43DA4B-1F30-437E-833F-D33DED53A42A}">
      <dgm:prSet phldrT="[Text]"/>
      <dgm:spPr/>
      <dgm:t>
        <a:bodyPr/>
        <a:lstStyle/>
        <a:p>
          <a:r>
            <a:rPr lang="en-GB" dirty="0" smtClean="0"/>
            <a:t>Get element objects</a:t>
          </a:r>
          <a:endParaRPr lang="en-GB" dirty="0"/>
        </a:p>
      </dgm:t>
    </dgm:pt>
    <dgm:pt modelId="{B9CB7D6E-BB49-41F0-AD2E-521F5CF0E1BC}" type="parTrans" cxnId="{C4299F98-9451-485A-A3C5-2797C899A17F}">
      <dgm:prSet/>
      <dgm:spPr/>
      <dgm:t>
        <a:bodyPr/>
        <a:lstStyle/>
        <a:p>
          <a:endParaRPr lang="en-GB"/>
        </a:p>
      </dgm:t>
    </dgm:pt>
    <dgm:pt modelId="{5459B450-CB3A-4BE6-9880-4838224BC732}" type="sibTrans" cxnId="{C4299F98-9451-485A-A3C5-2797C899A17F}">
      <dgm:prSet/>
      <dgm:spPr/>
      <dgm:t>
        <a:bodyPr/>
        <a:lstStyle/>
        <a:p>
          <a:endParaRPr lang="en-GB"/>
        </a:p>
      </dgm:t>
    </dgm:pt>
    <dgm:pt modelId="{C084A6C9-3BE6-4BFC-B592-344898244593}">
      <dgm:prSet phldrT="[Text]"/>
      <dgm:spPr/>
      <dgm:t>
        <a:bodyPr/>
        <a:lstStyle/>
        <a:p>
          <a:r>
            <a:rPr lang="en-GB" dirty="0" smtClean="0"/>
            <a:t>Modify object parameters</a:t>
          </a:r>
          <a:endParaRPr lang="en-GB" dirty="0"/>
        </a:p>
      </dgm:t>
    </dgm:pt>
    <dgm:pt modelId="{0D79CAAB-2D1C-44A5-9D9C-A96882422D2A}" type="parTrans" cxnId="{64D0B180-7284-4F07-B825-403470810DD9}">
      <dgm:prSet/>
      <dgm:spPr/>
      <dgm:t>
        <a:bodyPr/>
        <a:lstStyle/>
        <a:p>
          <a:endParaRPr lang="en-GB"/>
        </a:p>
      </dgm:t>
    </dgm:pt>
    <dgm:pt modelId="{F644D2D2-2895-44F4-8D73-F8E22DABA041}" type="sibTrans" cxnId="{64D0B180-7284-4F07-B825-403470810DD9}">
      <dgm:prSet/>
      <dgm:spPr/>
      <dgm:t>
        <a:bodyPr/>
        <a:lstStyle/>
        <a:p>
          <a:endParaRPr lang="en-GB"/>
        </a:p>
      </dgm:t>
    </dgm:pt>
    <dgm:pt modelId="{E1375A1E-50E6-403A-8E96-0085086C2C9F}">
      <dgm:prSet phldrT="[Text]" custT="1"/>
      <dgm:spPr/>
      <dgm:t>
        <a:bodyPr/>
        <a:lstStyle/>
        <a:p>
          <a:r>
            <a:rPr lang="en-GB" sz="1400" dirty="0" smtClean="0"/>
            <a:t>For each line</a:t>
          </a:r>
          <a:endParaRPr lang="en-GB" sz="1400" dirty="0"/>
        </a:p>
      </dgm:t>
    </dgm:pt>
    <dgm:pt modelId="{0412ACDB-C446-42E4-A153-FE906F3CD3C8}" type="parTrans" cxnId="{07EE25BD-2DD9-4C6E-908A-71389EB162BC}">
      <dgm:prSet/>
      <dgm:spPr/>
      <dgm:t>
        <a:bodyPr/>
        <a:lstStyle/>
        <a:p>
          <a:endParaRPr lang="en-GB"/>
        </a:p>
      </dgm:t>
    </dgm:pt>
    <dgm:pt modelId="{6B5ED823-92B9-4E77-8453-023B1177D364}" type="sibTrans" cxnId="{07EE25BD-2DD9-4C6E-908A-71389EB162BC}">
      <dgm:prSet/>
      <dgm:spPr/>
      <dgm:t>
        <a:bodyPr/>
        <a:lstStyle/>
        <a:p>
          <a:endParaRPr lang="en-GB"/>
        </a:p>
      </dgm:t>
    </dgm:pt>
    <dgm:pt modelId="{E38D526B-0687-486D-8302-9832DF9C183B}">
      <dgm:prSet phldrT="[Text]"/>
      <dgm:spPr/>
      <dgm:t>
        <a:bodyPr/>
        <a:lstStyle/>
        <a:p>
          <a:r>
            <a:rPr lang="en-GB" dirty="0" smtClean="0"/>
            <a:t>HDF to Code Input Format</a:t>
          </a:r>
          <a:endParaRPr lang="en-GB" dirty="0"/>
        </a:p>
      </dgm:t>
    </dgm:pt>
    <dgm:pt modelId="{1FCE29AA-B9C0-4516-8B6F-C396EBAC9AF7}" type="parTrans" cxnId="{93208193-E4BA-4C3E-A6C1-C45D69DB5FFB}">
      <dgm:prSet/>
      <dgm:spPr/>
      <dgm:t>
        <a:bodyPr/>
        <a:lstStyle/>
        <a:p>
          <a:endParaRPr lang="en-GB"/>
        </a:p>
      </dgm:t>
    </dgm:pt>
    <dgm:pt modelId="{4198FB11-77F1-47A0-B5E1-C584BC8725E4}" type="sibTrans" cxnId="{93208193-E4BA-4C3E-A6C1-C45D69DB5FFB}">
      <dgm:prSet/>
      <dgm:spPr/>
      <dgm:t>
        <a:bodyPr/>
        <a:lstStyle/>
        <a:p>
          <a:endParaRPr lang="en-GB"/>
        </a:p>
      </dgm:t>
    </dgm:pt>
    <dgm:pt modelId="{6068751B-CD5B-45C3-A297-6A07F52D82EC}">
      <dgm:prSet phldrT="[Text]"/>
      <dgm:spPr/>
      <dgm:t>
        <a:bodyPr/>
        <a:lstStyle/>
        <a:p>
          <a:r>
            <a:rPr lang="en-GB" dirty="0" smtClean="0"/>
            <a:t>Run Lattice Code</a:t>
          </a:r>
          <a:endParaRPr lang="en-GB" dirty="0"/>
        </a:p>
      </dgm:t>
    </dgm:pt>
    <dgm:pt modelId="{B409DAAD-5988-48F2-8943-F7397111548F}" type="parTrans" cxnId="{613A9E9B-9694-43B1-9D00-61DC35C02AE0}">
      <dgm:prSet/>
      <dgm:spPr/>
      <dgm:t>
        <a:bodyPr/>
        <a:lstStyle/>
        <a:p>
          <a:endParaRPr lang="en-GB"/>
        </a:p>
      </dgm:t>
    </dgm:pt>
    <dgm:pt modelId="{DC0BE876-9EAE-45FB-9A84-80309648B560}" type="sibTrans" cxnId="{613A9E9B-9694-43B1-9D00-61DC35C02AE0}">
      <dgm:prSet/>
      <dgm:spPr/>
      <dgm:t>
        <a:bodyPr/>
        <a:lstStyle/>
        <a:p>
          <a:endParaRPr lang="en-GB"/>
        </a:p>
      </dgm:t>
    </dgm:pt>
    <dgm:pt modelId="{5F31FCAE-15B2-485A-A18E-9247FD4CABE9}">
      <dgm:prSet phldrT="[Text]"/>
      <dgm:spPr/>
      <dgm:t>
        <a:bodyPr/>
        <a:lstStyle/>
        <a:p>
          <a:r>
            <a:rPr lang="en-GB" dirty="0" smtClean="0"/>
            <a:t>Initialise directory</a:t>
          </a:r>
          <a:endParaRPr lang="en-GB" dirty="0"/>
        </a:p>
      </dgm:t>
    </dgm:pt>
    <dgm:pt modelId="{2E87F8EF-74AF-4B94-A464-E661190E2062}" type="parTrans" cxnId="{C738127F-09B3-45C7-A28A-071182B72F12}">
      <dgm:prSet/>
      <dgm:spPr/>
      <dgm:t>
        <a:bodyPr/>
        <a:lstStyle/>
        <a:p>
          <a:endParaRPr lang="en-GB"/>
        </a:p>
      </dgm:t>
    </dgm:pt>
    <dgm:pt modelId="{FB831B04-EB9D-426D-8B8F-DF3C4429A727}" type="sibTrans" cxnId="{C738127F-09B3-45C7-A28A-071182B72F12}">
      <dgm:prSet/>
      <dgm:spPr/>
      <dgm:t>
        <a:bodyPr/>
        <a:lstStyle/>
        <a:p>
          <a:endParaRPr lang="en-GB"/>
        </a:p>
      </dgm:t>
    </dgm:pt>
    <dgm:pt modelId="{DCC53427-836E-4BC3-A32C-35785A5BE953}">
      <dgm:prSet custT="1"/>
      <dgm:spPr/>
      <dgm:t>
        <a:bodyPr/>
        <a:lstStyle/>
        <a:p>
          <a:r>
            <a:rPr lang="en-GB" sz="1400" dirty="0" smtClean="0"/>
            <a:t>For each screen</a:t>
          </a:r>
          <a:endParaRPr lang="en-GB" sz="1400" dirty="0"/>
        </a:p>
      </dgm:t>
    </dgm:pt>
    <dgm:pt modelId="{16988501-4C12-45A2-87EF-19BFDE845332}" type="parTrans" cxnId="{378D925D-F96F-4AC4-84B4-2EE6AC30BB6D}">
      <dgm:prSet/>
      <dgm:spPr/>
      <dgm:t>
        <a:bodyPr/>
        <a:lstStyle/>
        <a:p>
          <a:endParaRPr lang="en-GB"/>
        </a:p>
      </dgm:t>
    </dgm:pt>
    <dgm:pt modelId="{552BBEB4-0C75-458A-B09A-2F19DD796430}" type="sibTrans" cxnId="{378D925D-F96F-4AC4-84B4-2EE6AC30BB6D}">
      <dgm:prSet/>
      <dgm:spPr/>
      <dgm:t>
        <a:bodyPr/>
        <a:lstStyle/>
        <a:p>
          <a:endParaRPr lang="en-GB"/>
        </a:p>
      </dgm:t>
    </dgm:pt>
    <dgm:pt modelId="{B41779B4-D4C7-4902-9535-F691B3BA2DB8}">
      <dgm:prSet/>
      <dgm:spPr/>
      <dgm:t>
        <a:bodyPr/>
        <a:lstStyle/>
        <a:p>
          <a:r>
            <a:rPr lang="en-GB" dirty="0" smtClean="0"/>
            <a:t>Code Output Format to HDF5</a:t>
          </a:r>
          <a:endParaRPr lang="en-GB" dirty="0"/>
        </a:p>
      </dgm:t>
    </dgm:pt>
    <dgm:pt modelId="{6EB2D5DF-BB37-4EFD-A887-47D5EBBED828}" type="parTrans" cxnId="{DC3EF41B-93A2-46C3-A33B-3B99BD56BFD1}">
      <dgm:prSet/>
      <dgm:spPr/>
      <dgm:t>
        <a:bodyPr/>
        <a:lstStyle/>
        <a:p>
          <a:endParaRPr lang="en-GB"/>
        </a:p>
      </dgm:t>
    </dgm:pt>
    <dgm:pt modelId="{4B13DCED-ED69-4FF7-BC54-B88C91B01BFF}" type="sibTrans" cxnId="{DC3EF41B-93A2-46C3-A33B-3B99BD56BFD1}">
      <dgm:prSet/>
      <dgm:spPr/>
      <dgm:t>
        <a:bodyPr/>
        <a:lstStyle/>
        <a:p>
          <a:endParaRPr lang="en-GB"/>
        </a:p>
      </dgm:t>
    </dgm:pt>
    <dgm:pt modelId="{5CC11AD7-CB4D-4DE8-ACC7-74F8C128BABB}">
      <dgm:prSet custT="1"/>
      <dgm:spPr/>
      <dgm:t>
        <a:bodyPr/>
        <a:lstStyle/>
        <a:p>
          <a:r>
            <a:rPr lang="en-GB" sz="1400" dirty="0" smtClean="0"/>
            <a:t>For End Element</a:t>
          </a:r>
          <a:endParaRPr lang="en-GB" sz="1400" dirty="0"/>
        </a:p>
      </dgm:t>
    </dgm:pt>
    <dgm:pt modelId="{8A5233BD-8F5B-4347-8DED-435E3B976353}" type="parTrans" cxnId="{E55FBB21-508D-4F96-B6A2-7FC6DD4FFAA6}">
      <dgm:prSet/>
      <dgm:spPr/>
      <dgm:t>
        <a:bodyPr/>
        <a:lstStyle/>
        <a:p>
          <a:endParaRPr lang="en-GB"/>
        </a:p>
      </dgm:t>
    </dgm:pt>
    <dgm:pt modelId="{22B7685E-FAEA-4C85-8B60-20B1E0643AA8}" type="sibTrans" cxnId="{E55FBB21-508D-4F96-B6A2-7FC6DD4FFAA6}">
      <dgm:prSet/>
      <dgm:spPr/>
      <dgm:t>
        <a:bodyPr/>
        <a:lstStyle/>
        <a:p>
          <a:endParaRPr lang="en-GB"/>
        </a:p>
      </dgm:t>
    </dgm:pt>
    <dgm:pt modelId="{88F34A63-3204-4217-9D79-98980B7F7920}">
      <dgm:prSet/>
      <dgm:spPr/>
      <dgm:t>
        <a:bodyPr/>
        <a:lstStyle/>
        <a:p>
          <a:r>
            <a:rPr lang="en-GB" dirty="0" smtClean="0"/>
            <a:t>Code Output Format to HDF5</a:t>
          </a:r>
          <a:endParaRPr lang="en-GB" dirty="0"/>
        </a:p>
      </dgm:t>
    </dgm:pt>
    <dgm:pt modelId="{9E0267D4-38FF-47FB-BE46-B0710467ADEF}" type="parTrans" cxnId="{7B43ABD0-28AE-4EC4-8A29-4C737EDC10A9}">
      <dgm:prSet/>
      <dgm:spPr/>
      <dgm:t>
        <a:bodyPr/>
        <a:lstStyle/>
        <a:p>
          <a:endParaRPr lang="en-GB"/>
        </a:p>
      </dgm:t>
    </dgm:pt>
    <dgm:pt modelId="{48E07D0F-79A5-4EEB-BBD6-8AA957A11EE2}" type="sibTrans" cxnId="{7B43ABD0-28AE-4EC4-8A29-4C737EDC10A9}">
      <dgm:prSet/>
      <dgm:spPr/>
      <dgm:t>
        <a:bodyPr/>
        <a:lstStyle/>
        <a:p>
          <a:endParaRPr lang="en-GB"/>
        </a:p>
      </dgm:t>
    </dgm:pt>
    <dgm:pt modelId="{937DAE9F-3597-457F-8DFC-ECA743CB96AA}">
      <dgm:prSet phldrT="[Text]"/>
      <dgm:spPr/>
      <dgm:t>
        <a:bodyPr/>
        <a:lstStyle/>
        <a:p>
          <a:r>
            <a:rPr lang="en-GB" dirty="0" smtClean="0"/>
            <a:t>Generate code specific output</a:t>
          </a:r>
          <a:endParaRPr lang="en-GB" dirty="0"/>
        </a:p>
      </dgm:t>
    </dgm:pt>
    <dgm:pt modelId="{93303FFC-7766-421B-B911-0F3A89ACEF22}" type="parTrans" cxnId="{BB138943-1948-4A0D-AB45-E2B446CF952D}">
      <dgm:prSet/>
      <dgm:spPr/>
      <dgm:t>
        <a:bodyPr/>
        <a:lstStyle/>
        <a:p>
          <a:endParaRPr lang="en-GB"/>
        </a:p>
      </dgm:t>
    </dgm:pt>
    <dgm:pt modelId="{F5F98567-E667-43CE-92EE-77167E434DC4}" type="sibTrans" cxnId="{BB138943-1948-4A0D-AB45-E2B446CF952D}">
      <dgm:prSet/>
      <dgm:spPr/>
      <dgm:t>
        <a:bodyPr/>
        <a:lstStyle/>
        <a:p>
          <a:endParaRPr lang="en-GB"/>
        </a:p>
      </dgm:t>
    </dgm:pt>
    <dgm:pt modelId="{C37EACD4-9EFE-4431-AB96-D25CDE363698}" type="pres">
      <dgm:prSet presAssocID="{72670F69-1A99-4159-97F8-396D6FE85980}" presName="linearFlow" presStyleCnt="0">
        <dgm:presLayoutVars>
          <dgm:dir/>
          <dgm:animLvl val="lvl"/>
          <dgm:resizeHandles val="exact"/>
        </dgm:presLayoutVars>
      </dgm:prSet>
      <dgm:spPr/>
    </dgm:pt>
    <dgm:pt modelId="{3C81A3B9-B70C-4ED5-9EDC-F06C2645E669}" type="pres">
      <dgm:prSet presAssocID="{7A0BD6BE-A356-41F8-AAB4-041C982F2767}" presName="composite" presStyleCnt="0"/>
      <dgm:spPr/>
    </dgm:pt>
    <dgm:pt modelId="{4E937347-E41D-41AB-AA49-58E3EE81B126}" type="pres">
      <dgm:prSet presAssocID="{7A0BD6BE-A356-41F8-AAB4-041C982F276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A9BA95-B1CC-48A0-87F6-966BB618E7B2}" type="pres">
      <dgm:prSet presAssocID="{7A0BD6BE-A356-41F8-AAB4-041C982F276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B2CC55-E36D-4D6A-8887-1E744C209495}" type="pres">
      <dgm:prSet presAssocID="{0BE7F457-B58B-4C46-BABF-4BFB5BE7A2DE}" presName="sp" presStyleCnt="0"/>
      <dgm:spPr/>
    </dgm:pt>
    <dgm:pt modelId="{F5BF3E7F-0174-4635-AB54-87C08D1FFCE1}" type="pres">
      <dgm:prSet presAssocID="{69356337-1220-4E1E-9775-EA8399B500A5}" presName="composite" presStyleCnt="0"/>
      <dgm:spPr/>
    </dgm:pt>
    <dgm:pt modelId="{AA84B38A-32DD-4B1B-A8AA-BB654F195ED5}" type="pres">
      <dgm:prSet presAssocID="{69356337-1220-4E1E-9775-EA8399B500A5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8896FE-804B-4E53-A817-26B95AECB98D}" type="pres">
      <dgm:prSet presAssocID="{69356337-1220-4E1E-9775-EA8399B500A5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F51146-495D-4D46-8DAE-C546A810B5C1}" type="pres">
      <dgm:prSet presAssocID="{9BC996E4-ECC7-4A04-8284-0EB03D1C16FF}" presName="sp" presStyleCnt="0"/>
      <dgm:spPr/>
    </dgm:pt>
    <dgm:pt modelId="{F70AA9EE-E232-48F9-9F71-9C659B59919C}" type="pres">
      <dgm:prSet presAssocID="{E1375A1E-50E6-403A-8E96-0085086C2C9F}" presName="composite" presStyleCnt="0"/>
      <dgm:spPr/>
    </dgm:pt>
    <dgm:pt modelId="{0742C3EB-2E0E-4738-BE26-0360EA4B437F}" type="pres">
      <dgm:prSet presAssocID="{E1375A1E-50E6-403A-8E96-0085086C2C9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67C987-C3A1-442B-8F57-B904C00423F3}" type="pres">
      <dgm:prSet presAssocID="{E1375A1E-50E6-403A-8E96-0085086C2C9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57930E-87E2-45D1-BC47-D59DC9E337BD}" type="pres">
      <dgm:prSet presAssocID="{6B5ED823-92B9-4E77-8453-023B1177D364}" presName="sp" presStyleCnt="0"/>
      <dgm:spPr/>
    </dgm:pt>
    <dgm:pt modelId="{405E0BD4-A6A6-42F4-B297-1246931F9C68}" type="pres">
      <dgm:prSet presAssocID="{DCC53427-836E-4BC3-A32C-35785A5BE953}" presName="composite" presStyleCnt="0"/>
      <dgm:spPr/>
    </dgm:pt>
    <dgm:pt modelId="{AC4DF4B0-A51E-48C9-9D76-6C966DB88579}" type="pres">
      <dgm:prSet presAssocID="{DCC53427-836E-4BC3-A32C-35785A5BE95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A4D57-907B-46DA-94D4-3981EF5B3958}" type="pres">
      <dgm:prSet presAssocID="{DCC53427-836E-4BC3-A32C-35785A5BE95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2AC6B1-C090-4783-A755-00BD898E5B2C}" type="pres">
      <dgm:prSet presAssocID="{552BBEB4-0C75-458A-B09A-2F19DD796430}" presName="sp" presStyleCnt="0"/>
      <dgm:spPr/>
    </dgm:pt>
    <dgm:pt modelId="{45092589-E2C5-4F3F-93DE-3F3469F4E771}" type="pres">
      <dgm:prSet presAssocID="{5CC11AD7-CB4D-4DE8-ACC7-74F8C128BABB}" presName="composite" presStyleCnt="0"/>
      <dgm:spPr/>
    </dgm:pt>
    <dgm:pt modelId="{F7689311-976B-422B-BEA7-F1A105C15FF3}" type="pres">
      <dgm:prSet presAssocID="{5CC11AD7-CB4D-4DE8-ACC7-74F8C128BAB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B66BB3-1D02-49F0-9D91-3D6325FEB265}" type="pres">
      <dgm:prSet presAssocID="{5CC11AD7-CB4D-4DE8-ACC7-74F8C128BAB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DC2D9A-7034-4EA7-A9E3-063EF86D6F4D}" type="presOf" srcId="{E1375A1E-50E6-403A-8E96-0085086C2C9F}" destId="{0742C3EB-2E0E-4738-BE26-0360EA4B437F}" srcOrd="0" destOrd="0" presId="urn:microsoft.com/office/officeart/2005/8/layout/chevron2"/>
    <dgm:cxn modelId="{0B180E75-581C-4FFD-A2FB-FA2430E98D8F}" type="presOf" srcId="{AAFE3D88-A051-42BD-A963-28B68A3F16EB}" destId="{84A9BA95-B1CC-48A0-87F6-966BB618E7B2}" srcOrd="0" destOrd="1" presId="urn:microsoft.com/office/officeart/2005/8/layout/chevron2"/>
    <dgm:cxn modelId="{3B4CED9D-04A9-400E-9CE3-32F624686EF6}" type="presOf" srcId="{B41779B4-D4C7-4902-9535-F691B3BA2DB8}" destId="{41FA4D57-907B-46DA-94D4-3981EF5B3958}" srcOrd="0" destOrd="0" presId="urn:microsoft.com/office/officeart/2005/8/layout/chevron2"/>
    <dgm:cxn modelId="{78153817-A3D0-4B04-978E-DB92A3B96376}" type="presOf" srcId="{937DAE9F-3597-457F-8DFC-ECA743CB96AA}" destId="{2D67C987-C3A1-442B-8F57-B904C00423F3}" srcOrd="0" destOrd="2" presId="urn:microsoft.com/office/officeart/2005/8/layout/chevron2"/>
    <dgm:cxn modelId="{61683568-9709-4D5E-9906-E43FEAF6FD81}" type="presOf" srcId="{7A0BD6BE-A356-41F8-AAB4-041C982F2767}" destId="{4E937347-E41D-41AB-AA49-58E3EE81B126}" srcOrd="0" destOrd="0" presId="urn:microsoft.com/office/officeart/2005/8/layout/chevron2"/>
    <dgm:cxn modelId="{406D3C4B-A536-4C6E-A5CF-41CD78285141}" type="presOf" srcId="{5CC11AD7-CB4D-4DE8-ACC7-74F8C128BABB}" destId="{F7689311-976B-422B-BEA7-F1A105C15FF3}" srcOrd="0" destOrd="0" presId="urn:microsoft.com/office/officeart/2005/8/layout/chevron2"/>
    <dgm:cxn modelId="{C4299F98-9451-485A-A3C5-2797C899A17F}" srcId="{69356337-1220-4E1E-9775-EA8399B500A5}" destId="{7A43DA4B-1F30-437E-833F-D33DED53A42A}" srcOrd="0" destOrd="0" parTransId="{B9CB7D6E-BB49-41F0-AD2E-521F5CF0E1BC}" sibTransId="{5459B450-CB3A-4BE6-9880-4838224BC732}"/>
    <dgm:cxn modelId="{4416586D-66CB-4114-8D6B-ADDCBCBB229B}" type="presOf" srcId="{7A43DA4B-1F30-437E-833F-D33DED53A42A}" destId="{098896FE-804B-4E53-A817-26B95AECB98D}" srcOrd="0" destOrd="0" presId="urn:microsoft.com/office/officeart/2005/8/layout/chevron2"/>
    <dgm:cxn modelId="{CE1A37BC-67C1-4068-80FC-E3F47DD2B5E2}" type="presOf" srcId="{72670F69-1A99-4159-97F8-396D6FE85980}" destId="{C37EACD4-9EFE-4431-AB96-D25CDE363698}" srcOrd="0" destOrd="0" presId="urn:microsoft.com/office/officeart/2005/8/layout/chevron2"/>
    <dgm:cxn modelId="{9F769C4E-3E14-4E56-8E60-BF02CEB89B9C}" type="presOf" srcId="{88F34A63-3204-4217-9D79-98980B7F7920}" destId="{0FB66BB3-1D02-49F0-9D91-3D6325FEB265}" srcOrd="0" destOrd="0" presId="urn:microsoft.com/office/officeart/2005/8/layout/chevron2"/>
    <dgm:cxn modelId="{64D0B180-7284-4F07-B825-403470810DD9}" srcId="{69356337-1220-4E1E-9775-EA8399B500A5}" destId="{C084A6C9-3BE6-4BFC-B592-344898244593}" srcOrd="1" destOrd="0" parTransId="{0D79CAAB-2D1C-44A5-9D9C-A96882422D2A}" sibTransId="{F644D2D2-2895-44F4-8D73-F8E22DABA041}"/>
    <dgm:cxn modelId="{BB138943-1948-4A0D-AB45-E2B446CF952D}" srcId="{6068751B-CD5B-45C3-A297-6A07F52D82EC}" destId="{937DAE9F-3597-457F-8DFC-ECA743CB96AA}" srcOrd="0" destOrd="0" parTransId="{93303FFC-7766-421B-B911-0F3A89ACEF22}" sibTransId="{F5F98567-E667-43CE-92EE-77167E434DC4}"/>
    <dgm:cxn modelId="{DC3EF41B-93A2-46C3-A33B-3B99BD56BFD1}" srcId="{DCC53427-836E-4BC3-A32C-35785A5BE953}" destId="{B41779B4-D4C7-4902-9535-F691B3BA2DB8}" srcOrd="0" destOrd="0" parTransId="{6EB2D5DF-BB37-4EFD-A887-47D5EBBED828}" sibTransId="{4B13DCED-ED69-4FF7-BC54-B88C91B01BFF}"/>
    <dgm:cxn modelId="{1EBFCBD3-ACCA-4982-A1D6-5E545CFAC1FC}" srcId="{72670F69-1A99-4159-97F8-396D6FE85980}" destId="{7A0BD6BE-A356-41F8-AAB4-041C982F2767}" srcOrd="0" destOrd="0" parTransId="{D58BDA28-3F01-4D39-9DE4-D1C13BA0835E}" sibTransId="{0BE7F457-B58B-4C46-BABF-4BFB5BE7A2DE}"/>
    <dgm:cxn modelId="{9384EEC0-814D-42E4-9435-5A0365C67AEB}" srcId="{7A0BD6BE-A356-41F8-AAB4-041C982F2767}" destId="{AAFE3D88-A051-42BD-A963-28B68A3F16EB}" srcOrd="1" destOrd="0" parTransId="{CE620686-2938-45DF-8E4A-12453EA11974}" sibTransId="{C6EDA5F7-97C5-46C6-B1A7-5D5B356C21D2}"/>
    <dgm:cxn modelId="{5E1F7070-5EC0-4F49-928B-596950840C53}" type="presOf" srcId="{6068751B-CD5B-45C3-A297-6A07F52D82EC}" destId="{2D67C987-C3A1-442B-8F57-B904C00423F3}" srcOrd="0" destOrd="1" presId="urn:microsoft.com/office/officeart/2005/8/layout/chevron2"/>
    <dgm:cxn modelId="{769F7499-DF84-4552-A8E0-A385CA8B2D18}" type="presOf" srcId="{DCC53427-836E-4BC3-A32C-35785A5BE953}" destId="{AC4DF4B0-A51E-48C9-9D76-6C966DB88579}" srcOrd="0" destOrd="0" presId="urn:microsoft.com/office/officeart/2005/8/layout/chevron2"/>
    <dgm:cxn modelId="{88EF1265-CBED-4C41-8560-4897456242D9}" type="presOf" srcId="{5F31FCAE-15B2-485A-A18E-9247FD4CABE9}" destId="{84A9BA95-B1CC-48A0-87F6-966BB618E7B2}" srcOrd="0" destOrd="0" presId="urn:microsoft.com/office/officeart/2005/8/layout/chevron2"/>
    <dgm:cxn modelId="{471A33B6-DCA6-4CC1-841F-94DDBE928CB3}" type="presOf" srcId="{C084A6C9-3BE6-4BFC-B592-344898244593}" destId="{098896FE-804B-4E53-A817-26B95AECB98D}" srcOrd="0" destOrd="1" presId="urn:microsoft.com/office/officeart/2005/8/layout/chevron2"/>
    <dgm:cxn modelId="{613A9E9B-9694-43B1-9D00-61DC35C02AE0}" srcId="{E1375A1E-50E6-403A-8E96-0085086C2C9F}" destId="{6068751B-CD5B-45C3-A297-6A07F52D82EC}" srcOrd="1" destOrd="0" parTransId="{B409DAAD-5988-48F2-8943-F7397111548F}" sibTransId="{DC0BE876-9EAE-45FB-9A84-80309648B560}"/>
    <dgm:cxn modelId="{9FA0792F-83C0-4E72-92D1-A538B0711CDD}" type="presOf" srcId="{69356337-1220-4E1E-9775-EA8399B500A5}" destId="{AA84B38A-32DD-4B1B-A8AA-BB654F195ED5}" srcOrd="0" destOrd="0" presId="urn:microsoft.com/office/officeart/2005/8/layout/chevron2"/>
    <dgm:cxn modelId="{378D925D-F96F-4AC4-84B4-2EE6AC30BB6D}" srcId="{72670F69-1A99-4159-97F8-396D6FE85980}" destId="{DCC53427-836E-4BC3-A32C-35785A5BE953}" srcOrd="3" destOrd="0" parTransId="{16988501-4C12-45A2-87EF-19BFDE845332}" sibTransId="{552BBEB4-0C75-458A-B09A-2F19DD796430}"/>
    <dgm:cxn modelId="{65BB39BF-F2AA-4CDA-BDD9-9FAD88FDC33E}" type="presOf" srcId="{E38D526B-0687-486D-8302-9832DF9C183B}" destId="{2D67C987-C3A1-442B-8F57-B904C00423F3}" srcOrd="0" destOrd="0" presId="urn:microsoft.com/office/officeart/2005/8/layout/chevron2"/>
    <dgm:cxn modelId="{C738127F-09B3-45C7-A28A-071182B72F12}" srcId="{7A0BD6BE-A356-41F8-AAB4-041C982F2767}" destId="{5F31FCAE-15B2-485A-A18E-9247FD4CABE9}" srcOrd="0" destOrd="0" parTransId="{2E87F8EF-74AF-4B94-A464-E661190E2062}" sibTransId="{FB831B04-EB9D-426D-8B8F-DF3C4429A727}"/>
    <dgm:cxn modelId="{93208193-E4BA-4C3E-A6C1-C45D69DB5FFB}" srcId="{E1375A1E-50E6-403A-8E96-0085086C2C9F}" destId="{E38D526B-0687-486D-8302-9832DF9C183B}" srcOrd="0" destOrd="0" parTransId="{1FCE29AA-B9C0-4516-8B6F-C396EBAC9AF7}" sibTransId="{4198FB11-77F1-47A0-B5E1-C584BC8725E4}"/>
    <dgm:cxn modelId="{E55FBB21-508D-4F96-B6A2-7FC6DD4FFAA6}" srcId="{72670F69-1A99-4159-97F8-396D6FE85980}" destId="{5CC11AD7-CB4D-4DE8-ACC7-74F8C128BABB}" srcOrd="4" destOrd="0" parTransId="{8A5233BD-8F5B-4347-8DED-435E3B976353}" sibTransId="{22B7685E-FAEA-4C85-8B60-20B1E0643AA8}"/>
    <dgm:cxn modelId="{7B43ABD0-28AE-4EC4-8A29-4C737EDC10A9}" srcId="{5CC11AD7-CB4D-4DE8-ACC7-74F8C128BABB}" destId="{88F34A63-3204-4217-9D79-98980B7F7920}" srcOrd="0" destOrd="0" parTransId="{9E0267D4-38FF-47FB-BE46-B0710467ADEF}" sibTransId="{48E07D0F-79A5-4EEB-BBD6-8AA957A11EE2}"/>
    <dgm:cxn modelId="{43FE0F14-E10C-45F5-A37E-CA92BF305A07}" srcId="{72670F69-1A99-4159-97F8-396D6FE85980}" destId="{69356337-1220-4E1E-9775-EA8399B500A5}" srcOrd="1" destOrd="0" parTransId="{7BB30E39-D128-4BC9-A96F-4A2A716B160E}" sibTransId="{9BC996E4-ECC7-4A04-8284-0EB03D1C16FF}"/>
    <dgm:cxn modelId="{07EE25BD-2DD9-4C6E-908A-71389EB162BC}" srcId="{72670F69-1A99-4159-97F8-396D6FE85980}" destId="{E1375A1E-50E6-403A-8E96-0085086C2C9F}" srcOrd="2" destOrd="0" parTransId="{0412ACDB-C446-42E4-A153-FE906F3CD3C8}" sibTransId="{6B5ED823-92B9-4E77-8453-023B1177D364}"/>
    <dgm:cxn modelId="{65C127DC-7FBB-4874-AB50-B218B1D88943}" type="presParOf" srcId="{C37EACD4-9EFE-4431-AB96-D25CDE363698}" destId="{3C81A3B9-B70C-4ED5-9EDC-F06C2645E669}" srcOrd="0" destOrd="0" presId="urn:microsoft.com/office/officeart/2005/8/layout/chevron2"/>
    <dgm:cxn modelId="{D2B997B8-6094-4C37-923F-F0DE6AFBECAE}" type="presParOf" srcId="{3C81A3B9-B70C-4ED5-9EDC-F06C2645E669}" destId="{4E937347-E41D-41AB-AA49-58E3EE81B126}" srcOrd="0" destOrd="0" presId="urn:microsoft.com/office/officeart/2005/8/layout/chevron2"/>
    <dgm:cxn modelId="{A98C88B2-3A2E-4895-8AAC-EC821BCE8EB4}" type="presParOf" srcId="{3C81A3B9-B70C-4ED5-9EDC-F06C2645E669}" destId="{84A9BA95-B1CC-48A0-87F6-966BB618E7B2}" srcOrd="1" destOrd="0" presId="urn:microsoft.com/office/officeart/2005/8/layout/chevron2"/>
    <dgm:cxn modelId="{EED94163-BCA7-4BE9-9FD4-E8CA65C5C929}" type="presParOf" srcId="{C37EACD4-9EFE-4431-AB96-D25CDE363698}" destId="{85B2CC55-E36D-4D6A-8887-1E744C209495}" srcOrd="1" destOrd="0" presId="urn:microsoft.com/office/officeart/2005/8/layout/chevron2"/>
    <dgm:cxn modelId="{BF16E17F-76ED-43FD-9608-B4DC9C961FA7}" type="presParOf" srcId="{C37EACD4-9EFE-4431-AB96-D25CDE363698}" destId="{F5BF3E7F-0174-4635-AB54-87C08D1FFCE1}" srcOrd="2" destOrd="0" presId="urn:microsoft.com/office/officeart/2005/8/layout/chevron2"/>
    <dgm:cxn modelId="{558AF690-75EA-4D34-9CFC-09605D770732}" type="presParOf" srcId="{F5BF3E7F-0174-4635-AB54-87C08D1FFCE1}" destId="{AA84B38A-32DD-4B1B-A8AA-BB654F195ED5}" srcOrd="0" destOrd="0" presId="urn:microsoft.com/office/officeart/2005/8/layout/chevron2"/>
    <dgm:cxn modelId="{AFD7E4E7-1867-4BBB-BDE8-A7EE9468CB69}" type="presParOf" srcId="{F5BF3E7F-0174-4635-AB54-87C08D1FFCE1}" destId="{098896FE-804B-4E53-A817-26B95AECB98D}" srcOrd="1" destOrd="0" presId="urn:microsoft.com/office/officeart/2005/8/layout/chevron2"/>
    <dgm:cxn modelId="{CF289A3D-0121-4F29-8D60-CDEADD2C1E69}" type="presParOf" srcId="{C37EACD4-9EFE-4431-AB96-D25CDE363698}" destId="{A9F51146-495D-4D46-8DAE-C546A810B5C1}" srcOrd="3" destOrd="0" presId="urn:microsoft.com/office/officeart/2005/8/layout/chevron2"/>
    <dgm:cxn modelId="{DF92B6FD-D71D-4F89-BFDF-620B8572C9B3}" type="presParOf" srcId="{C37EACD4-9EFE-4431-AB96-D25CDE363698}" destId="{F70AA9EE-E232-48F9-9F71-9C659B59919C}" srcOrd="4" destOrd="0" presId="urn:microsoft.com/office/officeart/2005/8/layout/chevron2"/>
    <dgm:cxn modelId="{A2432B84-8ECD-49DD-BACB-71E8363D4BA2}" type="presParOf" srcId="{F70AA9EE-E232-48F9-9F71-9C659B59919C}" destId="{0742C3EB-2E0E-4738-BE26-0360EA4B437F}" srcOrd="0" destOrd="0" presId="urn:microsoft.com/office/officeart/2005/8/layout/chevron2"/>
    <dgm:cxn modelId="{E6B3170F-27AE-469E-AA76-2E3DD1C74EEE}" type="presParOf" srcId="{F70AA9EE-E232-48F9-9F71-9C659B59919C}" destId="{2D67C987-C3A1-442B-8F57-B904C00423F3}" srcOrd="1" destOrd="0" presId="urn:microsoft.com/office/officeart/2005/8/layout/chevron2"/>
    <dgm:cxn modelId="{C2263160-7385-487E-8FB0-7D15E3B0EC49}" type="presParOf" srcId="{C37EACD4-9EFE-4431-AB96-D25CDE363698}" destId="{7C57930E-87E2-45D1-BC47-D59DC9E337BD}" srcOrd="5" destOrd="0" presId="urn:microsoft.com/office/officeart/2005/8/layout/chevron2"/>
    <dgm:cxn modelId="{98DF94C2-F4CB-43F7-9D94-9B75DCFAE303}" type="presParOf" srcId="{C37EACD4-9EFE-4431-AB96-D25CDE363698}" destId="{405E0BD4-A6A6-42F4-B297-1246931F9C68}" srcOrd="6" destOrd="0" presId="urn:microsoft.com/office/officeart/2005/8/layout/chevron2"/>
    <dgm:cxn modelId="{B266E21F-688F-4D21-B496-91B8B24C9772}" type="presParOf" srcId="{405E0BD4-A6A6-42F4-B297-1246931F9C68}" destId="{AC4DF4B0-A51E-48C9-9D76-6C966DB88579}" srcOrd="0" destOrd="0" presId="urn:microsoft.com/office/officeart/2005/8/layout/chevron2"/>
    <dgm:cxn modelId="{1DAB3796-7E23-49B4-B65D-E3F12C5309EE}" type="presParOf" srcId="{405E0BD4-A6A6-42F4-B297-1246931F9C68}" destId="{41FA4D57-907B-46DA-94D4-3981EF5B3958}" srcOrd="1" destOrd="0" presId="urn:microsoft.com/office/officeart/2005/8/layout/chevron2"/>
    <dgm:cxn modelId="{61608E76-AD26-4821-B035-E8EAD9F9511B}" type="presParOf" srcId="{C37EACD4-9EFE-4431-AB96-D25CDE363698}" destId="{AF2AC6B1-C090-4783-A755-00BD898E5B2C}" srcOrd="7" destOrd="0" presId="urn:microsoft.com/office/officeart/2005/8/layout/chevron2"/>
    <dgm:cxn modelId="{9523883D-FDC8-41AD-A453-0FC0DC8CE231}" type="presParOf" srcId="{C37EACD4-9EFE-4431-AB96-D25CDE363698}" destId="{45092589-E2C5-4F3F-93DE-3F3469F4E771}" srcOrd="8" destOrd="0" presId="urn:microsoft.com/office/officeart/2005/8/layout/chevron2"/>
    <dgm:cxn modelId="{252AE2D5-C576-43B8-9AED-447CC6A36380}" type="presParOf" srcId="{45092589-E2C5-4F3F-93DE-3F3469F4E771}" destId="{F7689311-976B-422B-BEA7-F1A105C15FF3}" srcOrd="0" destOrd="0" presId="urn:microsoft.com/office/officeart/2005/8/layout/chevron2"/>
    <dgm:cxn modelId="{28795180-1BA1-44E9-ADDA-D455B4EBD474}" type="presParOf" srcId="{45092589-E2C5-4F3F-93DE-3F3469F4E771}" destId="{0FB66BB3-1D02-49F0-9D91-3D6325FEB2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540F84-6FF8-4A3C-BDC5-3C85E0FA94F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451B81-F6C2-48D8-B6FB-6591AEAE76ED}">
      <dgm:prSet/>
      <dgm:spPr/>
      <dgm:t>
        <a:bodyPr/>
        <a:lstStyle/>
        <a:p>
          <a:pPr rtl="0"/>
          <a:r>
            <a:rPr lang="en-GB" dirty="0" smtClean="0"/>
            <a:t>frameworkLattice</a:t>
          </a:r>
          <a:endParaRPr lang="en-GB" dirty="0"/>
        </a:p>
      </dgm:t>
    </dgm:pt>
    <dgm:pt modelId="{907B881D-4DD6-4ED2-85E8-33B01C53B0DF}" type="parTrans" cxnId="{896C79E1-C841-4023-B840-C880B9AE25D8}">
      <dgm:prSet/>
      <dgm:spPr/>
      <dgm:t>
        <a:bodyPr/>
        <a:lstStyle/>
        <a:p>
          <a:endParaRPr lang="en-GB"/>
        </a:p>
      </dgm:t>
    </dgm:pt>
    <dgm:pt modelId="{1CAF84F6-7768-4B84-9A84-11AFAFA43E82}" type="sibTrans" cxnId="{896C79E1-C841-4023-B840-C880B9AE25D8}">
      <dgm:prSet/>
      <dgm:spPr/>
      <dgm:t>
        <a:bodyPr/>
        <a:lstStyle/>
        <a:p>
          <a:endParaRPr lang="en-GB"/>
        </a:p>
      </dgm:t>
    </dgm:pt>
    <dgm:pt modelId="{30546756-B5D4-4CCD-883B-63B977D6AA07}">
      <dgm:prSet/>
      <dgm:spPr/>
      <dgm:t>
        <a:bodyPr/>
        <a:lstStyle/>
        <a:p>
          <a:pPr rtl="0"/>
          <a:r>
            <a:rPr lang="en-GB" smtClean="0"/>
            <a:t>elegantLattice</a:t>
          </a:r>
          <a:endParaRPr lang="en-GB"/>
        </a:p>
      </dgm:t>
    </dgm:pt>
    <dgm:pt modelId="{4A6910D6-5E82-4BBD-91E2-025D43D53F70}" type="parTrans" cxnId="{870EE219-640C-4E28-A485-EADE925F68D0}">
      <dgm:prSet/>
      <dgm:spPr/>
      <dgm:t>
        <a:bodyPr/>
        <a:lstStyle/>
        <a:p>
          <a:endParaRPr lang="en-GB"/>
        </a:p>
      </dgm:t>
    </dgm:pt>
    <dgm:pt modelId="{0DD32A53-A6E3-4BA2-9172-243FDDEDE227}" type="sibTrans" cxnId="{870EE219-640C-4E28-A485-EADE925F68D0}">
      <dgm:prSet/>
      <dgm:spPr/>
      <dgm:t>
        <a:bodyPr/>
        <a:lstStyle/>
        <a:p>
          <a:endParaRPr lang="en-GB"/>
        </a:p>
      </dgm:t>
    </dgm:pt>
    <dgm:pt modelId="{E787587A-4F5C-4DD8-B9B8-500866289012}">
      <dgm:prSet/>
      <dgm:spPr/>
      <dgm:t>
        <a:bodyPr/>
        <a:lstStyle/>
        <a:p>
          <a:pPr rtl="0"/>
          <a:r>
            <a:rPr lang="en-GB" smtClean="0"/>
            <a:t>astraLattice</a:t>
          </a:r>
          <a:endParaRPr lang="en-GB"/>
        </a:p>
      </dgm:t>
    </dgm:pt>
    <dgm:pt modelId="{381CA1BF-6F07-4B87-A21D-3F4A11B1DF43}" type="parTrans" cxnId="{7297ADFF-4173-486C-9AF5-81FF2D746BC2}">
      <dgm:prSet/>
      <dgm:spPr/>
      <dgm:t>
        <a:bodyPr/>
        <a:lstStyle/>
        <a:p>
          <a:endParaRPr lang="en-GB"/>
        </a:p>
      </dgm:t>
    </dgm:pt>
    <dgm:pt modelId="{46A5DBC9-57F4-4864-9316-ADA2DDFFB6C3}" type="sibTrans" cxnId="{7297ADFF-4173-486C-9AF5-81FF2D746BC2}">
      <dgm:prSet/>
      <dgm:spPr/>
      <dgm:t>
        <a:bodyPr/>
        <a:lstStyle/>
        <a:p>
          <a:endParaRPr lang="en-GB"/>
        </a:p>
      </dgm:t>
    </dgm:pt>
    <dgm:pt modelId="{593AF7E9-1D80-4336-B2D0-728411A97A63}">
      <dgm:prSet/>
      <dgm:spPr/>
      <dgm:t>
        <a:bodyPr/>
        <a:lstStyle/>
        <a:p>
          <a:pPr rtl="0"/>
          <a:r>
            <a:rPr lang="en-GB" dirty="0" smtClean="0"/>
            <a:t>frameworkObject</a:t>
          </a:r>
          <a:endParaRPr lang="en-GB" dirty="0"/>
        </a:p>
      </dgm:t>
    </dgm:pt>
    <dgm:pt modelId="{DD69A9B3-90C7-463E-AC0E-4BC04ECC2278}" type="parTrans" cxnId="{18DBE577-794D-4058-B949-C2D010F022F9}">
      <dgm:prSet/>
      <dgm:spPr/>
      <dgm:t>
        <a:bodyPr/>
        <a:lstStyle/>
        <a:p>
          <a:endParaRPr lang="en-GB"/>
        </a:p>
      </dgm:t>
    </dgm:pt>
    <dgm:pt modelId="{47810671-6926-4963-876B-EFB071A76E13}" type="sibTrans" cxnId="{18DBE577-794D-4058-B949-C2D010F022F9}">
      <dgm:prSet/>
      <dgm:spPr/>
      <dgm:t>
        <a:bodyPr/>
        <a:lstStyle/>
        <a:p>
          <a:endParaRPr lang="en-GB"/>
        </a:p>
      </dgm:t>
    </dgm:pt>
    <dgm:pt modelId="{DE18E285-0A41-4ECE-9643-49CBB81EF6B2}">
      <dgm:prSet/>
      <dgm:spPr/>
      <dgm:t>
        <a:bodyPr/>
        <a:lstStyle/>
        <a:p>
          <a:pPr rtl="0"/>
          <a:r>
            <a:rPr lang="en-GB" smtClean="0"/>
            <a:t>frameworkElement</a:t>
          </a:r>
          <a:endParaRPr lang="en-GB"/>
        </a:p>
      </dgm:t>
    </dgm:pt>
    <dgm:pt modelId="{979DEE36-3F72-47D5-B490-7DD5223D6C44}" type="parTrans" cxnId="{6CD864EA-C223-4928-A7B1-919C4912D923}">
      <dgm:prSet/>
      <dgm:spPr/>
      <dgm:t>
        <a:bodyPr/>
        <a:lstStyle/>
        <a:p>
          <a:endParaRPr lang="en-GB"/>
        </a:p>
      </dgm:t>
    </dgm:pt>
    <dgm:pt modelId="{76482C51-0EA6-4DBA-95DA-336178C0E725}" type="sibTrans" cxnId="{6CD864EA-C223-4928-A7B1-919C4912D923}">
      <dgm:prSet/>
      <dgm:spPr/>
      <dgm:t>
        <a:bodyPr/>
        <a:lstStyle/>
        <a:p>
          <a:endParaRPr lang="en-GB"/>
        </a:p>
      </dgm:t>
    </dgm:pt>
    <dgm:pt modelId="{9D7498DC-768C-4926-9C13-C6171C82C121}">
      <dgm:prSet/>
      <dgm:spPr/>
      <dgm:t>
        <a:bodyPr/>
        <a:lstStyle/>
        <a:p>
          <a:pPr rtl="0"/>
          <a:r>
            <a:rPr lang="en-GB" smtClean="0"/>
            <a:t>dipole</a:t>
          </a:r>
          <a:endParaRPr lang="en-GB"/>
        </a:p>
      </dgm:t>
    </dgm:pt>
    <dgm:pt modelId="{2375CD84-7B73-4B8F-A63C-D0B1EB05E213}" type="parTrans" cxnId="{265003D8-1EB1-4D6C-814A-2168404948F0}">
      <dgm:prSet/>
      <dgm:spPr/>
      <dgm:t>
        <a:bodyPr/>
        <a:lstStyle/>
        <a:p>
          <a:endParaRPr lang="en-GB"/>
        </a:p>
      </dgm:t>
    </dgm:pt>
    <dgm:pt modelId="{99A4B262-9EB6-4FD0-B3AD-D21D9557B7F5}" type="sibTrans" cxnId="{265003D8-1EB1-4D6C-814A-2168404948F0}">
      <dgm:prSet/>
      <dgm:spPr/>
      <dgm:t>
        <a:bodyPr/>
        <a:lstStyle/>
        <a:p>
          <a:endParaRPr lang="en-GB"/>
        </a:p>
      </dgm:t>
    </dgm:pt>
    <dgm:pt modelId="{C3CA17FC-3F94-4150-9B0B-288B7BB437A7}">
      <dgm:prSet/>
      <dgm:spPr/>
      <dgm:t>
        <a:bodyPr/>
        <a:lstStyle/>
        <a:p>
          <a:pPr rtl="0"/>
          <a:r>
            <a:rPr lang="en-GB" smtClean="0"/>
            <a:t>quadrupole</a:t>
          </a:r>
          <a:endParaRPr lang="en-GB"/>
        </a:p>
      </dgm:t>
    </dgm:pt>
    <dgm:pt modelId="{1213446A-24B4-44B3-89C7-FA157013C885}" type="parTrans" cxnId="{A6D6419A-015A-481A-92AC-4317D04207EF}">
      <dgm:prSet/>
      <dgm:spPr/>
      <dgm:t>
        <a:bodyPr/>
        <a:lstStyle/>
        <a:p>
          <a:endParaRPr lang="en-GB"/>
        </a:p>
      </dgm:t>
    </dgm:pt>
    <dgm:pt modelId="{0F788E05-0C9A-44DF-B93A-3C638F50ADB9}" type="sibTrans" cxnId="{A6D6419A-015A-481A-92AC-4317D04207EF}">
      <dgm:prSet/>
      <dgm:spPr/>
      <dgm:t>
        <a:bodyPr/>
        <a:lstStyle/>
        <a:p>
          <a:endParaRPr lang="en-GB"/>
        </a:p>
      </dgm:t>
    </dgm:pt>
    <dgm:pt modelId="{60374CAC-8045-422F-90B7-331EB401A02F}">
      <dgm:prSet/>
      <dgm:spPr/>
      <dgm:t>
        <a:bodyPr/>
        <a:lstStyle/>
        <a:p>
          <a:pPr rtl="0"/>
          <a:r>
            <a:rPr lang="en-GB" smtClean="0"/>
            <a:t>astra_header</a:t>
          </a:r>
          <a:endParaRPr lang="en-GB"/>
        </a:p>
      </dgm:t>
    </dgm:pt>
    <dgm:pt modelId="{EBFE70F3-B52C-42BC-A8B5-0B47C60E0AF4}" type="parTrans" cxnId="{D418C218-BDB2-4E24-A712-B09B48798F46}">
      <dgm:prSet/>
      <dgm:spPr/>
      <dgm:t>
        <a:bodyPr/>
        <a:lstStyle/>
        <a:p>
          <a:endParaRPr lang="en-GB"/>
        </a:p>
      </dgm:t>
    </dgm:pt>
    <dgm:pt modelId="{17366E06-F9EE-4EF2-B052-EAC0AC995CC6}" type="sibTrans" cxnId="{D418C218-BDB2-4E24-A712-B09B48798F46}">
      <dgm:prSet/>
      <dgm:spPr/>
      <dgm:t>
        <a:bodyPr/>
        <a:lstStyle/>
        <a:p>
          <a:endParaRPr lang="en-GB"/>
        </a:p>
      </dgm:t>
    </dgm:pt>
    <dgm:pt modelId="{64EE9BF0-F80D-40B2-8300-7DAAAF31B52B}">
      <dgm:prSet/>
      <dgm:spPr/>
      <dgm:t>
        <a:bodyPr/>
        <a:lstStyle/>
        <a:p>
          <a:pPr rtl="0"/>
          <a:r>
            <a:rPr lang="en-GB" smtClean="0"/>
            <a:t>astra_newrun</a:t>
          </a:r>
          <a:endParaRPr lang="en-GB"/>
        </a:p>
      </dgm:t>
    </dgm:pt>
    <dgm:pt modelId="{678D7E64-321D-4070-80F6-54258F2B23C0}" type="parTrans" cxnId="{E13717B0-DD93-4A14-A08F-533F3D6BAA77}">
      <dgm:prSet/>
      <dgm:spPr/>
      <dgm:t>
        <a:bodyPr/>
        <a:lstStyle/>
        <a:p>
          <a:endParaRPr lang="en-GB"/>
        </a:p>
      </dgm:t>
    </dgm:pt>
    <dgm:pt modelId="{1FA27B1C-C52B-4528-959D-909F4B3578C7}" type="sibTrans" cxnId="{E13717B0-DD93-4A14-A08F-533F3D6BAA77}">
      <dgm:prSet/>
      <dgm:spPr/>
      <dgm:t>
        <a:bodyPr/>
        <a:lstStyle/>
        <a:p>
          <a:endParaRPr lang="en-GB"/>
        </a:p>
      </dgm:t>
    </dgm:pt>
    <dgm:pt modelId="{5CF3FA67-6D21-4D2F-AD1A-7DE932CBD794}">
      <dgm:prSet/>
      <dgm:spPr/>
      <dgm:t>
        <a:bodyPr/>
        <a:lstStyle/>
        <a:p>
          <a:pPr rtl="0"/>
          <a:r>
            <a:rPr lang="en-GB" smtClean="0"/>
            <a:t>astra_charge</a:t>
          </a:r>
          <a:endParaRPr lang="en-GB"/>
        </a:p>
      </dgm:t>
    </dgm:pt>
    <dgm:pt modelId="{4C2296B2-A596-47AD-B73F-F0846F53FC04}" type="parTrans" cxnId="{3C8AF426-9888-4D7B-9958-09AC9726F32F}">
      <dgm:prSet/>
      <dgm:spPr/>
      <dgm:t>
        <a:bodyPr/>
        <a:lstStyle/>
        <a:p>
          <a:endParaRPr lang="en-GB"/>
        </a:p>
      </dgm:t>
    </dgm:pt>
    <dgm:pt modelId="{692AFAC7-F054-4096-AE60-70D3173EC3F1}" type="sibTrans" cxnId="{3C8AF426-9888-4D7B-9958-09AC9726F32F}">
      <dgm:prSet/>
      <dgm:spPr/>
      <dgm:t>
        <a:bodyPr/>
        <a:lstStyle/>
        <a:p>
          <a:endParaRPr lang="en-GB"/>
        </a:p>
      </dgm:t>
    </dgm:pt>
    <dgm:pt modelId="{00A22EB8-5C48-482D-B795-40A8E75146AC}">
      <dgm:prSet/>
      <dgm:spPr/>
      <dgm:t>
        <a:bodyPr/>
        <a:lstStyle/>
        <a:p>
          <a:pPr rtl="0"/>
          <a:r>
            <a:rPr lang="en-GB" smtClean="0"/>
            <a:t>…</a:t>
          </a:r>
          <a:endParaRPr lang="en-GB"/>
        </a:p>
      </dgm:t>
    </dgm:pt>
    <dgm:pt modelId="{69C0B3AF-D482-422F-BA43-392855D57B20}" type="parTrans" cxnId="{05BA7C1E-2838-4EB9-8100-47BE1CF091F2}">
      <dgm:prSet/>
      <dgm:spPr/>
      <dgm:t>
        <a:bodyPr/>
        <a:lstStyle/>
        <a:p>
          <a:endParaRPr lang="en-GB"/>
        </a:p>
      </dgm:t>
    </dgm:pt>
    <dgm:pt modelId="{B02DD9E4-0832-435B-9AE3-F45669A27D8C}" type="sibTrans" cxnId="{05BA7C1E-2838-4EB9-8100-47BE1CF091F2}">
      <dgm:prSet/>
      <dgm:spPr/>
      <dgm:t>
        <a:bodyPr/>
        <a:lstStyle/>
        <a:p>
          <a:endParaRPr lang="en-GB"/>
        </a:p>
      </dgm:t>
    </dgm:pt>
    <dgm:pt modelId="{E9872357-8AA9-4969-8A7A-0A0F4DACBF9D}">
      <dgm:prSet/>
      <dgm:spPr/>
      <dgm:t>
        <a:bodyPr/>
        <a:lstStyle/>
        <a:p>
          <a:pPr rtl="0"/>
          <a:r>
            <a:rPr lang="en-GB" smtClean="0"/>
            <a:t>csrtrack_element</a:t>
          </a:r>
          <a:endParaRPr lang="en-GB"/>
        </a:p>
      </dgm:t>
    </dgm:pt>
    <dgm:pt modelId="{14949A86-2B50-453B-BD2E-72E226153EDB}" type="parTrans" cxnId="{F705D428-21AC-4768-8058-2FCB2BD7616C}">
      <dgm:prSet/>
      <dgm:spPr/>
      <dgm:t>
        <a:bodyPr/>
        <a:lstStyle/>
        <a:p>
          <a:endParaRPr lang="en-GB"/>
        </a:p>
      </dgm:t>
    </dgm:pt>
    <dgm:pt modelId="{F2BF9B8B-BB0E-4641-A17F-70E343F5C795}" type="sibTrans" cxnId="{F705D428-21AC-4768-8058-2FCB2BD7616C}">
      <dgm:prSet/>
      <dgm:spPr/>
      <dgm:t>
        <a:bodyPr/>
        <a:lstStyle/>
        <a:p>
          <a:endParaRPr lang="en-GB"/>
        </a:p>
      </dgm:t>
    </dgm:pt>
    <dgm:pt modelId="{2B842E03-74FC-411F-AF33-0D77C33F7DCE}">
      <dgm:prSet/>
      <dgm:spPr/>
      <dgm:t>
        <a:bodyPr/>
        <a:lstStyle/>
        <a:p>
          <a:pPr rtl="0"/>
          <a:r>
            <a:rPr lang="en-GB" smtClean="0"/>
            <a:t>csrtrack_forces</a:t>
          </a:r>
          <a:endParaRPr lang="en-GB"/>
        </a:p>
      </dgm:t>
    </dgm:pt>
    <dgm:pt modelId="{BD3B5037-DE6E-4F43-9761-297988901B3C}" type="parTrans" cxnId="{957BF79B-040E-4D79-81BF-6FC25EDC6E6D}">
      <dgm:prSet/>
      <dgm:spPr/>
      <dgm:t>
        <a:bodyPr/>
        <a:lstStyle/>
        <a:p>
          <a:endParaRPr lang="en-GB"/>
        </a:p>
      </dgm:t>
    </dgm:pt>
    <dgm:pt modelId="{18E2C193-DF6F-49AC-880C-152D7795AA52}" type="sibTrans" cxnId="{957BF79B-040E-4D79-81BF-6FC25EDC6E6D}">
      <dgm:prSet/>
      <dgm:spPr/>
      <dgm:t>
        <a:bodyPr/>
        <a:lstStyle/>
        <a:p>
          <a:endParaRPr lang="en-GB"/>
        </a:p>
      </dgm:t>
    </dgm:pt>
    <dgm:pt modelId="{4AB6615A-7CF4-447F-BDCE-A5FE052C1BBE}">
      <dgm:prSet/>
      <dgm:spPr/>
      <dgm:t>
        <a:bodyPr/>
        <a:lstStyle/>
        <a:p>
          <a:pPr rtl="0"/>
          <a:r>
            <a:rPr lang="en-GB" smtClean="0"/>
            <a:t>…</a:t>
          </a:r>
          <a:endParaRPr lang="en-GB"/>
        </a:p>
      </dgm:t>
    </dgm:pt>
    <dgm:pt modelId="{DCBB5C20-53A2-4173-AC29-784A1227DFAA}" type="parTrans" cxnId="{ADB80DA2-716E-4D9F-AC4A-E7901C8BE7A0}">
      <dgm:prSet/>
      <dgm:spPr/>
      <dgm:t>
        <a:bodyPr/>
        <a:lstStyle/>
        <a:p>
          <a:endParaRPr lang="en-GB"/>
        </a:p>
      </dgm:t>
    </dgm:pt>
    <dgm:pt modelId="{0BBF5DB2-D69A-4D81-A53C-ED20B3B88F88}" type="sibTrans" cxnId="{ADB80DA2-716E-4D9F-AC4A-E7901C8BE7A0}">
      <dgm:prSet/>
      <dgm:spPr/>
      <dgm:t>
        <a:bodyPr/>
        <a:lstStyle/>
        <a:p>
          <a:endParaRPr lang="en-GB"/>
        </a:p>
      </dgm:t>
    </dgm:pt>
    <dgm:pt modelId="{2C6A0FA6-F73F-43BD-A961-D57A12FC56F9}">
      <dgm:prSet/>
      <dgm:spPr/>
      <dgm:t>
        <a:bodyPr/>
        <a:lstStyle/>
        <a:p>
          <a:pPr rtl="0"/>
          <a:r>
            <a:rPr lang="en-GB" smtClean="0"/>
            <a:t>gpt_element</a:t>
          </a:r>
          <a:endParaRPr lang="en-GB"/>
        </a:p>
      </dgm:t>
    </dgm:pt>
    <dgm:pt modelId="{7CCC75AC-EAD7-499C-A9D1-7E9A42077F06}" type="parTrans" cxnId="{84641B02-ECFC-41C9-AE60-588FF4CD5A7B}">
      <dgm:prSet/>
      <dgm:spPr/>
      <dgm:t>
        <a:bodyPr/>
        <a:lstStyle/>
        <a:p>
          <a:endParaRPr lang="en-GB"/>
        </a:p>
      </dgm:t>
    </dgm:pt>
    <dgm:pt modelId="{6C43BEA0-E842-43C5-9FC8-A5A745943CA6}" type="sibTrans" cxnId="{84641B02-ECFC-41C9-AE60-588FF4CD5A7B}">
      <dgm:prSet/>
      <dgm:spPr/>
      <dgm:t>
        <a:bodyPr/>
        <a:lstStyle/>
        <a:p>
          <a:endParaRPr lang="en-GB"/>
        </a:p>
      </dgm:t>
    </dgm:pt>
    <dgm:pt modelId="{B9E9C97A-D53B-44F6-AE10-E44B60CF28F0}">
      <dgm:prSet/>
      <dgm:spPr/>
      <dgm:t>
        <a:bodyPr/>
        <a:lstStyle/>
        <a:p>
          <a:pPr rtl="0"/>
          <a:r>
            <a:rPr lang="en-GB" smtClean="0"/>
            <a:t>gpt_setfile</a:t>
          </a:r>
          <a:endParaRPr lang="en-GB"/>
        </a:p>
      </dgm:t>
    </dgm:pt>
    <dgm:pt modelId="{54B77EED-91C5-4A7E-A7A0-FAC8DA432065}" type="parTrans" cxnId="{0AEF0665-96D6-4F13-8EFC-DFFA8CB6DA0F}">
      <dgm:prSet/>
      <dgm:spPr/>
      <dgm:t>
        <a:bodyPr/>
        <a:lstStyle/>
        <a:p>
          <a:endParaRPr lang="en-GB"/>
        </a:p>
      </dgm:t>
    </dgm:pt>
    <dgm:pt modelId="{A6D391F7-6C1A-4FC5-8A6F-7AE1E7DFE523}" type="sibTrans" cxnId="{0AEF0665-96D6-4F13-8EFC-DFFA8CB6DA0F}">
      <dgm:prSet/>
      <dgm:spPr/>
      <dgm:t>
        <a:bodyPr/>
        <a:lstStyle/>
        <a:p>
          <a:endParaRPr lang="en-GB"/>
        </a:p>
      </dgm:t>
    </dgm:pt>
    <dgm:pt modelId="{107FACD6-73CE-42DF-9D75-43BC69BB2E17}">
      <dgm:prSet/>
      <dgm:spPr/>
      <dgm:t>
        <a:bodyPr/>
        <a:lstStyle/>
        <a:p>
          <a:r>
            <a:rPr lang="en-GB" dirty="0" smtClean="0"/>
            <a:t>frameworkCommand</a:t>
          </a:r>
          <a:endParaRPr lang="en-GB" dirty="0"/>
        </a:p>
      </dgm:t>
    </dgm:pt>
    <dgm:pt modelId="{4A94FECB-3E69-4FA0-ADE6-A95FF53CD632}" type="parTrans" cxnId="{8DD14CC9-8674-407A-B193-CF178D4D241A}">
      <dgm:prSet/>
      <dgm:spPr/>
      <dgm:t>
        <a:bodyPr/>
        <a:lstStyle/>
        <a:p>
          <a:endParaRPr lang="en-GB"/>
        </a:p>
      </dgm:t>
    </dgm:pt>
    <dgm:pt modelId="{4E423DDC-7DE9-4A1B-A774-D964DCF4BC5A}" type="sibTrans" cxnId="{8DD14CC9-8674-407A-B193-CF178D4D241A}">
      <dgm:prSet/>
      <dgm:spPr/>
      <dgm:t>
        <a:bodyPr/>
        <a:lstStyle/>
        <a:p>
          <a:endParaRPr lang="en-GB"/>
        </a:p>
      </dgm:t>
    </dgm:pt>
    <dgm:pt modelId="{E33AC8C3-2FA4-40B7-A0FC-0D624306F924}">
      <dgm:prSet/>
      <dgm:spPr/>
      <dgm:t>
        <a:bodyPr/>
        <a:lstStyle/>
        <a:p>
          <a:r>
            <a:rPr lang="en-GB" dirty="0" err="1" smtClean="0"/>
            <a:t>gptLattice</a:t>
          </a:r>
          <a:endParaRPr lang="en-GB" dirty="0"/>
        </a:p>
      </dgm:t>
    </dgm:pt>
    <dgm:pt modelId="{61F44E4E-5A5C-4E0B-8A31-6E4DED86BC0D}" type="parTrans" cxnId="{D14C54F8-66F4-460A-8FF1-4AE72AD6950A}">
      <dgm:prSet/>
      <dgm:spPr/>
      <dgm:t>
        <a:bodyPr/>
        <a:lstStyle/>
        <a:p>
          <a:endParaRPr lang="en-GB"/>
        </a:p>
      </dgm:t>
    </dgm:pt>
    <dgm:pt modelId="{7A178EFE-9453-47FD-8443-C58580A8EB32}" type="sibTrans" cxnId="{D14C54F8-66F4-460A-8FF1-4AE72AD6950A}">
      <dgm:prSet/>
      <dgm:spPr/>
      <dgm:t>
        <a:bodyPr/>
        <a:lstStyle/>
        <a:p>
          <a:endParaRPr lang="en-GB"/>
        </a:p>
      </dgm:t>
    </dgm:pt>
    <dgm:pt modelId="{3705FE65-5E3D-4B44-B837-E4DC19891CC3}">
      <dgm:prSet/>
      <dgm:spPr/>
      <dgm:t>
        <a:bodyPr/>
        <a:lstStyle/>
        <a:p>
          <a:r>
            <a:rPr lang="en-GB" dirty="0" err="1" smtClean="0"/>
            <a:t>csrtrackLattice</a:t>
          </a:r>
          <a:endParaRPr lang="en-GB" dirty="0"/>
        </a:p>
      </dgm:t>
    </dgm:pt>
    <dgm:pt modelId="{04B41459-3319-4DB0-A90B-8BC1A1B5AE7B}" type="parTrans" cxnId="{3AC5ABAC-AC63-4C32-8C9B-FCEDD986AD23}">
      <dgm:prSet/>
      <dgm:spPr/>
      <dgm:t>
        <a:bodyPr/>
        <a:lstStyle/>
        <a:p>
          <a:endParaRPr lang="en-GB"/>
        </a:p>
      </dgm:t>
    </dgm:pt>
    <dgm:pt modelId="{26F32572-D136-4353-8073-4B86B48E3002}" type="sibTrans" cxnId="{3AC5ABAC-AC63-4C32-8C9B-FCEDD986AD23}">
      <dgm:prSet/>
      <dgm:spPr/>
      <dgm:t>
        <a:bodyPr/>
        <a:lstStyle/>
        <a:p>
          <a:endParaRPr lang="en-GB"/>
        </a:p>
      </dgm:t>
    </dgm:pt>
    <dgm:pt modelId="{4D830C9C-E117-440D-ABE6-3EC11FAEB4D9}" type="pres">
      <dgm:prSet presAssocID="{FE540F84-6FF8-4A3C-BDC5-3C85E0FA94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9ADCEE-31B1-4EEE-A664-0E38A3BAC922}" type="pres">
      <dgm:prSet presAssocID="{75451B81-F6C2-48D8-B6FB-6591AEAE76ED}" presName="root1" presStyleCnt="0"/>
      <dgm:spPr/>
    </dgm:pt>
    <dgm:pt modelId="{6A86EDDD-C01F-45BC-8B6B-0A3576A4AE42}" type="pres">
      <dgm:prSet presAssocID="{75451B81-F6C2-48D8-B6FB-6591AEAE76ED}" presName="LevelOneTextNode" presStyleLbl="node0" presStyleIdx="0" presStyleCnt="2">
        <dgm:presLayoutVars>
          <dgm:chPref val="3"/>
        </dgm:presLayoutVars>
      </dgm:prSet>
      <dgm:spPr/>
    </dgm:pt>
    <dgm:pt modelId="{A2E7471C-143A-4880-919F-4D9269D480BB}" type="pres">
      <dgm:prSet presAssocID="{75451B81-F6C2-48D8-B6FB-6591AEAE76ED}" presName="level2hierChild" presStyleCnt="0"/>
      <dgm:spPr/>
    </dgm:pt>
    <dgm:pt modelId="{E29EC77B-695C-4275-8078-6FEBCCAFEC4D}" type="pres">
      <dgm:prSet presAssocID="{4A6910D6-5E82-4BBD-91E2-025D43D53F70}" presName="conn2-1" presStyleLbl="parChTrans1D2" presStyleIdx="0" presStyleCnt="6"/>
      <dgm:spPr/>
    </dgm:pt>
    <dgm:pt modelId="{13432362-9E80-4346-9C64-9F30B4837A8B}" type="pres">
      <dgm:prSet presAssocID="{4A6910D6-5E82-4BBD-91E2-025D43D53F70}" presName="connTx" presStyleLbl="parChTrans1D2" presStyleIdx="0" presStyleCnt="6"/>
      <dgm:spPr/>
    </dgm:pt>
    <dgm:pt modelId="{08C9DD6F-B56D-4912-876F-ABB5FB76465A}" type="pres">
      <dgm:prSet presAssocID="{30546756-B5D4-4CCD-883B-63B977D6AA07}" presName="root2" presStyleCnt="0"/>
      <dgm:spPr/>
    </dgm:pt>
    <dgm:pt modelId="{08B885FD-2DFB-462E-A8B7-B8D692F13DD0}" type="pres">
      <dgm:prSet presAssocID="{30546756-B5D4-4CCD-883B-63B977D6AA07}" presName="LevelTwoTextNode" presStyleLbl="node2" presStyleIdx="0" presStyleCnt="6">
        <dgm:presLayoutVars>
          <dgm:chPref val="3"/>
        </dgm:presLayoutVars>
      </dgm:prSet>
      <dgm:spPr/>
    </dgm:pt>
    <dgm:pt modelId="{9F4ED02C-3CB9-40E7-AED0-91DE5F035BCD}" type="pres">
      <dgm:prSet presAssocID="{30546756-B5D4-4CCD-883B-63B977D6AA07}" presName="level3hierChild" presStyleCnt="0"/>
      <dgm:spPr/>
    </dgm:pt>
    <dgm:pt modelId="{446223E6-AC07-4BDA-AFE2-ED3253BDBAF8}" type="pres">
      <dgm:prSet presAssocID="{381CA1BF-6F07-4B87-A21D-3F4A11B1DF43}" presName="conn2-1" presStyleLbl="parChTrans1D2" presStyleIdx="1" presStyleCnt="6"/>
      <dgm:spPr/>
    </dgm:pt>
    <dgm:pt modelId="{23FAC8E1-9E1D-400A-972D-14C282511525}" type="pres">
      <dgm:prSet presAssocID="{381CA1BF-6F07-4B87-A21D-3F4A11B1DF43}" presName="connTx" presStyleLbl="parChTrans1D2" presStyleIdx="1" presStyleCnt="6"/>
      <dgm:spPr/>
    </dgm:pt>
    <dgm:pt modelId="{F55B574F-72E5-4DF9-B20D-24098D14A993}" type="pres">
      <dgm:prSet presAssocID="{E787587A-4F5C-4DD8-B9B8-500866289012}" presName="root2" presStyleCnt="0"/>
      <dgm:spPr/>
    </dgm:pt>
    <dgm:pt modelId="{59809891-737F-43C5-9350-B4282724A77A}" type="pres">
      <dgm:prSet presAssocID="{E787587A-4F5C-4DD8-B9B8-500866289012}" presName="LevelTwoTextNode" presStyleLbl="node2" presStyleIdx="1" presStyleCnt="6">
        <dgm:presLayoutVars>
          <dgm:chPref val="3"/>
        </dgm:presLayoutVars>
      </dgm:prSet>
      <dgm:spPr/>
    </dgm:pt>
    <dgm:pt modelId="{43E2EF9B-65CC-4BD4-8960-1971D3B0A659}" type="pres">
      <dgm:prSet presAssocID="{E787587A-4F5C-4DD8-B9B8-500866289012}" presName="level3hierChild" presStyleCnt="0"/>
      <dgm:spPr/>
    </dgm:pt>
    <dgm:pt modelId="{63B8024B-656F-4988-AFCF-0688B06B31BD}" type="pres">
      <dgm:prSet presAssocID="{61F44E4E-5A5C-4E0B-8A31-6E4DED86BC0D}" presName="conn2-1" presStyleLbl="parChTrans1D2" presStyleIdx="2" presStyleCnt="6"/>
      <dgm:spPr/>
    </dgm:pt>
    <dgm:pt modelId="{15FAEE03-85CD-46E9-A8E6-C60A87B30C2E}" type="pres">
      <dgm:prSet presAssocID="{61F44E4E-5A5C-4E0B-8A31-6E4DED86BC0D}" presName="connTx" presStyleLbl="parChTrans1D2" presStyleIdx="2" presStyleCnt="6"/>
      <dgm:spPr/>
    </dgm:pt>
    <dgm:pt modelId="{7272AA0C-1059-4BC4-8FAC-7DB34CE1DA61}" type="pres">
      <dgm:prSet presAssocID="{E33AC8C3-2FA4-40B7-A0FC-0D624306F924}" presName="root2" presStyleCnt="0"/>
      <dgm:spPr/>
    </dgm:pt>
    <dgm:pt modelId="{75960001-A8E5-4126-BA86-353FFA452943}" type="pres">
      <dgm:prSet presAssocID="{E33AC8C3-2FA4-40B7-A0FC-0D624306F924}" presName="LevelTwoTextNode" presStyleLbl="node2" presStyleIdx="2" presStyleCnt="6">
        <dgm:presLayoutVars>
          <dgm:chPref val="3"/>
        </dgm:presLayoutVars>
      </dgm:prSet>
      <dgm:spPr/>
    </dgm:pt>
    <dgm:pt modelId="{62E68A5B-90FF-4CFB-AEEC-01AFBE635B4E}" type="pres">
      <dgm:prSet presAssocID="{E33AC8C3-2FA4-40B7-A0FC-0D624306F924}" presName="level3hierChild" presStyleCnt="0"/>
      <dgm:spPr/>
    </dgm:pt>
    <dgm:pt modelId="{FB256CD9-3941-417D-8A88-63881A86CC61}" type="pres">
      <dgm:prSet presAssocID="{04B41459-3319-4DB0-A90B-8BC1A1B5AE7B}" presName="conn2-1" presStyleLbl="parChTrans1D2" presStyleIdx="3" presStyleCnt="6"/>
      <dgm:spPr/>
    </dgm:pt>
    <dgm:pt modelId="{C760EC52-B6C4-43E0-8C06-E4FE638EF213}" type="pres">
      <dgm:prSet presAssocID="{04B41459-3319-4DB0-A90B-8BC1A1B5AE7B}" presName="connTx" presStyleLbl="parChTrans1D2" presStyleIdx="3" presStyleCnt="6"/>
      <dgm:spPr/>
    </dgm:pt>
    <dgm:pt modelId="{95B174F2-80A6-4282-9B6E-974D5612B32C}" type="pres">
      <dgm:prSet presAssocID="{3705FE65-5E3D-4B44-B837-E4DC19891CC3}" presName="root2" presStyleCnt="0"/>
      <dgm:spPr/>
    </dgm:pt>
    <dgm:pt modelId="{F9F219C8-1F74-4A3F-B474-311077EB9594}" type="pres">
      <dgm:prSet presAssocID="{3705FE65-5E3D-4B44-B837-E4DC19891CC3}" presName="LevelTwoTextNode" presStyleLbl="node2" presStyleIdx="3" presStyleCnt="6">
        <dgm:presLayoutVars>
          <dgm:chPref val="3"/>
        </dgm:presLayoutVars>
      </dgm:prSet>
      <dgm:spPr/>
    </dgm:pt>
    <dgm:pt modelId="{AD1A4206-F4D2-4E4A-A746-BCC1D0D9BCA5}" type="pres">
      <dgm:prSet presAssocID="{3705FE65-5E3D-4B44-B837-E4DC19891CC3}" presName="level3hierChild" presStyleCnt="0"/>
      <dgm:spPr/>
    </dgm:pt>
    <dgm:pt modelId="{6ED2CEDB-41D7-42F6-A943-8898C77DD0D2}" type="pres">
      <dgm:prSet presAssocID="{593AF7E9-1D80-4336-B2D0-728411A97A63}" presName="root1" presStyleCnt="0"/>
      <dgm:spPr/>
    </dgm:pt>
    <dgm:pt modelId="{2195DEF0-5EB1-41C0-86B5-5ABF9A8F04F1}" type="pres">
      <dgm:prSet presAssocID="{593AF7E9-1D80-4336-B2D0-728411A97A63}" presName="LevelOneTextNode" presStyleLbl="node0" presStyleIdx="1" presStyleCnt="2">
        <dgm:presLayoutVars>
          <dgm:chPref val="3"/>
        </dgm:presLayoutVars>
      </dgm:prSet>
      <dgm:spPr/>
    </dgm:pt>
    <dgm:pt modelId="{DD174F37-667D-4464-A73D-C44E82FCBB79}" type="pres">
      <dgm:prSet presAssocID="{593AF7E9-1D80-4336-B2D0-728411A97A63}" presName="level2hierChild" presStyleCnt="0"/>
      <dgm:spPr/>
    </dgm:pt>
    <dgm:pt modelId="{33BB2891-568A-4AA1-8AD6-7DA4AA08F5AB}" type="pres">
      <dgm:prSet presAssocID="{979DEE36-3F72-47D5-B490-7DD5223D6C44}" presName="conn2-1" presStyleLbl="parChTrans1D2" presStyleIdx="4" presStyleCnt="6"/>
      <dgm:spPr/>
    </dgm:pt>
    <dgm:pt modelId="{4B54044C-9FFD-4FF9-9FF3-9C3306B62D07}" type="pres">
      <dgm:prSet presAssocID="{979DEE36-3F72-47D5-B490-7DD5223D6C44}" presName="connTx" presStyleLbl="parChTrans1D2" presStyleIdx="4" presStyleCnt="6"/>
      <dgm:spPr/>
    </dgm:pt>
    <dgm:pt modelId="{A4B19000-CBCB-4956-B098-A79A27F417AF}" type="pres">
      <dgm:prSet presAssocID="{DE18E285-0A41-4ECE-9643-49CBB81EF6B2}" presName="root2" presStyleCnt="0"/>
      <dgm:spPr/>
    </dgm:pt>
    <dgm:pt modelId="{1D2A40B2-ED71-4B10-A46B-E01CE4F4A88B}" type="pres">
      <dgm:prSet presAssocID="{DE18E285-0A41-4ECE-9643-49CBB81EF6B2}" presName="LevelTwoTextNode" presStyleLbl="node2" presStyleIdx="4" presStyleCnt="6">
        <dgm:presLayoutVars>
          <dgm:chPref val="3"/>
        </dgm:presLayoutVars>
      </dgm:prSet>
      <dgm:spPr/>
    </dgm:pt>
    <dgm:pt modelId="{75BCECEB-1754-4214-A50E-B8ACB6626523}" type="pres">
      <dgm:prSet presAssocID="{DE18E285-0A41-4ECE-9643-49CBB81EF6B2}" presName="level3hierChild" presStyleCnt="0"/>
      <dgm:spPr/>
    </dgm:pt>
    <dgm:pt modelId="{16054491-2B5D-46A3-8B3E-29BACEF7EB01}" type="pres">
      <dgm:prSet presAssocID="{2375CD84-7B73-4B8F-A63C-D0B1EB05E213}" presName="conn2-1" presStyleLbl="parChTrans1D3" presStyleIdx="0" presStyleCnt="5"/>
      <dgm:spPr/>
    </dgm:pt>
    <dgm:pt modelId="{F56E45E4-158C-4361-8ABD-6999CC7600CD}" type="pres">
      <dgm:prSet presAssocID="{2375CD84-7B73-4B8F-A63C-D0B1EB05E213}" presName="connTx" presStyleLbl="parChTrans1D3" presStyleIdx="0" presStyleCnt="5"/>
      <dgm:spPr/>
    </dgm:pt>
    <dgm:pt modelId="{510FD5B0-3456-483E-85B6-C7FE395BEDE7}" type="pres">
      <dgm:prSet presAssocID="{9D7498DC-768C-4926-9C13-C6171C82C121}" presName="root2" presStyleCnt="0"/>
      <dgm:spPr/>
    </dgm:pt>
    <dgm:pt modelId="{EDD3782D-5E50-4903-94DB-5489C6692491}" type="pres">
      <dgm:prSet presAssocID="{9D7498DC-768C-4926-9C13-C6171C82C121}" presName="LevelTwoTextNode" presStyleLbl="node3" presStyleIdx="0" presStyleCnt="5">
        <dgm:presLayoutVars>
          <dgm:chPref val="3"/>
        </dgm:presLayoutVars>
      </dgm:prSet>
      <dgm:spPr/>
    </dgm:pt>
    <dgm:pt modelId="{4AB57BA1-5248-440A-9A78-9018D93E2679}" type="pres">
      <dgm:prSet presAssocID="{9D7498DC-768C-4926-9C13-C6171C82C121}" presName="level3hierChild" presStyleCnt="0"/>
      <dgm:spPr/>
    </dgm:pt>
    <dgm:pt modelId="{E258C918-A009-4624-AA77-F114977D7700}" type="pres">
      <dgm:prSet presAssocID="{1213446A-24B4-44B3-89C7-FA157013C885}" presName="conn2-1" presStyleLbl="parChTrans1D3" presStyleIdx="1" presStyleCnt="5"/>
      <dgm:spPr/>
    </dgm:pt>
    <dgm:pt modelId="{4F7EAE0D-218E-46A8-8925-066B2F479825}" type="pres">
      <dgm:prSet presAssocID="{1213446A-24B4-44B3-89C7-FA157013C885}" presName="connTx" presStyleLbl="parChTrans1D3" presStyleIdx="1" presStyleCnt="5"/>
      <dgm:spPr/>
    </dgm:pt>
    <dgm:pt modelId="{56F84D84-14CC-4517-AF83-BC4F50458893}" type="pres">
      <dgm:prSet presAssocID="{C3CA17FC-3F94-4150-9B0B-288B7BB437A7}" presName="root2" presStyleCnt="0"/>
      <dgm:spPr/>
    </dgm:pt>
    <dgm:pt modelId="{66060028-BF6A-45D5-B931-70033CC5DF12}" type="pres">
      <dgm:prSet presAssocID="{C3CA17FC-3F94-4150-9B0B-288B7BB437A7}" presName="LevelTwoTextNode" presStyleLbl="node3" presStyleIdx="1" presStyleCnt="5">
        <dgm:presLayoutVars>
          <dgm:chPref val="3"/>
        </dgm:presLayoutVars>
      </dgm:prSet>
      <dgm:spPr/>
    </dgm:pt>
    <dgm:pt modelId="{FC267271-DC6E-4924-AB38-5A5B293BCEC2}" type="pres">
      <dgm:prSet presAssocID="{C3CA17FC-3F94-4150-9B0B-288B7BB437A7}" presName="level3hierChild" presStyleCnt="0"/>
      <dgm:spPr/>
    </dgm:pt>
    <dgm:pt modelId="{3DA714AD-586A-4673-86D1-F4684CCCBF57}" type="pres">
      <dgm:prSet presAssocID="{EBFE70F3-B52C-42BC-A8B5-0B47C60E0AF4}" presName="conn2-1" presStyleLbl="parChTrans1D3" presStyleIdx="2" presStyleCnt="5"/>
      <dgm:spPr/>
    </dgm:pt>
    <dgm:pt modelId="{4CEB402A-A0AE-497F-8226-CD21CD822927}" type="pres">
      <dgm:prSet presAssocID="{EBFE70F3-B52C-42BC-A8B5-0B47C60E0AF4}" presName="connTx" presStyleLbl="parChTrans1D3" presStyleIdx="2" presStyleCnt="5"/>
      <dgm:spPr/>
    </dgm:pt>
    <dgm:pt modelId="{8C674625-B2B1-4479-890A-C34F23714765}" type="pres">
      <dgm:prSet presAssocID="{60374CAC-8045-422F-90B7-331EB401A02F}" presName="root2" presStyleCnt="0"/>
      <dgm:spPr/>
    </dgm:pt>
    <dgm:pt modelId="{3ACB5651-0B26-490B-BF42-513376F8298B}" type="pres">
      <dgm:prSet presAssocID="{60374CAC-8045-422F-90B7-331EB401A02F}" presName="LevelTwoTextNode" presStyleLbl="node3" presStyleIdx="2" presStyleCnt="5">
        <dgm:presLayoutVars>
          <dgm:chPref val="3"/>
        </dgm:presLayoutVars>
      </dgm:prSet>
      <dgm:spPr/>
    </dgm:pt>
    <dgm:pt modelId="{00511FA2-3A04-4677-A1BE-8735B382675E}" type="pres">
      <dgm:prSet presAssocID="{60374CAC-8045-422F-90B7-331EB401A02F}" presName="level3hierChild" presStyleCnt="0"/>
      <dgm:spPr/>
    </dgm:pt>
    <dgm:pt modelId="{3411BF2D-AD80-4EE0-BC92-CE2A14176862}" type="pres">
      <dgm:prSet presAssocID="{678D7E64-321D-4070-80F6-54258F2B23C0}" presName="conn2-1" presStyleLbl="parChTrans1D4" presStyleIdx="0" presStyleCnt="6"/>
      <dgm:spPr/>
    </dgm:pt>
    <dgm:pt modelId="{4749E840-8A5B-4526-AFD2-AE55DFA51559}" type="pres">
      <dgm:prSet presAssocID="{678D7E64-321D-4070-80F6-54258F2B23C0}" presName="connTx" presStyleLbl="parChTrans1D4" presStyleIdx="0" presStyleCnt="6"/>
      <dgm:spPr/>
    </dgm:pt>
    <dgm:pt modelId="{A93AA0C2-887F-4793-AB26-1DD8A8F036ED}" type="pres">
      <dgm:prSet presAssocID="{64EE9BF0-F80D-40B2-8300-7DAAAF31B52B}" presName="root2" presStyleCnt="0"/>
      <dgm:spPr/>
    </dgm:pt>
    <dgm:pt modelId="{29CCC933-4F24-4C68-A268-CAD0AD076DB4}" type="pres">
      <dgm:prSet presAssocID="{64EE9BF0-F80D-40B2-8300-7DAAAF31B52B}" presName="LevelTwoTextNode" presStyleLbl="node4" presStyleIdx="0" presStyleCnt="6">
        <dgm:presLayoutVars>
          <dgm:chPref val="3"/>
        </dgm:presLayoutVars>
      </dgm:prSet>
      <dgm:spPr/>
    </dgm:pt>
    <dgm:pt modelId="{5893F5C1-42ED-4BAE-968D-8ECFBB32D144}" type="pres">
      <dgm:prSet presAssocID="{64EE9BF0-F80D-40B2-8300-7DAAAF31B52B}" presName="level3hierChild" presStyleCnt="0"/>
      <dgm:spPr/>
    </dgm:pt>
    <dgm:pt modelId="{98E5E399-985E-4238-8000-FC1920EC9BC6}" type="pres">
      <dgm:prSet presAssocID="{4C2296B2-A596-47AD-B73F-F0846F53FC04}" presName="conn2-1" presStyleLbl="parChTrans1D4" presStyleIdx="1" presStyleCnt="6"/>
      <dgm:spPr/>
    </dgm:pt>
    <dgm:pt modelId="{6E4D98ED-B748-4036-8CD4-5BF6EB41E67D}" type="pres">
      <dgm:prSet presAssocID="{4C2296B2-A596-47AD-B73F-F0846F53FC04}" presName="connTx" presStyleLbl="parChTrans1D4" presStyleIdx="1" presStyleCnt="6"/>
      <dgm:spPr/>
    </dgm:pt>
    <dgm:pt modelId="{3A34552D-E6AD-4E73-A8E1-1C43DE63967A}" type="pres">
      <dgm:prSet presAssocID="{5CF3FA67-6D21-4D2F-AD1A-7DE932CBD794}" presName="root2" presStyleCnt="0"/>
      <dgm:spPr/>
    </dgm:pt>
    <dgm:pt modelId="{9EB2115A-E0F4-4000-9C98-F93CABE6E431}" type="pres">
      <dgm:prSet presAssocID="{5CF3FA67-6D21-4D2F-AD1A-7DE932CBD794}" presName="LevelTwoTextNode" presStyleLbl="node4" presStyleIdx="1" presStyleCnt="6">
        <dgm:presLayoutVars>
          <dgm:chPref val="3"/>
        </dgm:presLayoutVars>
      </dgm:prSet>
      <dgm:spPr/>
    </dgm:pt>
    <dgm:pt modelId="{465FA55F-5BFA-4289-B47F-DB9A00D59C16}" type="pres">
      <dgm:prSet presAssocID="{5CF3FA67-6D21-4D2F-AD1A-7DE932CBD794}" presName="level3hierChild" presStyleCnt="0"/>
      <dgm:spPr/>
    </dgm:pt>
    <dgm:pt modelId="{54ABB16C-B894-432B-A0FB-D84AE8849165}" type="pres">
      <dgm:prSet presAssocID="{69C0B3AF-D482-422F-BA43-392855D57B20}" presName="conn2-1" presStyleLbl="parChTrans1D4" presStyleIdx="2" presStyleCnt="6"/>
      <dgm:spPr/>
    </dgm:pt>
    <dgm:pt modelId="{09D46A6E-FF9E-4EC0-8D4A-0ABB94090543}" type="pres">
      <dgm:prSet presAssocID="{69C0B3AF-D482-422F-BA43-392855D57B20}" presName="connTx" presStyleLbl="parChTrans1D4" presStyleIdx="2" presStyleCnt="6"/>
      <dgm:spPr/>
    </dgm:pt>
    <dgm:pt modelId="{5D8126F1-4086-4BE8-A402-95B5FF5E9563}" type="pres">
      <dgm:prSet presAssocID="{00A22EB8-5C48-482D-B795-40A8E75146AC}" presName="root2" presStyleCnt="0"/>
      <dgm:spPr/>
    </dgm:pt>
    <dgm:pt modelId="{865C3EFE-22FC-4EE0-BB3B-7B3ABF9D0D71}" type="pres">
      <dgm:prSet presAssocID="{00A22EB8-5C48-482D-B795-40A8E75146AC}" presName="LevelTwoTextNode" presStyleLbl="node4" presStyleIdx="2" presStyleCnt="6">
        <dgm:presLayoutVars>
          <dgm:chPref val="3"/>
        </dgm:presLayoutVars>
      </dgm:prSet>
      <dgm:spPr/>
    </dgm:pt>
    <dgm:pt modelId="{26B83BE5-4B6C-4E13-8993-4DA40D74A20B}" type="pres">
      <dgm:prSet presAssocID="{00A22EB8-5C48-482D-B795-40A8E75146AC}" presName="level3hierChild" presStyleCnt="0"/>
      <dgm:spPr/>
    </dgm:pt>
    <dgm:pt modelId="{9D4B8A6C-497A-4D5D-ACA3-60F1DC18EC39}" type="pres">
      <dgm:prSet presAssocID="{14949A86-2B50-453B-BD2E-72E226153EDB}" presName="conn2-1" presStyleLbl="parChTrans1D3" presStyleIdx="3" presStyleCnt="5"/>
      <dgm:spPr/>
    </dgm:pt>
    <dgm:pt modelId="{848DA3B9-64DE-449E-985C-45F46F2EE369}" type="pres">
      <dgm:prSet presAssocID="{14949A86-2B50-453B-BD2E-72E226153EDB}" presName="connTx" presStyleLbl="parChTrans1D3" presStyleIdx="3" presStyleCnt="5"/>
      <dgm:spPr/>
    </dgm:pt>
    <dgm:pt modelId="{C74DDC29-C924-4EE2-B2F4-7A988E83AF6C}" type="pres">
      <dgm:prSet presAssocID="{E9872357-8AA9-4969-8A7A-0A0F4DACBF9D}" presName="root2" presStyleCnt="0"/>
      <dgm:spPr/>
    </dgm:pt>
    <dgm:pt modelId="{5775B16D-75A5-4A80-8642-1C2A0B07060F}" type="pres">
      <dgm:prSet presAssocID="{E9872357-8AA9-4969-8A7A-0A0F4DACBF9D}" presName="LevelTwoTextNode" presStyleLbl="node3" presStyleIdx="3" presStyleCnt="5">
        <dgm:presLayoutVars>
          <dgm:chPref val="3"/>
        </dgm:presLayoutVars>
      </dgm:prSet>
      <dgm:spPr/>
    </dgm:pt>
    <dgm:pt modelId="{6519566B-8C6E-46BA-B4EB-296D9055387F}" type="pres">
      <dgm:prSet presAssocID="{E9872357-8AA9-4969-8A7A-0A0F4DACBF9D}" presName="level3hierChild" presStyleCnt="0"/>
      <dgm:spPr/>
    </dgm:pt>
    <dgm:pt modelId="{89DAE5E4-2EE4-42E1-AA88-4C4FBCFF1BCF}" type="pres">
      <dgm:prSet presAssocID="{BD3B5037-DE6E-4F43-9761-297988901B3C}" presName="conn2-1" presStyleLbl="parChTrans1D4" presStyleIdx="3" presStyleCnt="6"/>
      <dgm:spPr/>
    </dgm:pt>
    <dgm:pt modelId="{8C281AD3-399A-434D-9D78-0CA1EA14DB27}" type="pres">
      <dgm:prSet presAssocID="{BD3B5037-DE6E-4F43-9761-297988901B3C}" presName="connTx" presStyleLbl="parChTrans1D4" presStyleIdx="3" presStyleCnt="6"/>
      <dgm:spPr/>
    </dgm:pt>
    <dgm:pt modelId="{E040B228-67F0-4E79-B388-2B51EFDF7BB5}" type="pres">
      <dgm:prSet presAssocID="{2B842E03-74FC-411F-AF33-0D77C33F7DCE}" presName="root2" presStyleCnt="0"/>
      <dgm:spPr/>
    </dgm:pt>
    <dgm:pt modelId="{98DE0B93-1611-401D-BBC7-E904FA35787E}" type="pres">
      <dgm:prSet presAssocID="{2B842E03-74FC-411F-AF33-0D77C33F7DCE}" presName="LevelTwoTextNode" presStyleLbl="node4" presStyleIdx="3" presStyleCnt="6">
        <dgm:presLayoutVars>
          <dgm:chPref val="3"/>
        </dgm:presLayoutVars>
      </dgm:prSet>
      <dgm:spPr/>
    </dgm:pt>
    <dgm:pt modelId="{0B34C803-DA8D-4CF8-A7F2-2EBC3C1CF4C4}" type="pres">
      <dgm:prSet presAssocID="{2B842E03-74FC-411F-AF33-0D77C33F7DCE}" presName="level3hierChild" presStyleCnt="0"/>
      <dgm:spPr/>
    </dgm:pt>
    <dgm:pt modelId="{FE4709D5-F054-45E6-8AC3-D90ACE63A29F}" type="pres">
      <dgm:prSet presAssocID="{DCBB5C20-53A2-4173-AC29-784A1227DFAA}" presName="conn2-1" presStyleLbl="parChTrans1D4" presStyleIdx="4" presStyleCnt="6"/>
      <dgm:spPr/>
    </dgm:pt>
    <dgm:pt modelId="{CA5C3269-2AE5-4B66-A6C3-7CBA66462AC7}" type="pres">
      <dgm:prSet presAssocID="{DCBB5C20-53A2-4173-AC29-784A1227DFAA}" presName="connTx" presStyleLbl="parChTrans1D4" presStyleIdx="4" presStyleCnt="6"/>
      <dgm:spPr/>
    </dgm:pt>
    <dgm:pt modelId="{FDC4CDCF-E9AD-44E7-9CA8-E282E8882FE0}" type="pres">
      <dgm:prSet presAssocID="{4AB6615A-7CF4-447F-BDCE-A5FE052C1BBE}" presName="root2" presStyleCnt="0"/>
      <dgm:spPr/>
    </dgm:pt>
    <dgm:pt modelId="{8C4B96A6-A6DA-4852-B40A-1D2865510DA4}" type="pres">
      <dgm:prSet presAssocID="{4AB6615A-7CF4-447F-BDCE-A5FE052C1BBE}" presName="LevelTwoTextNode" presStyleLbl="node4" presStyleIdx="4" presStyleCnt="6">
        <dgm:presLayoutVars>
          <dgm:chPref val="3"/>
        </dgm:presLayoutVars>
      </dgm:prSet>
      <dgm:spPr/>
    </dgm:pt>
    <dgm:pt modelId="{323FBA25-FE08-473A-8828-FC3E9114F1A3}" type="pres">
      <dgm:prSet presAssocID="{4AB6615A-7CF4-447F-BDCE-A5FE052C1BBE}" presName="level3hierChild" presStyleCnt="0"/>
      <dgm:spPr/>
    </dgm:pt>
    <dgm:pt modelId="{99775ED9-1D19-4448-B8A6-BB41D6931376}" type="pres">
      <dgm:prSet presAssocID="{7CCC75AC-EAD7-499C-A9D1-7E9A42077F06}" presName="conn2-1" presStyleLbl="parChTrans1D3" presStyleIdx="4" presStyleCnt="5"/>
      <dgm:spPr/>
    </dgm:pt>
    <dgm:pt modelId="{FF3BB9A8-F977-49EA-ACE3-CEA569269CD8}" type="pres">
      <dgm:prSet presAssocID="{7CCC75AC-EAD7-499C-A9D1-7E9A42077F06}" presName="connTx" presStyleLbl="parChTrans1D3" presStyleIdx="4" presStyleCnt="5"/>
      <dgm:spPr/>
    </dgm:pt>
    <dgm:pt modelId="{FE8AF77C-9BBB-442F-AAE3-5270842C1600}" type="pres">
      <dgm:prSet presAssocID="{2C6A0FA6-F73F-43BD-A961-D57A12FC56F9}" presName="root2" presStyleCnt="0"/>
      <dgm:spPr/>
    </dgm:pt>
    <dgm:pt modelId="{0A52B7CE-A4A2-41C6-BCC6-077DBCF6E958}" type="pres">
      <dgm:prSet presAssocID="{2C6A0FA6-F73F-43BD-A961-D57A12FC56F9}" presName="LevelTwoTextNode" presStyleLbl="node3" presStyleIdx="4" presStyleCnt="5">
        <dgm:presLayoutVars>
          <dgm:chPref val="3"/>
        </dgm:presLayoutVars>
      </dgm:prSet>
      <dgm:spPr/>
    </dgm:pt>
    <dgm:pt modelId="{851DDC56-9AD1-4E29-9065-88510643C076}" type="pres">
      <dgm:prSet presAssocID="{2C6A0FA6-F73F-43BD-A961-D57A12FC56F9}" presName="level3hierChild" presStyleCnt="0"/>
      <dgm:spPr/>
    </dgm:pt>
    <dgm:pt modelId="{B58DDEBC-FA91-45AC-8E4E-16BB41177914}" type="pres">
      <dgm:prSet presAssocID="{54B77EED-91C5-4A7E-A7A0-FAC8DA432065}" presName="conn2-1" presStyleLbl="parChTrans1D4" presStyleIdx="5" presStyleCnt="6"/>
      <dgm:spPr/>
    </dgm:pt>
    <dgm:pt modelId="{87FBB172-4249-4BF4-B55D-04C3646FA824}" type="pres">
      <dgm:prSet presAssocID="{54B77EED-91C5-4A7E-A7A0-FAC8DA432065}" presName="connTx" presStyleLbl="parChTrans1D4" presStyleIdx="5" presStyleCnt="6"/>
      <dgm:spPr/>
    </dgm:pt>
    <dgm:pt modelId="{B97A2592-456F-4402-AD87-4276FA648C15}" type="pres">
      <dgm:prSet presAssocID="{B9E9C97A-D53B-44F6-AE10-E44B60CF28F0}" presName="root2" presStyleCnt="0"/>
      <dgm:spPr/>
    </dgm:pt>
    <dgm:pt modelId="{9382AD0D-7113-4BB1-A3C2-056D1A6D144C}" type="pres">
      <dgm:prSet presAssocID="{B9E9C97A-D53B-44F6-AE10-E44B60CF28F0}" presName="LevelTwoTextNode" presStyleLbl="node4" presStyleIdx="5" presStyleCnt="6">
        <dgm:presLayoutVars>
          <dgm:chPref val="3"/>
        </dgm:presLayoutVars>
      </dgm:prSet>
      <dgm:spPr/>
    </dgm:pt>
    <dgm:pt modelId="{3FFAFEE9-43A7-45C9-8E75-9CE209DD09E6}" type="pres">
      <dgm:prSet presAssocID="{B9E9C97A-D53B-44F6-AE10-E44B60CF28F0}" presName="level3hierChild" presStyleCnt="0"/>
      <dgm:spPr/>
    </dgm:pt>
    <dgm:pt modelId="{A0D1AA9D-6C8B-4A6F-8307-809D335A7794}" type="pres">
      <dgm:prSet presAssocID="{4A94FECB-3E69-4FA0-ADE6-A95FF53CD632}" presName="conn2-1" presStyleLbl="parChTrans1D2" presStyleIdx="5" presStyleCnt="6"/>
      <dgm:spPr/>
    </dgm:pt>
    <dgm:pt modelId="{4C02379A-5087-493D-A3DD-4AE5DE505E1E}" type="pres">
      <dgm:prSet presAssocID="{4A94FECB-3E69-4FA0-ADE6-A95FF53CD632}" presName="connTx" presStyleLbl="parChTrans1D2" presStyleIdx="5" presStyleCnt="6"/>
      <dgm:spPr/>
    </dgm:pt>
    <dgm:pt modelId="{525A380C-A874-4E34-827A-033CED837CBD}" type="pres">
      <dgm:prSet presAssocID="{107FACD6-73CE-42DF-9D75-43BC69BB2E17}" presName="root2" presStyleCnt="0"/>
      <dgm:spPr/>
    </dgm:pt>
    <dgm:pt modelId="{81574ABC-2BA8-4A74-A288-DE0D83AD335E}" type="pres">
      <dgm:prSet presAssocID="{107FACD6-73CE-42DF-9D75-43BC69BB2E17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788F362-1092-401F-882B-1E1432940B0A}" type="pres">
      <dgm:prSet presAssocID="{107FACD6-73CE-42DF-9D75-43BC69BB2E17}" presName="level3hierChild" presStyleCnt="0"/>
      <dgm:spPr/>
    </dgm:pt>
  </dgm:ptLst>
  <dgm:cxnLst>
    <dgm:cxn modelId="{CD8A982A-FA0C-4509-84CD-7E5B49AEB035}" type="presOf" srcId="{4A94FECB-3E69-4FA0-ADE6-A95FF53CD632}" destId="{4C02379A-5087-493D-A3DD-4AE5DE505E1E}" srcOrd="1" destOrd="0" presId="urn:microsoft.com/office/officeart/2008/layout/HorizontalMultiLevelHierarchy"/>
    <dgm:cxn modelId="{3031BB84-154D-4154-9DCC-38C37B7DD9F7}" type="presOf" srcId="{678D7E64-321D-4070-80F6-54258F2B23C0}" destId="{3411BF2D-AD80-4EE0-BC92-CE2A14176862}" srcOrd="0" destOrd="0" presId="urn:microsoft.com/office/officeart/2008/layout/HorizontalMultiLevelHierarchy"/>
    <dgm:cxn modelId="{232DC147-1E31-4093-BB05-2B426558D4CF}" type="presOf" srcId="{593AF7E9-1D80-4336-B2D0-728411A97A63}" destId="{2195DEF0-5EB1-41C0-86B5-5ABF9A8F04F1}" srcOrd="0" destOrd="0" presId="urn:microsoft.com/office/officeart/2008/layout/HorizontalMultiLevelHierarchy"/>
    <dgm:cxn modelId="{4C4CD560-97CE-445E-AFC5-07441908FC5A}" type="presOf" srcId="{4A6910D6-5E82-4BBD-91E2-025D43D53F70}" destId="{E29EC77B-695C-4275-8078-6FEBCCAFEC4D}" srcOrd="0" destOrd="0" presId="urn:microsoft.com/office/officeart/2008/layout/HorizontalMultiLevelHierarchy"/>
    <dgm:cxn modelId="{E83B63B8-7FE4-4D9A-A984-D16582E79ECC}" type="presOf" srcId="{7CCC75AC-EAD7-499C-A9D1-7E9A42077F06}" destId="{FF3BB9A8-F977-49EA-ACE3-CEA569269CD8}" srcOrd="1" destOrd="0" presId="urn:microsoft.com/office/officeart/2008/layout/HorizontalMultiLevelHierarchy"/>
    <dgm:cxn modelId="{389ACBD8-98B4-4936-8842-E799732A2A5F}" type="presOf" srcId="{BD3B5037-DE6E-4F43-9761-297988901B3C}" destId="{8C281AD3-399A-434D-9D78-0CA1EA14DB27}" srcOrd="1" destOrd="0" presId="urn:microsoft.com/office/officeart/2008/layout/HorizontalMultiLevelHierarchy"/>
    <dgm:cxn modelId="{48573492-52CF-45FB-BCFB-5E7F3C397340}" type="presOf" srcId="{00A22EB8-5C48-482D-B795-40A8E75146AC}" destId="{865C3EFE-22FC-4EE0-BB3B-7B3ABF9D0D71}" srcOrd="0" destOrd="0" presId="urn:microsoft.com/office/officeart/2008/layout/HorizontalMultiLevelHierarchy"/>
    <dgm:cxn modelId="{0BEF176E-DAD0-4B86-8EE7-132D2C320A83}" type="presOf" srcId="{2375CD84-7B73-4B8F-A63C-D0B1EB05E213}" destId="{F56E45E4-158C-4361-8ABD-6999CC7600CD}" srcOrd="1" destOrd="0" presId="urn:microsoft.com/office/officeart/2008/layout/HorizontalMultiLevelHierarchy"/>
    <dgm:cxn modelId="{C5766167-36A0-4CA3-AB31-D0A697F37105}" type="presOf" srcId="{30546756-B5D4-4CCD-883B-63B977D6AA07}" destId="{08B885FD-2DFB-462E-A8B7-B8D692F13DD0}" srcOrd="0" destOrd="0" presId="urn:microsoft.com/office/officeart/2008/layout/HorizontalMultiLevelHierarchy"/>
    <dgm:cxn modelId="{CE42DCA5-7AC2-4C17-B56C-6DECEE826474}" type="presOf" srcId="{14949A86-2B50-453B-BD2E-72E226153EDB}" destId="{848DA3B9-64DE-449E-985C-45F46F2EE369}" srcOrd="1" destOrd="0" presId="urn:microsoft.com/office/officeart/2008/layout/HorizontalMultiLevelHierarchy"/>
    <dgm:cxn modelId="{A78D8E2B-DCA8-43A1-9794-4175C4D3981D}" type="presOf" srcId="{4A6910D6-5E82-4BBD-91E2-025D43D53F70}" destId="{13432362-9E80-4346-9C64-9F30B4837A8B}" srcOrd="1" destOrd="0" presId="urn:microsoft.com/office/officeart/2008/layout/HorizontalMultiLevelHierarchy"/>
    <dgm:cxn modelId="{7A0D9C0D-2FEC-4E75-92B1-98631060F49F}" type="presOf" srcId="{EBFE70F3-B52C-42BC-A8B5-0B47C60E0AF4}" destId="{3DA714AD-586A-4673-86D1-F4684CCCBF57}" srcOrd="0" destOrd="0" presId="urn:microsoft.com/office/officeart/2008/layout/HorizontalMultiLevelHierarchy"/>
    <dgm:cxn modelId="{343B7BF9-2D5F-4BA5-AEA3-EBB8AD167854}" type="presOf" srcId="{04B41459-3319-4DB0-A90B-8BC1A1B5AE7B}" destId="{FB256CD9-3941-417D-8A88-63881A86CC61}" srcOrd="0" destOrd="0" presId="urn:microsoft.com/office/officeart/2008/layout/HorizontalMultiLevelHierarchy"/>
    <dgm:cxn modelId="{6CD864EA-C223-4928-A7B1-919C4912D923}" srcId="{593AF7E9-1D80-4336-B2D0-728411A97A63}" destId="{DE18E285-0A41-4ECE-9643-49CBB81EF6B2}" srcOrd="0" destOrd="0" parTransId="{979DEE36-3F72-47D5-B490-7DD5223D6C44}" sibTransId="{76482C51-0EA6-4DBA-95DA-336178C0E725}"/>
    <dgm:cxn modelId="{870EE219-640C-4E28-A485-EADE925F68D0}" srcId="{75451B81-F6C2-48D8-B6FB-6591AEAE76ED}" destId="{30546756-B5D4-4CCD-883B-63B977D6AA07}" srcOrd="0" destOrd="0" parTransId="{4A6910D6-5E82-4BBD-91E2-025D43D53F70}" sibTransId="{0DD32A53-A6E3-4BA2-9172-243FDDEDE227}"/>
    <dgm:cxn modelId="{DD6B1613-B29C-4E23-95A7-E828907A3A51}" type="presOf" srcId="{04B41459-3319-4DB0-A90B-8BC1A1B5AE7B}" destId="{C760EC52-B6C4-43E0-8C06-E4FE638EF213}" srcOrd="1" destOrd="0" presId="urn:microsoft.com/office/officeart/2008/layout/HorizontalMultiLevelHierarchy"/>
    <dgm:cxn modelId="{84641B02-ECFC-41C9-AE60-588FF4CD5A7B}" srcId="{DE18E285-0A41-4ECE-9643-49CBB81EF6B2}" destId="{2C6A0FA6-F73F-43BD-A961-D57A12FC56F9}" srcOrd="4" destOrd="0" parTransId="{7CCC75AC-EAD7-499C-A9D1-7E9A42077F06}" sibTransId="{6C43BEA0-E842-43C5-9FC8-A5A745943CA6}"/>
    <dgm:cxn modelId="{7297ADFF-4173-486C-9AF5-81FF2D746BC2}" srcId="{75451B81-F6C2-48D8-B6FB-6591AEAE76ED}" destId="{E787587A-4F5C-4DD8-B9B8-500866289012}" srcOrd="1" destOrd="0" parTransId="{381CA1BF-6F07-4B87-A21D-3F4A11B1DF43}" sibTransId="{46A5DBC9-57F4-4864-9316-ADA2DDFFB6C3}"/>
    <dgm:cxn modelId="{7AA5BF48-070B-4C0E-8698-2A15C5E01559}" type="presOf" srcId="{4A94FECB-3E69-4FA0-ADE6-A95FF53CD632}" destId="{A0D1AA9D-6C8B-4A6F-8307-809D335A7794}" srcOrd="0" destOrd="0" presId="urn:microsoft.com/office/officeart/2008/layout/HorizontalMultiLevelHierarchy"/>
    <dgm:cxn modelId="{95005B43-781B-4BA6-A353-18E31C7FB404}" type="presOf" srcId="{54B77EED-91C5-4A7E-A7A0-FAC8DA432065}" destId="{87FBB172-4249-4BF4-B55D-04C3646FA824}" srcOrd="1" destOrd="0" presId="urn:microsoft.com/office/officeart/2008/layout/HorizontalMultiLevelHierarchy"/>
    <dgm:cxn modelId="{E663C10A-0B2F-4278-942C-2ED8595EA1BB}" type="presOf" srcId="{B9E9C97A-D53B-44F6-AE10-E44B60CF28F0}" destId="{9382AD0D-7113-4BB1-A3C2-056D1A6D144C}" srcOrd="0" destOrd="0" presId="urn:microsoft.com/office/officeart/2008/layout/HorizontalMultiLevelHierarchy"/>
    <dgm:cxn modelId="{896C79E1-C841-4023-B840-C880B9AE25D8}" srcId="{FE540F84-6FF8-4A3C-BDC5-3C85E0FA94F9}" destId="{75451B81-F6C2-48D8-B6FB-6591AEAE76ED}" srcOrd="0" destOrd="0" parTransId="{907B881D-4DD6-4ED2-85E8-33B01C53B0DF}" sibTransId="{1CAF84F6-7768-4B84-9A84-11AFAFA43E82}"/>
    <dgm:cxn modelId="{257A58F2-CF2E-4DA6-8F0A-7BDB3B0BDD9F}" type="presOf" srcId="{9D7498DC-768C-4926-9C13-C6171C82C121}" destId="{EDD3782D-5E50-4903-94DB-5489C6692491}" srcOrd="0" destOrd="0" presId="urn:microsoft.com/office/officeart/2008/layout/HorizontalMultiLevelHierarchy"/>
    <dgm:cxn modelId="{8BAAC632-530E-4EF7-BC14-E5BFC980342C}" type="presOf" srcId="{EBFE70F3-B52C-42BC-A8B5-0B47C60E0AF4}" destId="{4CEB402A-A0AE-497F-8226-CD21CD822927}" srcOrd="1" destOrd="0" presId="urn:microsoft.com/office/officeart/2008/layout/HorizontalMultiLevelHierarchy"/>
    <dgm:cxn modelId="{0AEF0665-96D6-4F13-8EFC-DFFA8CB6DA0F}" srcId="{2C6A0FA6-F73F-43BD-A961-D57A12FC56F9}" destId="{B9E9C97A-D53B-44F6-AE10-E44B60CF28F0}" srcOrd="0" destOrd="0" parTransId="{54B77EED-91C5-4A7E-A7A0-FAC8DA432065}" sibTransId="{A6D391F7-6C1A-4FC5-8A6F-7AE1E7DFE523}"/>
    <dgm:cxn modelId="{D14C54F8-66F4-460A-8FF1-4AE72AD6950A}" srcId="{75451B81-F6C2-48D8-B6FB-6591AEAE76ED}" destId="{E33AC8C3-2FA4-40B7-A0FC-0D624306F924}" srcOrd="2" destOrd="0" parTransId="{61F44E4E-5A5C-4E0B-8A31-6E4DED86BC0D}" sibTransId="{7A178EFE-9453-47FD-8443-C58580A8EB32}"/>
    <dgm:cxn modelId="{CA23F84B-FB1E-495F-A825-D24F23DE3A5F}" type="presOf" srcId="{979DEE36-3F72-47D5-B490-7DD5223D6C44}" destId="{33BB2891-568A-4AA1-8AD6-7DA4AA08F5AB}" srcOrd="0" destOrd="0" presId="urn:microsoft.com/office/officeart/2008/layout/HorizontalMultiLevelHierarchy"/>
    <dgm:cxn modelId="{014FFFDE-1DD1-472C-A021-AC4F0205644C}" type="presOf" srcId="{381CA1BF-6F07-4B87-A21D-3F4A11B1DF43}" destId="{446223E6-AC07-4BDA-AFE2-ED3253BDBAF8}" srcOrd="0" destOrd="0" presId="urn:microsoft.com/office/officeart/2008/layout/HorizontalMultiLevelHierarchy"/>
    <dgm:cxn modelId="{8DD14CC9-8674-407A-B193-CF178D4D241A}" srcId="{593AF7E9-1D80-4336-B2D0-728411A97A63}" destId="{107FACD6-73CE-42DF-9D75-43BC69BB2E17}" srcOrd="1" destOrd="0" parTransId="{4A94FECB-3E69-4FA0-ADE6-A95FF53CD632}" sibTransId="{4E423DDC-7DE9-4A1B-A774-D964DCF4BC5A}"/>
    <dgm:cxn modelId="{06CE39B6-4650-4023-BBE0-6644653B7BE3}" type="presOf" srcId="{60374CAC-8045-422F-90B7-331EB401A02F}" destId="{3ACB5651-0B26-490B-BF42-513376F8298B}" srcOrd="0" destOrd="0" presId="urn:microsoft.com/office/officeart/2008/layout/HorizontalMultiLevelHierarchy"/>
    <dgm:cxn modelId="{ADB80DA2-716E-4D9F-AC4A-E7901C8BE7A0}" srcId="{E9872357-8AA9-4969-8A7A-0A0F4DACBF9D}" destId="{4AB6615A-7CF4-447F-BDCE-A5FE052C1BBE}" srcOrd="1" destOrd="0" parTransId="{DCBB5C20-53A2-4173-AC29-784A1227DFAA}" sibTransId="{0BBF5DB2-D69A-4D81-A53C-ED20B3B88F88}"/>
    <dgm:cxn modelId="{D910DE4F-73D8-4C99-8712-276301D9FC13}" type="presOf" srcId="{107FACD6-73CE-42DF-9D75-43BC69BB2E17}" destId="{81574ABC-2BA8-4A74-A288-DE0D83AD335E}" srcOrd="0" destOrd="0" presId="urn:microsoft.com/office/officeart/2008/layout/HorizontalMultiLevelHierarchy"/>
    <dgm:cxn modelId="{90E1A6F7-AD13-4270-8CF6-38CC8E081CC8}" type="presOf" srcId="{61F44E4E-5A5C-4E0B-8A31-6E4DED86BC0D}" destId="{15FAEE03-85CD-46E9-A8E6-C60A87B30C2E}" srcOrd="1" destOrd="0" presId="urn:microsoft.com/office/officeart/2008/layout/HorizontalMultiLevelHierarchy"/>
    <dgm:cxn modelId="{C9A9046A-1436-41D5-9E43-5228DA5726E5}" type="presOf" srcId="{E787587A-4F5C-4DD8-B9B8-500866289012}" destId="{59809891-737F-43C5-9350-B4282724A77A}" srcOrd="0" destOrd="0" presId="urn:microsoft.com/office/officeart/2008/layout/HorizontalMultiLevelHierarchy"/>
    <dgm:cxn modelId="{DE72D843-90B7-43AB-917F-A8FB0D494B71}" type="presOf" srcId="{4C2296B2-A596-47AD-B73F-F0846F53FC04}" destId="{98E5E399-985E-4238-8000-FC1920EC9BC6}" srcOrd="0" destOrd="0" presId="urn:microsoft.com/office/officeart/2008/layout/HorizontalMultiLevelHierarchy"/>
    <dgm:cxn modelId="{EDD2038A-0ED7-4A3F-9967-1EA087641BB9}" type="presOf" srcId="{2B842E03-74FC-411F-AF33-0D77C33F7DCE}" destId="{98DE0B93-1611-401D-BBC7-E904FA35787E}" srcOrd="0" destOrd="0" presId="urn:microsoft.com/office/officeart/2008/layout/HorizontalMultiLevelHierarchy"/>
    <dgm:cxn modelId="{63E4929F-5915-4E7A-8677-1BA83DE45CAE}" type="presOf" srcId="{54B77EED-91C5-4A7E-A7A0-FAC8DA432065}" destId="{B58DDEBC-FA91-45AC-8E4E-16BB41177914}" srcOrd="0" destOrd="0" presId="urn:microsoft.com/office/officeart/2008/layout/HorizontalMultiLevelHierarchy"/>
    <dgm:cxn modelId="{9F648BA2-8195-4820-A080-DD183B8BE820}" type="presOf" srcId="{DCBB5C20-53A2-4173-AC29-784A1227DFAA}" destId="{FE4709D5-F054-45E6-8AC3-D90ACE63A29F}" srcOrd="0" destOrd="0" presId="urn:microsoft.com/office/officeart/2008/layout/HorizontalMultiLevelHierarchy"/>
    <dgm:cxn modelId="{1B1FE094-4D8B-48D7-9AFA-E6ECE8EAB2A7}" type="presOf" srcId="{1213446A-24B4-44B3-89C7-FA157013C885}" destId="{E258C918-A009-4624-AA77-F114977D7700}" srcOrd="0" destOrd="0" presId="urn:microsoft.com/office/officeart/2008/layout/HorizontalMultiLevelHierarchy"/>
    <dgm:cxn modelId="{3AC5ABAC-AC63-4C32-8C9B-FCEDD986AD23}" srcId="{75451B81-F6C2-48D8-B6FB-6591AEAE76ED}" destId="{3705FE65-5E3D-4B44-B837-E4DC19891CC3}" srcOrd="3" destOrd="0" parTransId="{04B41459-3319-4DB0-A90B-8BC1A1B5AE7B}" sibTransId="{26F32572-D136-4353-8073-4B86B48E3002}"/>
    <dgm:cxn modelId="{0B75C19E-B943-492C-9F0B-1BFD301BA7A8}" type="presOf" srcId="{69C0B3AF-D482-422F-BA43-392855D57B20}" destId="{09D46A6E-FF9E-4EC0-8D4A-0ABB94090543}" srcOrd="1" destOrd="0" presId="urn:microsoft.com/office/officeart/2008/layout/HorizontalMultiLevelHierarchy"/>
    <dgm:cxn modelId="{05BA7C1E-2838-4EB9-8100-47BE1CF091F2}" srcId="{60374CAC-8045-422F-90B7-331EB401A02F}" destId="{00A22EB8-5C48-482D-B795-40A8E75146AC}" srcOrd="2" destOrd="0" parTransId="{69C0B3AF-D482-422F-BA43-392855D57B20}" sibTransId="{B02DD9E4-0832-435B-9AE3-F45669A27D8C}"/>
    <dgm:cxn modelId="{B4DE66CF-981B-481E-A3F3-6DBEA05F3614}" type="presOf" srcId="{1213446A-24B4-44B3-89C7-FA157013C885}" destId="{4F7EAE0D-218E-46A8-8925-066B2F479825}" srcOrd="1" destOrd="0" presId="urn:microsoft.com/office/officeart/2008/layout/HorizontalMultiLevelHierarchy"/>
    <dgm:cxn modelId="{F9F9C7D5-5ADD-44FA-9FAE-18AFAA257FA3}" type="presOf" srcId="{61F44E4E-5A5C-4E0B-8A31-6E4DED86BC0D}" destId="{63B8024B-656F-4988-AFCF-0688B06B31BD}" srcOrd="0" destOrd="0" presId="urn:microsoft.com/office/officeart/2008/layout/HorizontalMultiLevelHierarchy"/>
    <dgm:cxn modelId="{4BA925B0-A50A-47C4-AE91-EC52B6CCC6C7}" type="presOf" srcId="{2375CD84-7B73-4B8F-A63C-D0B1EB05E213}" destId="{16054491-2B5D-46A3-8B3E-29BACEF7EB01}" srcOrd="0" destOrd="0" presId="urn:microsoft.com/office/officeart/2008/layout/HorizontalMultiLevelHierarchy"/>
    <dgm:cxn modelId="{3C8AF426-9888-4D7B-9958-09AC9726F32F}" srcId="{60374CAC-8045-422F-90B7-331EB401A02F}" destId="{5CF3FA67-6D21-4D2F-AD1A-7DE932CBD794}" srcOrd="1" destOrd="0" parTransId="{4C2296B2-A596-47AD-B73F-F0846F53FC04}" sibTransId="{692AFAC7-F054-4096-AE60-70D3173EC3F1}"/>
    <dgm:cxn modelId="{4155C101-69A5-4BBB-B02A-0E39AD4DF6DD}" type="presOf" srcId="{2C6A0FA6-F73F-43BD-A961-D57A12FC56F9}" destId="{0A52B7CE-A4A2-41C6-BCC6-077DBCF6E958}" srcOrd="0" destOrd="0" presId="urn:microsoft.com/office/officeart/2008/layout/HorizontalMultiLevelHierarchy"/>
    <dgm:cxn modelId="{E13717B0-DD93-4A14-A08F-533F3D6BAA77}" srcId="{60374CAC-8045-422F-90B7-331EB401A02F}" destId="{64EE9BF0-F80D-40B2-8300-7DAAAF31B52B}" srcOrd="0" destOrd="0" parTransId="{678D7E64-321D-4070-80F6-54258F2B23C0}" sibTransId="{1FA27B1C-C52B-4528-959D-909F4B3578C7}"/>
    <dgm:cxn modelId="{565363A1-9F42-4F9B-A351-A226D2BE7705}" type="presOf" srcId="{C3CA17FC-3F94-4150-9B0B-288B7BB437A7}" destId="{66060028-BF6A-45D5-B931-70033CC5DF12}" srcOrd="0" destOrd="0" presId="urn:microsoft.com/office/officeart/2008/layout/HorizontalMultiLevelHierarchy"/>
    <dgm:cxn modelId="{4107C8A7-3009-4960-B90D-FACAC64428E0}" type="presOf" srcId="{7CCC75AC-EAD7-499C-A9D1-7E9A42077F06}" destId="{99775ED9-1D19-4448-B8A6-BB41D6931376}" srcOrd="0" destOrd="0" presId="urn:microsoft.com/office/officeart/2008/layout/HorizontalMultiLevelHierarchy"/>
    <dgm:cxn modelId="{011E1CAD-6E2A-4D78-AB3A-3BB087B00257}" type="presOf" srcId="{979DEE36-3F72-47D5-B490-7DD5223D6C44}" destId="{4B54044C-9FFD-4FF9-9FF3-9C3306B62D07}" srcOrd="1" destOrd="0" presId="urn:microsoft.com/office/officeart/2008/layout/HorizontalMultiLevelHierarchy"/>
    <dgm:cxn modelId="{713830E9-CD2D-4CA8-809E-EB52D318BDD6}" type="presOf" srcId="{BD3B5037-DE6E-4F43-9761-297988901B3C}" destId="{89DAE5E4-2EE4-42E1-AA88-4C4FBCFF1BCF}" srcOrd="0" destOrd="0" presId="urn:microsoft.com/office/officeart/2008/layout/HorizontalMultiLevelHierarchy"/>
    <dgm:cxn modelId="{148ABF3C-C9E8-49F8-9E0A-5EEA028B6256}" type="presOf" srcId="{4AB6615A-7CF4-447F-BDCE-A5FE052C1BBE}" destId="{8C4B96A6-A6DA-4852-B40A-1D2865510DA4}" srcOrd="0" destOrd="0" presId="urn:microsoft.com/office/officeart/2008/layout/HorizontalMultiLevelHierarchy"/>
    <dgm:cxn modelId="{7B5D1ABA-A808-4CFD-9A25-BE4B8743EA8F}" type="presOf" srcId="{69C0B3AF-D482-422F-BA43-392855D57B20}" destId="{54ABB16C-B894-432B-A0FB-D84AE8849165}" srcOrd="0" destOrd="0" presId="urn:microsoft.com/office/officeart/2008/layout/HorizontalMultiLevelHierarchy"/>
    <dgm:cxn modelId="{7FA26175-E1D2-4EAD-A60A-308B474A7958}" type="presOf" srcId="{DCBB5C20-53A2-4173-AC29-784A1227DFAA}" destId="{CA5C3269-2AE5-4B66-A6C3-7CBA66462AC7}" srcOrd="1" destOrd="0" presId="urn:microsoft.com/office/officeart/2008/layout/HorizontalMultiLevelHierarchy"/>
    <dgm:cxn modelId="{485AF12A-F3D6-4558-BCD2-64AC0D0B56F2}" type="presOf" srcId="{678D7E64-321D-4070-80F6-54258F2B23C0}" destId="{4749E840-8A5B-4526-AFD2-AE55DFA51559}" srcOrd="1" destOrd="0" presId="urn:microsoft.com/office/officeart/2008/layout/HorizontalMultiLevelHierarchy"/>
    <dgm:cxn modelId="{CDBDD2AE-1162-46A8-91B5-6C5D938BC03E}" type="presOf" srcId="{5CF3FA67-6D21-4D2F-AD1A-7DE932CBD794}" destId="{9EB2115A-E0F4-4000-9C98-F93CABE6E431}" srcOrd="0" destOrd="0" presId="urn:microsoft.com/office/officeart/2008/layout/HorizontalMultiLevelHierarchy"/>
    <dgm:cxn modelId="{CD13FAD1-B4DA-4E20-8604-AD8A320FA1CF}" type="presOf" srcId="{75451B81-F6C2-48D8-B6FB-6591AEAE76ED}" destId="{6A86EDDD-C01F-45BC-8B6B-0A3576A4AE42}" srcOrd="0" destOrd="0" presId="urn:microsoft.com/office/officeart/2008/layout/HorizontalMultiLevelHierarchy"/>
    <dgm:cxn modelId="{18DBE577-794D-4058-B949-C2D010F022F9}" srcId="{FE540F84-6FF8-4A3C-BDC5-3C85E0FA94F9}" destId="{593AF7E9-1D80-4336-B2D0-728411A97A63}" srcOrd="1" destOrd="0" parTransId="{DD69A9B3-90C7-463E-AC0E-4BC04ECC2278}" sibTransId="{47810671-6926-4963-876B-EFB071A76E13}"/>
    <dgm:cxn modelId="{265003D8-1EB1-4D6C-814A-2168404948F0}" srcId="{DE18E285-0A41-4ECE-9643-49CBB81EF6B2}" destId="{9D7498DC-768C-4926-9C13-C6171C82C121}" srcOrd="0" destOrd="0" parTransId="{2375CD84-7B73-4B8F-A63C-D0B1EB05E213}" sibTransId="{99A4B262-9EB6-4FD0-B3AD-D21D9557B7F5}"/>
    <dgm:cxn modelId="{81FE1DBD-38D7-44BD-84F6-F024DB0C5352}" type="presOf" srcId="{14949A86-2B50-453B-BD2E-72E226153EDB}" destId="{9D4B8A6C-497A-4D5D-ACA3-60F1DC18EC39}" srcOrd="0" destOrd="0" presId="urn:microsoft.com/office/officeart/2008/layout/HorizontalMultiLevelHierarchy"/>
    <dgm:cxn modelId="{8D3B126B-FBC2-49BB-A897-D78991B907A1}" type="presOf" srcId="{64EE9BF0-F80D-40B2-8300-7DAAAF31B52B}" destId="{29CCC933-4F24-4C68-A268-CAD0AD076DB4}" srcOrd="0" destOrd="0" presId="urn:microsoft.com/office/officeart/2008/layout/HorizontalMultiLevelHierarchy"/>
    <dgm:cxn modelId="{F705D428-21AC-4768-8058-2FCB2BD7616C}" srcId="{DE18E285-0A41-4ECE-9643-49CBB81EF6B2}" destId="{E9872357-8AA9-4969-8A7A-0A0F4DACBF9D}" srcOrd="3" destOrd="0" parTransId="{14949A86-2B50-453B-BD2E-72E226153EDB}" sibTransId="{F2BF9B8B-BB0E-4641-A17F-70E343F5C795}"/>
    <dgm:cxn modelId="{A6D6419A-015A-481A-92AC-4317D04207EF}" srcId="{DE18E285-0A41-4ECE-9643-49CBB81EF6B2}" destId="{C3CA17FC-3F94-4150-9B0B-288B7BB437A7}" srcOrd="1" destOrd="0" parTransId="{1213446A-24B4-44B3-89C7-FA157013C885}" sibTransId="{0F788E05-0C9A-44DF-B93A-3C638F50ADB9}"/>
    <dgm:cxn modelId="{491360BA-476B-4353-A8C6-92288C5EA309}" type="presOf" srcId="{FE540F84-6FF8-4A3C-BDC5-3C85E0FA94F9}" destId="{4D830C9C-E117-440D-ABE6-3EC11FAEB4D9}" srcOrd="0" destOrd="0" presId="urn:microsoft.com/office/officeart/2008/layout/HorizontalMultiLevelHierarchy"/>
    <dgm:cxn modelId="{F3BD9035-43A9-4278-B46A-264E0290FFB8}" type="presOf" srcId="{381CA1BF-6F07-4B87-A21D-3F4A11B1DF43}" destId="{23FAC8E1-9E1D-400A-972D-14C282511525}" srcOrd="1" destOrd="0" presId="urn:microsoft.com/office/officeart/2008/layout/HorizontalMultiLevelHierarchy"/>
    <dgm:cxn modelId="{D418C218-BDB2-4E24-A712-B09B48798F46}" srcId="{DE18E285-0A41-4ECE-9643-49CBB81EF6B2}" destId="{60374CAC-8045-422F-90B7-331EB401A02F}" srcOrd="2" destOrd="0" parTransId="{EBFE70F3-B52C-42BC-A8B5-0B47C60E0AF4}" sibTransId="{17366E06-F9EE-4EF2-B052-EAC0AC995CC6}"/>
    <dgm:cxn modelId="{8A2EA360-3782-4D49-B4CD-C908AA1941DD}" type="presOf" srcId="{E9872357-8AA9-4969-8A7A-0A0F4DACBF9D}" destId="{5775B16D-75A5-4A80-8642-1C2A0B07060F}" srcOrd="0" destOrd="0" presId="urn:microsoft.com/office/officeart/2008/layout/HorizontalMultiLevelHierarchy"/>
    <dgm:cxn modelId="{29D7A9BB-DA93-4F8F-B85A-4ED2E3369186}" type="presOf" srcId="{3705FE65-5E3D-4B44-B837-E4DC19891CC3}" destId="{F9F219C8-1F74-4A3F-B474-311077EB9594}" srcOrd="0" destOrd="0" presId="urn:microsoft.com/office/officeart/2008/layout/HorizontalMultiLevelHierarchy"/>
    <dgm:cxn modelId="{BDF6FB55-0CF3-48A7-8588-9CFE1AA10A87}" type="presOf" srcId="{4C2296B2-A596-47AD-B73F-F0846F53FC04}" destId="{6E4D98ED-B748-4036-8CD4-5BF6EB41E67D}" srcOrd="1" destOrd="0" presId="urn:microsoft.com/office/officeart/2008/layout/HorizontalMultiLevelHierarchy"/>
    <dgm:cxn modelId="{080A8169-536E-4169-9094-AA1108FF748D}" type="presOf" srcId="{DE18E285-0A41-4ECE-9643-49CBB81EF6B2}" destId="{1D2A40B2-ED71-4B10-A46B-E01CE4F4A88B}" srcOrd="0" destOrd="0" presId="urn:microsoft.com/office/officeart/2008/layout/HorizontalMultiLevelHierarchy"/>
    <dgm:cxn modelId="{5B04D7F8-B78D-48AD-98AE-2F5F41589652}" type="presOf" srcId="{E33AC8C3-2FA4-40B7-A0FC-0D624306F924}" destId="{75960001-A8E5-4126-BA86-353FFA452943}" srcOrd="0" destOrd="0" presId="urn:microsoft.com/office/officeart/2008/layout/HorizontalMultiLevelHierarchy"/>
    <dgm:cxn modelId="{957BF79B-040E-4D79-81BF-6FC25EDC6E6D}" srcId="{E9872357-8AA9-4969-8A7A-0A0F4DACBF9D}" destId="{2B842E03-74FC-411F-AF33-0D77C33F7DCE}" srcOrd="0" destOrd="0" parTransId="{BD3B5037-DE6E-4F43-9761-297988901B3C}" sibTransId="{18E2C193-DF6F-49AC-880C-152D7795AA52}"/>
    <dgm:cxn modelId="{332D6FE3-C47D-418E-9661-DF36B3D28A94}" type="presParOf" srcId="{4D830C9C-E117-440D-ABE6-3EC11FAEB4D9}" destId="{6E9ADCEE-31B1-4EEE-A664-0E38A3BAC922}" srcOrd="0" destOrd="0" presId="urn:microsoft.com/office/officeart/2008/layout/HorizontalMultiLevelHierarchy"/>
    <dgm:cxn modelId="{1B4A9409-E672-40F7-8157-8B3894CC2E2E}" type="presParOf" srcId="{6E9ADCEE-31B1-4EEE-A664-0E38A3BAC922}" destId="{6A86EDDD-C01F-45BC-8B6B-0A3576A4AE42}" srcOrd="0" destOrd="0" presId="urn:microsoft.com/office/officeart/2008/layout/HorizontalMultiLevelHierarchy"/>
    <dgm:cxn modelId="{6D37DAF0-DBB1-4793-8996-BFE84F6B499C}" type="presParOf" srcId="{6E9ADCEE-31B1-4EEE-A664-0E38A3BAC922}" destId="{A2E7471C-143A-4880-919F-4D9269D480BB}" srcOrd="1" destOrd="0" presId="urn:microsoft.com/office/officeart/2008/layout/HorizontalMultiLevelHierarchy"/>
    <dgm:cxn modelId="{1EAB3BF6-BA0E-488A-9D5E-1C0B8034A5F5}" type="presParOf" srcId="{A2E7471C-143A-4880-919F-4D9269D480BB}" destId="{E29EC77B-695C-4275-8078-6FEBCCAFEC4D}" srcOrd="0" destOrd="0" presId="urn:microsoft.com/office/officeart/2008/layout/HorizontalMultiLevelHierarchy"/>
    <dgm:cxn modelId="{55A9C49B-9944-4AF5-9C63-E8CA5221B9AF}" type="presParOf" srcId="{E29EC77B-695C-4275-8078-6FEBCCAFEC4D}" destId="{13432362-9E80-4346-9C64-9F30B4837A8B}" srcOrd="0" destOrd="0" presId="urn:microsoft.com/office/officeart/2008/layout/HorizontalMultiLevelHierarchy"/>
    <dgm:cxn modelId="{7295EC6A-714E-4E50-9879-49719CE5C4C6}" type="presParOf" srcId="{A2E7471C-143A-4880-919F-4D9269D480BB}" destId="{08C9DD6F-B56D-4912-876F-ABB5FB76465A}" srcOrd="1" destOrd="0" presId="urn:microsoft.com/office/officeart/2008/layout/HorizontalMultiLevelHierarchy"/>
    <dgm:cxn modelId="{18CE5A66-3C8D-46DE-8952-4A8259F765F1}" type="presParOf" srcId="{08C9DD6F-B56D-4912-876F-ABB5FB76465A}" destId="{08B885FD-2DFB-462E-A8B7-B8D692F13DD0}" srcOrd="0" destOrd="0" presId="urn:microsoft.com/office/officeart/2008/layout/HorizontalMultiLevelHierarchy"/>
    <dgm:cxn modelId="{3BE931F8-32AB-439D-AB17-105D9B56BBE2}" type="presParOf" srcId="{08C9DD6F-B56D-4912-876F-ABB5FB76465A}" destId="{9F4ED02C-3CB9-40E7-AED0-91DE5F035BCD}" srcOrd="1" destOrd="0" presId="urn:microsoft.com/office/officeart/2008/layout/HorizontalMultiLevelHierarchy"/>
    <dgm:cxn modelId="{2EF41167-D969-41F1-BAB9-14209276A753}" type="presParOf" srcId="{A2E7471C-143A-4880-919F-4D9269D480BB}" destId="{446223E6-AC07-4BDA-AFE2-ED3253BDBAF8}" srcOrd="2" destOrd="0" presId="urn:microsoft.com/office/officeart/2008/layout/HorizontalMultiLevelHierarchy"/>
    <dgm:cxn modelId="{D7E9C20D-5898-484C-AB04-ECFD9BC49DAE}" type="presParOf" srcId="{446223E6-AC07-4BDA-AFE2-ED3253BDBAF8}" destId="{23FAC8E1-9E1D-400A-972D-14C282511525}" srcOrd="0" destOrd="0" presId="urn:microsoft.com/office/officeart/2008/layout/HorizontalMultiLevelHierarchy"/>
    <dgm:cxn modelId="{FFD829C8-03ED-4AB3-8ED3-A9108AABBA57}" type="presParOf" srcId="{A2E7471C-143A-4880-919F-4D9269D480BB}" destId="{F55B574F-72E5-4DF9-B20D-24098D14A993}" srcOrd="3" destOrd="0" presId="urn:microsoft.com/office/officeart/2008/layout/HorizontalMultiLevelHierarchy"/>
    <dgm:cxn modelId="{7D9E530E-3533-4EC1-81C8-44B55203CB41}" type="presParOf" srcId="{F55B574F-72E5-4DF9-B20D-24098D14A993}" destId="{59809891-737F-43C5-9350-B4282724A77A}" srcOrd="0" destOrd="0" presId="urn:microsoft.com/office/officeart/2008/layout/HorizontalMultiLevelHierarchy"/>
    <dgm:cxn modelId="{A0248D1A-B42D-4E16-83C7-0EB442FD4A68}" type="presParOf" srcId="{F55B574F-72E5-4DF9-B20D-24098D14A993}" destId="{43E2EF9B-65CC-4BD4-8960-1971D3B0A659}" srcOrd="1" destOrd="0" presId="urn:microsoft.com/office/officeart/2008/layout/HorizontalMultiLevelHierarchy"/>
    <dgm:cxn modelId="{3A262B3B-90F8-4A16-A80E-B76CABB0303A}" type="presParOf" srcId="{A2E7471C-143A-4880-919F-4D9269D480BB}" destId="{63B8024B-656F-4988-AFCF-0688B06B31BD}" srcOrd="4" destOrd="0" presId="urn:microsoft.com/office/officeart/2008/layout/HorizontalMultiLevelHierarchy"/>
    <dgm:cxn modelId="{4F095240-15D9-4F3E-93E0-C6277ED66C4E}" type="presParOf" srcId="{63B8024B-656F-4988-AFCF-0688B06B31BD}" destId="{15FAEE03-85CD-46E9-A8E6-C60A87B30C2E}" srcOrd="0" destOrd="0" presId="urn:microsoft.com/office/officeart/2008/layout/HorizontalMultiLevelHierarchy"/>
    <dgm:cxn modelId="{A336FBFB-19AF-4DB7-8640-4435ED3A1DCB}" type="presParOf" srcId="{A2E7471C-143A-4880-919F-4D9269D480BB}" destId="{7272AA0C-1059-4BC4-8FAC-7DB34CE1DA61}" srcOrd="5" destOrd="0" presId="urn:microsoft.com/office/officeart/2008/layout/HorizontalMultiLevelHierarchy"/>
    <dgm:cxn modelId="{00984B19-AAE3-4DA4-8C67-3CC34A95FE0D}" type="presParOf" srcId="{7272AA0C-1059-4BC4-8FAC-7DB34CE1DA61}" destId="{75960001-A8E5-4126-BA86-353FFA452943}" srcOrd="0" destOrd="0" presId="urn:microsoft.com/office/officeart/2008/layout/HorizontalMultiLevelHierarchy"/>
    <dgm:cxn modelId="{8F28EFC9-EB85-439E-89C5-8A87EE04A0D9}" type="presParOf" srcId="{7272AA0C-1059-4BC4-8FAC-7DB34CE1DA61}" destId="{62E68A5B-90FF-4CFB-AEEC-01AFBE635B4E}" srcOrd="1" destOrd="0" presId="urn:microsoft.com/office/officeart/2008/layout/HorizontalMultiLevelHierarchy"/>
    <dgm:cxn modelId="{CD1E4C53-41F7-4C75-9E60-932F82A8BA14}" type="presParOf" srcId="{A2E7471C-143A-4880-919F-4D9269D480BB}" destId="{FB256CD9-3941-417D-8A88-63881A86CC61}" srcOrd="6" destOrd="0" presId="urn:microsoft.com/office/officeart/2008/layout/HorizontalMultiLevelHierarchy"/>
    <dgm:cxn modelId="{94AEE611-603D-4D5F-BF9E-D553A5730F18}" type="presParOf" srcId="{FB256CD9-3941-417D-8A88-63881A86CC61}" destId="{C760EC52-B6C4-43E0-8C06-E4FE638EF213}" srcOrd="0" destOrd="0" presId="urn:microsoft.com/office/officeart/2008/layout/HorizontalMultiLevelHierarchy"/>
    <dgm:cxn modelId="{459BC68E-5F00-4AE5-A083-A7C4953CD75E}" type="presParOf" srcId="{A2E7471C-143A-4880-919F-4D9269D480BB}" destId="{95B174F2-80A6-4282-9B6E-974D5612B32C}" srcOrd="7" destOrd="0" presId="urn:microsoft.com/office/officeart/2008/layout/HorizontalMultiLevelHierarchy"/>
    <dgm:cxn modelId="{63E0DC18-8DE6-44FE-9227-AE2E38BCA513}" type="presParOf" srcId="{95B174F2-80A6-4282-9B6E-974D5612B32C}" destId="{F9F219C8-1F74-4A3F-B474-311077EB9594}" srcOrd="0" destOrd="0" presId="urn:microsoft.com/office/officeart/2008/layout/HorizontalMultiLevelHierarchy"/>
    <dgm:cxn modelId="{2D076031-2D11-4602-AC5D-41CD4892AE80}" type="presParOf" srcId="{95B174F2-80A6-4282-9B6E-974D5612B32C}" destId="{AD1A4206-F4D2-4E4A-A746-BCC1D0D9BCA5}" srcOrd="1" destOrd="0" presId="urn:microsoft.com/office/officeart/2008/layout/HorizontalMultiLevelHierarchy"/>
    <dgm:cxn modelId="{C83CD216-7629-4155-9080-945CFEEDB02A}" type="presParOf" srcId="{4D830C9C-E117-440D-ABE6-3EC11FAEB4D9}" destId="{6ED2CEDB-41D7-42F6-A943-8898C77DD0D2}" srcOrd="1" destOrd="0" presId="urn:microsoft.com/office/officeart/2008/layout/HorizontalMultiLevelHierarchy"/>
    <dgm:cxn modelId="{226C78CC-C683-4933-92DA-F339DEA73538}" type="presParOf" srcId="{6ED2CEDB-41D7-42F6-A943-8898C77DD0D2}" destId="{2195DEF0-5EB1-41C0-86B5-5ABF9A8F04F1}" srcOrd="0" destOrd="0" presId="urn:microsoft.com/office/officeart/2008/layout/HorizontalMultiLevelHierarchy"/>
    <dgm:cxn modelId="{02A31B03-6A2B-4976-9FB8-1961633DF94C}" type="presParOf" srcId="{6ED2CEDB-41D7-42F6-A943-8898C77DD0D2}" destId="{DD174F37-667D-4464-A73D-C44E82FCBB79}" srcOrd="1" destOrd="0" presId="urn:microsoft.com/office/officeart/2008/layout/HorizontalMultiLevelHierarchy"/>
    <dgm:cxn modelId="{C354D1E3-0463-4E9C-B480-4CF7A5113722}" type="presParOf" srcId="{DD174F37-667D-4464-A73D-C44E82FCBB79}" destId="{33BB2891-568A-4AA1-8AD6-7DA4AA08F5AB}" srcOrd="0" destOrd="0" presId="urn:microsoft.com/office/officeart/2008/layout/HorizontalMultiLevelHierarchy"/>
    <dgm:cxn modelId="{67C12F65-5FEA-413C-A024-0AA32BD833CD}" type="presParOf" srcId="{33BB2891-568A-4AA1-8AD6-7DA4AA08F5AB}" destId="{4B54044C-9FFD-4FF9-9FF3-9C3306B62D07}" srcOrd="0" destOrd="0" presId="urn:microsoft.com/office/officeart/2008/layout/HorizontalMultiLevelHierarchy"/>
    <dgm:cxn modelId="{0EFCF1B2-F4D4-464C-887B-12004848664D}" type="presParOf" srcId="{DD174F37-667D-4464-A73D-C44E82FCBB79}" destId="{A4B19000-CBCB-4956-B098-A79A27F417AF}" srcOrd="1" destOrd="0" presId="urn:microsoft.com/office/officeart/2008/layout/HorizontalMultiLevelHierarchy"/>
    <dgm:cxn modelId="{072FC6D4-38ED-4DE3-B9F1-A24392373D92}" type="presParOf" srcId="{A4B19000-CBCB-4956-B098-A79A27F417AF}" destId="{1D2A40B2-ED71-4B10-A46B-E01CE4F4A88B}" srcOrd="0" destOrd="0" presId="urn:microsoft.com/office/officeart/2008/layout/HorizontalMultiLevelHierarchy"/>
    <dgm:cxn modelId="{B93FB2BF-BBB4-4D40-A47F-E58A1D47C09B}" type="presParOf" srcId="{A4B19000-CBCB-4956-B098-A79A27F417AF}" destId="{75BCECEB-1754-4214-A50E-B8ACB6626523}" srcOrd="1" destOrd="0" presId="urn:microsoft.com/office/officeart/2008/layout/HorizontalMultiLevelHierarchy"/>
    <dgm:cxn modelId="{582D7F70-57DD-4310-B977-BB14CD32C64C}" type="presParOf" srcId="{75BCECEB-1754-4214-A50E-B8ACB6626523}" destId="{16054491-2B5D-46A3-8B3E-29BACEF7EB01}" srcOrd="0" destOrd="0" presId="urn:microsoft.com/office/officeart/2008/layout/HorizontalMultiLevelHierarchy"/>
    <dgm:cxn modelId="{37E864F6-FA3E-4206-9199-8FA2149B344F}" type="presParOf" srcId="{16054491-2B5D-46A3-8B3E-29BACEF7EB01}" destId="{F56E45E4-158C-4361-8ABD-6999CC7600CD}" srcOrd="0" destOrd="0" presId="urn:microsoft.com/office/officeart/2008/layout/HorizontalMultiLevelHierarchy"/>
    <dgm:cxn modelId="{02AB1D3B-3905-483A-921F-93D68C956B4F}" type="presParOf" srcId="{75BCECEB-1754-4214-A50E-B8ACB6626523}" destId="{510FD5B0-3456-483E-85B6-C7FE395BEDE7}" srcOrd="1" destOrd="0" presId="urn:microsoft.com/office/officeart/2008/layout/HorizontalMultiLevelHierarchy"/>
    <dgm:cxn modelId="{98F51A71-836D-4AA3-A0D4-A379A94D26A2}" type="presParOf" srcId="{510FD5B0-3456-483E-85B6-C7FE395BEDE7}" destId="{EDD3782D-5E50-4903-94DB-5489C6692491}" srcOrd="0" destOrd="0" presId="urn:microsoft.com/office/officeart/2008/layout/HorizontalMultiLevelHierarchy"/>
    <dgm:cxn modelId="{2E89E514-0459-465D-859D-5242B581A325}" type="presParOf" srcId="{510FD5B0-3456-483E-85B6-C7FE395BEDE7}" destId="{4AB57BA1-5248-440A-9A78-9018D93E2679}" srcOrd="1" destOrd="0" presId="urn:microsoft.com/office/officeart/2008/layout/HorizontalMultiLevelHierarchy"/>
    <dgm:cxn modelId="{6F90D18F-A559-4BF1-A3C9-C52FEB4E0AEE}" type="presParOf" srcId="{75BCECEB-1754-4214-A50E-B8ACB6626523}" destId="{E258C918-A009-4624-AA77-F114977D7700}" srcOrd="2" destOrd="0" presId="urn:microsoft.com/office/officeart/2008/layout/HorizontalMultiLevelHierarchy"/>
    <dgm:cxn modelId="{9BF9D808-BDBB-4C1B-939A-306D3D928E0B}" type="presParOf" srcId="{E258C918-A009-4624-AA77-F114977D7700}" destId="{4F7EAE0D-218E-46A8-8925-066B2F479825}" srcOrd="0" destOrd="0" presId="urn:microsoft.com/office/officeart/2008/layout/HorizontalMultiLevelHierarchy"/>
    <dgm:cxn modelId="{35976E3D-AA27-41E1-A182-97887163067E}" type="presParOf" srcId="{75BCECEB-1754-4214-A50E-B8ACB6626523}" destId="{56F84D84-14CC-4517-AF83-BC4F50458893}" srcOrd="3" destOrd="0" presId="urn:microsoft.com/office/officeart/2008/layout/HorizontalMultiLevelHierarchy"/>
    <dgm:cxn modelId="{66873D44-6132-4A48-BCCA-7589ECD60581}" type="presParOf" srcId="{56F84D84-14CC-4517-AF83-BC4F50458893}" destId="{66060028-BF6A-45D5-B931-70033CC5DF12}" srcOrd="0" destOrd="0" presId="urn:microsoft.com/office/officeart/2008/layout/HorizontalMultiLevelHierarchy"/>
    <dgm:cxn modelId="{076314C6-1E4D-4179-8860-BDF59E628155}" type="presParOf" srcId="{56F84D84-14CC-4517-AF83-BC4F50458893}" destId="{FC267271-DC6E-4924-AB38-5A5B293BCEC2}" srcOrd="1" destOrd="0" presId="urn:microsoft.com/office/officeart/2008/layout/HorizontalMultiLevelHierarchy"/>
    <dgm:cxn modelId="{E2D12044-C8AD-4D57-958B-14620788512A}" type="presParOf" srcId="{75BCECEB-1754-4214-A50E-B8ACB6626523}" destId="{3DA714AD-586A-4673-86D1-F4684CCCBF57}" srcOrd="4" destOrd="0" presId="urn:microsoft.com/office/officeart/2008/layout/HorizontalMultiLevelHierarchy"/>
    <dgm:cxn modelId="{B4583665-6CEE-4592-8584-D25D241ED1DE}" type="presParOf" srcId="{3DA714AD-586A-4673-86D1-F4684CCCBF57}" destId="{4CEB402A-A0AE-497F-8226-CD21CD822927}" srcOrd="0" destOrd="0" presId="urn:microsoft.com/office/officeart/2008/layout/HorizontalMultiLevelHierarchy"/>
    <dgm:cxn modelId="{97E30121-66B1-4B63-9D2F-93DA225E9749}" type="presParOf" srcId="{75BCECEB-1754-4214-A50E-B8ACB6626523}" destId="{8C674625-B2B1-4479-890A-C34F23714765}" srcOrd="5" destOrd="0" presId="urn:microsoft.com/office/officeart/2008/layout/HorizontalMultiLevelHierarchy"/>
    <dgm:cxn modelId="{4DA7AE8B-FF5E-42C6-A24B-124352ABC22C}" type="presParOf" srcId="{8C674625-B2B1-4479-890A-C34F23714765}" destId="{3ACB5651-0B26-490B-BF42-513376F8298B}" srcOrd="0" destOrd="0" presId="urn:microsoft.com/office/officeart/2008/layout/HorizontalMultiLevelHierarchy"/>
    <dgm:cxn modelId="{06A51538-C723-46A1-9123-BB2538C5C18A}" type="presParOf" srcId="{8C674625-B2B1-4479-890A-C34F23714765}" destId="{00511FA2-3A04-4677-A1BE-8735B382675E}" srcOrd="1" destOrd="0" presId="urn:microsoft.com/office/officeart/2008/layout/HorizontalMultiLevelHierarchy"/>
    <dgm:cxn modelId="{7BED329E-7B8C-4E20-93A6-060BBA649765}" type="presParOf" srcId="{00511FA2-3A04-4677-A1BE-8735B382675E}" destId="{3411BF2D-AD80-4EE0-BC92-CE2A14176862}" srcOrd="0" destOrd="0" presId="urn:microsoft.com/office/officeart/2008/layout/HorizontalMultiLevelHierarchy"/>
    <dgm:cxn modelId="{2958E374-F774-4AAA-BE29-BCAAFC6248D7}" type="presParOf" srcId="{3411BF2D-AD80-4EE0-BC92-CE2A14176862}" destId="{4749E840-8A5B-4526-AFD2-AE55DFA51559}" srcOrd="0" destOrd="0" presId="urn:microsoft.com/office/officeart/2008/layout/HorizontalMultiLevelHierarchy"/>
    <dgm:cxn modelId="{9F8EB72B-D16D-47AB-8AF4-3876A63E7F3C}" type="presParOf" srcId="{00511FA2-3A04-4677-A1BE-8735B382675E}" destId="{A93AA0C2-887F-4793-AB26-1DD8A8F036ED}" srcOrd="1" destOrd="0" presId="urn:microsoft.com/office/officeart/2008/layout/HorizontalMultiLevelHierarchy"/>
    <dgm:cxn modelId="{C67C144E-5D2E-4054-B0DC-506B3AAD2CFA}" type="presParOf" srcId="{A93AA0C2-887F-4793-AB26-1DD8A8F036ED}" destId="{29CCC933-4F24-4C68-A268-CAD0AD076DB4}" srcOrd="0" destOrd="0" presId="urn:microsoft.com/office/officeart/2008/layout/HorizontalMultiLevelHierarchy"/>
    <dgm:cxn modelId="{6919B739-FE48-46E4-B31C-5577C50361D1}" type="presParOf" srcId="{A93AA0C2-887F-4793-AB26-1DD8A8F036ED}" destId="{5893F5C1-42ED-4BAE-968D-8ECFBB32D144}" srcOrd="1" destOrd="0" presId="urn:microsoft.com/office/officeart/2008/layout/HorizontalMultiLevelHierarchy"/>
    <dgm:cxn modelId="{E1A812DC-2492-4EB7-9736-97837B61D7FD}" type="presParOf" srcId="{00511FA2-3A04-4677-A1BE-8735B382675E}" destId="{98E5E399-985E-4238-8000-FC1920EC9BC6}" srcOrd="2" destOrd="0" presId="urn:microsoft.com/office/officeart/2008/layout/HorizontalMultiLevelHierarchy"/>
    <dgm:cxn modelId="{E63DCA38-932E-4B25-96CF-61C728E00F7A}" type="presParOf" srcId="{98E5E399-985E-4238-8000-FC1920EC9BC6}" destId="{6E4D98ED-B748-4036-8CD4-5BF6EB41E67D}" srcOrd="0" destOrd="0" presId="urn:microsoft.com/office/officeart/2008/layout/HorizontalMultiLevelHierarchy"/>
    <dgm:cxn modelId="{58EF2D3F-A2BF-4817-A8F2-42D88522627D}" type="presParOf" srcId="{00511FA2-3A04-4677-A1BE-8735B382675E}" destId="{3A34552D-E6AD-4E73-A8E1-1C43DE63967A}" srcOrd="3" destOrd="0" presId="urn:microsoft.com/office/officeart/2008/layout/HorizontalMultiLevelHierarchy"/>
    <dgm:cxn modelId="{A5F44629-B43C-4126-B2BF-C822CA15545E}" type="presParOf" srcId="{3A34552D-E6AD-4E73-A8E1-1C43DE63967A}" destId="{9EB2115A-E0F4-4000-9C98-F93CABE6E431}" srcOrd="0" destOrd="0" presId="urn:microsoft.com/office/officeart/2008/layout/HorizontalMultiLevelHierarchy"/>
    <dgm:cxn modelId="{CC1E1616-744A-4B64-9442-7006136E7FF8}" type="presParOf" srcId="{3A34552D-E6AD-4E73-A8E1-1C43DE63967A}" destId="{465FA55F-5BFA-4289-B47F-DB9A00D59C16}" srcOrd="1" destOrd="0" presId="urn:microsoft.com/office/officeart/2008/layout/HorizontalMultiLevelHierarchy"/>
    <dgm:cxn modelId="{3FF7D63D-EDD8-4500-95EF-9D01A1F5DC64}" type="presParOf" srcId="{00511FA2-3A04-4677-A1BE-8735B382675E}" destId="{54ABB16C-B894-432B-A0FB-D84AE8849165}" srcOrd="4" destOrd="0" presId="urn:microsoft.com/office/officeart/2008/layout/HorizontalMultiLevelHierarchy"/>
    <dgm:cxn modelId="{6A17AE26-3734-4FEA-A903-CE8C6222A841}" type="presParOf" srcId="{54ABB16C-B894-432B-A0FB-D84AE8849165}" destId="{09D46A6E-FF9E-4EC0-8D4A-0ABB94090543}" srcOrd="0" destOrd="0" presId="urn:microsoft.com/office/officeart/2008/layout/HorizontalMultiLevelHierarchy"/>
    <dgm:cxn modelId="{DD913159-E74D-47A5-A43D-3B7045336F1D}" type="presParOf" srcId="{00511FA2-3A04-4677-A1BE-8735B382675E}" destId="{5D8126F1-4086-4BE8-A402-95B5FF5E9563}" srcOrd="5" destOrd="0" presId="urn:microsoft.com/office/officeart/2008/layout/HorizontalMultiLevelHierarchy"/>
    <dgm:cxn modelId="{8E7324B5-AD98-4237-8854-381D6185336A}" type="presParOf" srcId="{5D8126F1-4086-4BE8-A402-95B5FF5E9563}" destId="{865C3EFE-22FC-4EE0-BB3B-7B3ABF9D0D71}" srcOrd="0" destOrd="0" presId="urn:microsoft.com/office/officeart/2008/layout/HorizontalMultiLevelHierarchy"/>
    <dgm:cxn modelId="{62EFA965-7E27-457B-8DE9-918686FA3E69}" type="presParOf" srcId="{5D8126F1-4086-4BE8-A402-95B5FF5E9563}" destId="{26B83BE5-4B6C-4E13-8993-4DA40D74A20B}" srcOrd="1" destOrd="0" presId="urn:microsoft.com/office/officeart/2008/layout/HorizontalMultiLevelHierarchy"/>
    <dgm:cxn modelId="{94D0C11B-3643-4B58-BA30-454CA6530D4F}" type="presParOf" srcId="{75BCECEB-1754-4214-A50E-B8ACB6626523}" destId="{9D4B8A6C-497A-4D5D-ACA3-60F1DC18EC39}" srcOrd="6" destOrd="0" presId="urn:microsoft.com/office/officeart/2008/layout/HorizontalMultiLevelHierarchy"/>
    <dgm:cxn modelId="{28230292-C292-4B68-A448-9FEDC68D12E1}" type="presParOf" srcId="{9D4B8A6C-497A-4D5D-ACA3-60F1DC18EC39}" destId="{848DA3B9-64DE-449E-985C-45F46F2EE369}" srcOrd="0" destOrd="0" presId="urn:microsoft.com/office/officeart/2008/layout/HorizontalMultiLevelHierarchy"/>
    <dgm:cxn modelId="{F06C629F-0EB0-47EE-AA60-FA4160C94D17}" type="presParOf" srcId="{75BCECEB-1754-4214-A50E-B8ACB6626523}" destId="{C74DDC29-C924-4EE2-B2F4-7A988E83AF6C}" srcOrd="7" destOrd="0" presId="urn:microsoft.com/office/officeart/2008/layout/HorizontalMultiLevelHierarchy"/>
    <dgm:cxn modelId="{2C7025A6-58E4-4C38-AFC4-54DC4DC49AB4}" type="presParOf" srcId="{C74DDC29-C924-4EE2-B2F4-7A988E83AF6C}" destId="{5775B16D-75A5-4A80-8642-1C2A0B07060F}" srcOrd="0" destOrd="0" presId="urn:microsoft.com/office/officeart/2008/layout/HorizontalMultiLevelHierarchy"/>
    <dgm:cxn modelId="{C8BE210C-961C-45F5-B68E-5E997BE273CE}" type="presParOf" srcId="{C74DDC29-C924-4EE2-B2F4-7A988E83AF6C}" destId="{6519566B-8C6E-46BA-B4EB-296D9055387F}" srcOrd="1" destOrd="0" presId="urn:microsoft.com/office/officeart/2008/layout/HorizontalMultiLevelHierarchy"/>
    <dgm:cxn modelId="{E3D0B2F2-6C9E-4FFF-9273-D8AE822C0C82}" type="presParOf" srcId="{6519566B-8C6E-46BA-B4EB-296D9055387F}" destId="{89DAE5E4-2EE4-42E1-AA88-4C4FBCFF1BCF}" srcOrd="0" destOrd="0" presId="urn:microsoft.com/office/officeart/2008/layout/HorizontalMultiLevelHierarchy"/>
    <dgm:cxn modelId="{98895F37-7A3A-4CB7-86EB-1513ACF9E8E5}" type="presParOf" srcId="{89DAE5E4-2EE4-42E1-AA88-4C4FBCFF1BCF}" destId="{8C281AD3-399A-434D-9D78-0CA1EA14DB27}" srcOrd="0" destOrd="0" presId="urn:microsoft.com/office/officeart/2008/layout/HorizontalMultiLevelHierarchy"/>
    <dgm:cxn modelId="{3870F97B-C6AF-4AA1-88F0-D5F9790575BB}" type="presParOf" srcId="{6519566B-8C6E-46BA-B4EB-296D9055387F}" destId="{E040B228-67F0-4E79-B388-2B51EFDF7BB5}" srcOrd="1" destOrd="0" presId="urn:microsoft.com/office/officeart/2008/layout/HorizontalMultiLevelHierarchy"/>
    <dgm:cxn modelId="{55BAA1F4-9DAA-46DF-AD46-80E3DE9A282C}" type="presParOf" srcId="{E040B228-67F0-4E79-B388-2B51EFDF7BB5}" destId="{98DE0B93-1611-401D-BBC7-E904FA35787E}" srcOrd="0" destOrd="0" presId="urn:microsoft.com/office/officeart/2008/layout/HorizontalMultiLevelHierarchy"/>
    <dgm:cxn modelId="{8DE14BF0-1A55-4AD4-9883-80167CF45B1E}" type="presParOf" srcId="{E040B228-67F0-4E79-B388-2B51EFDF7BB5}" destId="{0B34C803-DA8D-4CF8-A7F2-2EBC3C1CF4C4}" srcOrd="1" destOrd="0" presId="urn:microsoft.com/office/officeart/2008/layout/HorizontalMultiLevelHierarchy"/>
    <dgm:cxn modelId="{6A629E3B-FC51-41F1-8439-1F8CE0C65B8B}" type="presParOf" srcId="{6519566B-8C6E-46BA-B4EB-296D9055387F}" destId="{FE4709D5-F054-45E6-8AC3-D90ACE63A29F}" srcOrd="2" destOrd="0" presId="urn:microsoft.com/office/officeart/2008/layout/HorizontalMultiLevelHierarchy"/>
    <dgm:cxn modelId="{A72F7436-B4D8-409A-ACF1-688594EDC49C}" type="presParOf" srcId="{FE4709D5-F054-45E6-8AC3-D90ACE63A29F}" destId="{CA5C3269-2AE5-4B66-A6C3-7CBA66462AC7}" srcOrd="0" destOrd="0" presId="urn:microsoft.com/office/officeart/2008/layout/HorizontalMultiLevelHierarchy"/>
    <dgm:cxn modelId="{A1939436-256B-450D-A73A-7885447FF11A}" type="presParOf" srcId="{6519566B-8C6E-46BA-B4EB-296D9055387F}" destId="{FDC4CDCF-E9AD-44E7-9CA8-E282E8882FE0}" srcOrd="3" destOrd="0" presId="urn:microsoft.com/office/officeart/2008/layout/HorizontalMultiLevelHierarchy"/>
    <dgm:cxn modelId="{54176733-DB28-4BB8-A41E-6A2200206714}" type="presParOf" srcId="{FDC4CDCF-E9AD-44E7-9CA8-E282E8882FE0}" destId="{8C4B96A6-A6DA-4852-B40A-1D2865510DA4}" srcOrd="0" destOrd="0" presId="urn:microsoft.com/office/officeart/2008/layout/HorizontalMultiLevelHierarchy"/>
    <dgm:cxn modelId="{B85728B7-87E2-44B5-93DC-9CD5AC5E7E7D}" type="presParOf" srcId="{FDC4CDCF-E9AD-44E7-9CA8-E282E8882FE0}" destId="{323FBA25-FE08-473A-8828-FC3E9114F1A3}" srcOrd="1" destOrd="0" presId="urn:microsoft.com/office/officeart/2008/layout/HorizontalMultiLevelHierarchy"/>
    <dgm:cxn modelId="{27D5BCBD-706A-4657-A8F3-4E85D60FC4E6}" type="presParOf" srcId="{75BCECEB-1754-4214-A50E-B8ACB6626523}" destId="{99775ED9-1D19-4448-B8A6-BB41D6931376}" srcOrd="8" destOrd="0" presId="urn:microsoft.com/office/officeart/2008/layout/HorizontalMultiLevelHierarchy"/>
    <dgm:cxn modelId="{70F147EB-4E80-48D4-90C0-6BA769FC2DB8}" type="presParOf" srcId="{99775ED9-1D19-4448-B8A6-BB41D6931376}" destId="{FF3BB9A8-F977-49EA-ACE3-CEA569269CD8}" srcOrd="0" destOrd="0" presId="urn:microsoft.com/office/officeart/2008/layout/HorizontalMultiLevelHierarchy"/>
    <dgm:cxn modelId="{1447B449-58CE-437D-9305-A8335050AC21}" type="presParOf" srcId="{75BCECEB-1754-4214-A50E-B8ACB6626523}" destId="{FE8AF77C-9BBB-442F-AAE3-5270842C1600}" srcOrd="9" destOrd="0" presId="urn:microsoft.com/office/officeart/2008/layout/HorizontalMultiLevelHierarchy"/>
    <dgm:cxn modelId="{425BB50C-5F4E-4769-9A5E-CFB98945A134}" type="presParOf" srcId="{FE8AF77C-9BBB-442F-AAE3-5270842C1600}" destId="{0A52B7CE-A4A2-41C6-BCC6-077DBCF6E958}" srcOrd="0" destOrd="0" presId="urn:microsoft.com/office/officeart/2008/layout/HorizontalMultiLevelHierarchy"/>
    <dgm:cxn modelId="{3286C3BC-66F5-40CA-9D99-E82AC464DBC4}" type="presParOf" srcId="{FE8AF77C-9BBB-442F-AAE3-5270842C1600}" destId="{851DDC56-9AD1-4E29-9065-88510643C076}" srcOrd="1" destOrd="0" presId="urn:microsoft.com/office/officeart/2008/layout/HorizontalMultiLevelHierarchy"/>
    <dgm:cxn modelId="{FFDC1520-4785-46B3-9F9C-2D44B45CC35A}" type="presParOf" srcId="{851DDC56-9AD1-4E29-9065-88510643C076}" destId="{B58DDEBC-FA91-45AC-8E4E-16BB41177914}" srcOrd="0" destOrd="0" presId="urn:microsoft.com/office/officeart/2008/layout/HorizontalMultiLevelHierarchy"/>
    <dgm:cxn modelId="{CDB93B17-A59A-4366-8474-4F262F66A4EE}" type="presParOf" srcId="{B58DDEBC-FA91-45AC-8E4E-16BB41177914}" destId="{87FBB172-4249-4BF4-B55D-04C3646FA824}" srcOrd="0" destOrd="0" presId="urn:microsoft.com/office/officeart/2008/layout/HorizontalMultiLevelHierarchy"/>
    <dgm:cxn modelId="{E2FBE55D-D5E2-4C21-BEA6-BED6B7BE497F}" type="presParOf" srcId="{851DDC56-9AD1-4E29-9065-88510643C076}" destId="{B97A2592-456F-4402-AD87-4276FA648C15}" srcOrd="1" destOrd="0" presId="urn:microsoft.com/office/officeart/2008/layout/HorizontalMultiLevelHierarchy"/>
    <dgm:cxn modelId="{855DBDDA-3F7B-4997-BB9B-B822F6D84AFC}" type="presParOf" srcId="{B97A2592-456F-4402-AD87-4276FA648C15}" destId="{9382AD0D-7113-4BB1-A3C2-056D1A6D144C}" srcOrd="0" destOrd="0" presId="urn:microsoft.com/office/officeart/2008/layout/HorizontalMultiLevelHierarchy"/>
    <dgm:cxn modelId="{D9B532FC-22C7-4D66-A544-2F853BB28A34}" type="presParOf" srcId="{B97A2592-456F-4402-AD87-4276FA648C15}" destId="{3FFAFEE9-43A7-45C9-8E75-9CE209DD09E6}" srcOrd="1" destOrd="0" presId="urn:microsoft.com/office/officeart/2008/layout/HorizontalMultiLevelHierarchy"/>
    <dgm:cxn modelId="{FD471790-EE28-42E7-A7E2-C855084891EA}" type="presParOf" srcId="{DD174F37-667D-4464-A73D-C44E82FCBB79}" destId="{A0D1AA9D-6C8B-4A6F-8307-809D335A7794}" srcOrd="2" destOrd="0" presId="urn:microsoft.com/office/officeart/2008/layout/HorizontalMultiLevelHierarchy"/>
    <dgm:cxn modelId="{0B320432-5089-4213-B31B-C8A040B3B690}" type="presParOf" srcId="{A0D1AA9D-6C8B-4A6F-8307-809D335A7794}" destId="{4C02379A-5087-493D-A3DD-4AE5DE505E1E}" srcOrd="0" destOrd="0" presId="urn:microsoft.com/office/officeart/2008/layout/HorizontalMultiLevelHierarchy"/>
    <dgm:cxn modelId="{A6B687B8-AE74-457B-AEE3-966EC72808B2}" type="presParOf" srcId="{DD174F37-667D-4464-A73D-C44E82FCBB79}" destId="{525A380C-A874-4E34-827A-033CED837CBD}" srcOrd="3" destOrd="0" presId="urn:microsoft.com/office/officeart/2008/layout/HorizontalMultiLevelHierarchy"/>
    <dgm:cxn modelId="{9CE1FF85-9FD1-425B-9910-06285018566C}" type="presParOf" srcId="{525A380C-A874-4E34-827A-033CED837CBD}" destId="{81574ABC-2BA8-4A74-A288-DE0D83AD335E}" srcOrd="0" destOrd="0" presId="urn:microsoft.com/office/officeart/2008/layout/HorizontalMultiLevelHierarchy"/>
    <dgm:cxn modelId="{09EE214F-200C-4F68-82A4-032526D4188F}" type="presParOf" srcId="{525A380C-A874-4E34-827A-033CED837CBD}" destId="{F788F362-1092-401F-882B-1E1432940B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5ED6-2FEA-4720-9195-9F4036B31EC9}">
      <dsp:nvSpPr>
        <dsp:cNvPr id="0" name=""/>
        <dsp:cNvSpPr/>
      </dsp:nvSpPr>
      <dsp:spPr>
        <a:xfrm>
          <a:off x="6643854" y="1288687"/>
          <a:ext cx="159729" cy="124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92"/>
              </a:lnTo>
              <a:lnTo>
                <a:pt x="159729" y="12458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6B7F6-688C-4AA2-B330-5B114D7FFCF3}">
      <dsp:nvSpPr>
        <dsp:cNvPr id="0" name=""/>
        <dsp:cNvSpPr/>
      </dsp:nvSpPr>
      <dsp:spPr>
        <a:xfrm>
          <a:off x="6643854" y="1288687"/>
          <a:ext cx="159729" cy="48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38"/>
              </a:lnTo>
              <a:lnTo>
                <a:pt x="159729" y="4898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3D719-5DA3-469D-B985-75F2B7D1B6E9}">
      <dsp:nvSpPr>
        <dsp:cNvPr id="0" name=""/>
        <dsp:cNvSpPr/>
      </dsp:nvSpPr>
      <dsp:spPr>
        <a:xfrm>
          <a:off x="4625935" y="532633"/>
          <a:ext cx="2443865" cy="223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0"/>
              </a:lnTo>
              <a:lnTo>
                <a:pt x="2443865" y="111810"/>
              </a:lnTo>
              <a:lnTo>
                <a:pt x="2443865" y="223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BB6C-C7E3-4B64-BC00-D0EAEE14CBBE}">
      <dsp:nvSpPr>
        <dsp:cNvPr id="0" name=""/>
        <dsp:cNvSpPr/>
      </dsp:nvSpPr>
      <dsp:spPr>
        <a:xfrm>
          <a:off x="5355367" y="1288687"/>
          <a:ext cx="159729" cy="124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92"/>
              </a:lnTo>
              <a:lnTo>
                <a:pt x="159729" y="12458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7EA7F-94F1-4019-AF55-CC529E7D1545}">
      <dsp:nvSpPr>
        <dsp:cNvPr id="0" name=""/>
        <dsp:cNvSpPr/>
      </dsp:nvSpPr>
      <dsp:spPr>
        <a:xfrm>
          <a:off x="5355367" y="1288687"/>
          <a:ext cx="159729" cy="48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38"/>
              </a:lnTo>
              <a:lnTo>
                <a:pt x="159729" y="4898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557F2-FCD1-4B4E-98FF-37E5EAC61860}">
      <dsp:nvSpPr>
        <dsp:cNvPr id="0" name=""/>
        <dsp:cNvSpPr/>
      </dsp:nvSpPr>
      <dsp:spPr>
        <a:xfrm>
          <a:off x="4625935" y="532633"/>
          <a:ext cx="1155378" cy="223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0"/>
              </a:lnTo>
              <a:lnTo>
                <a:pt x="1155378" y="111810"/>
              </a:lnTo>
              <a:lnTo>
                <a:pt x="1155378" y="223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CEC8B-F84B-4609-BFDB-7E62429A7D7B}">
      <dsp:nvSpPr>
        <dsp:cNvPr id="0" name=""/>
        <dsp:cNvSpPr/>
      </dsp:nvSpPr>
      <dsp:spPr>
        <a:xfrm>
          <a:off x="4066881" y="1288687"/>
          <a:ext cx="159729" cy="2001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946"/>
              </a:lnTo>
              <a:lnTo>
                <a:pt x="159729" y="2001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57DFE-6585-4205-B585-B9103AEF352C}">
      <dsp:nvSpPr>
        <dsp:cNvPr id="0" name=""/>
        <dsp:cNvSpPr/>
      </dsp:nvSpPr>
      <dsp:spPr>
        <a:xfrm>
          <a:off x="4066881" y="1288687"/>
          <a:ext cx="159729" cy="124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92"/>
              </a:lnTo>
              <a:lnTo>
                <a:pt x="159729" y="12458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067D5-B5A8-456B-AC03-A5466010E65B}">
      <dsp:nvSpPr>
        <dsp:cNvPr id="0" name=""/>
        <dsp:cNvSpPr/>
      </dsp:nvSpPr>
      <dsp:spPr>
        <a:xfrm>
          <a:off x="4066881" y="1288687"/>
          <a:ext cx="159729" cy="48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38"/>
              </a:lnTo>
              <a:lnTo>
                <a:pt x="159729" y="4898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042F7-974E-436D-BCCE-51D537236EE2}">
      <dsp:nvSpPr>
        <dsp:cNvPr id="0" name=""/>
        <dsp:cNvSpPr/>
      </dsp:nvSpPr>
      <dsp:spPr>
        <a:xfrm>
          <a:off x="4492827" y="532633"/>
          <a:ext cx="133108" cy="223621"/>
        </a:xfrm>
        <a:custGeom>
          <a:avLst/>
          <a:gdLst/>
          <a:ahLst/>
          <a:cxnLst/>
          <a:rect l="0" t="0" r="0" b="0"/>
          <a:pathLst>
            <a:path>
              <a:moveTo>
                <a:pt x="133108" y="0"/>
              </a:moveTo>
              <a:lnTo>
                <a:pt x="133108" y="111810"/>
              </a:lnTo>
              <a:lnTo>
                <a:pt x="0" y="111810"/>
              </a:lnTo>
              <a:lnTo>
                <a:pt x="0" y="223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A3492-D696-40CE-8C1B-E6D5E8732520}">
      <dsp:nvSpPr>
        <dsp:cNvPr id="0" name=""/>
        <dsp:cNvSpPr/>
      </dsp:nvSpPr>
      <dsp:spPr>
        <a:xfrm>
          <a:off x="2182069" y="1288687"/>
          <a:ext cx="1288486" cy="223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0"/>
              </a:lnTo>
              <a:lnTo>
                <a:pt x="1288486" y="111810"/>
              </a:lnTo>
              <a:lnTo>
                <a:pt x="1288486" y="223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87DB8-61B7-47CF-95A9-C6F6E6BBD31D}">
      <dsp:nvSpPr>
        <dsp:cNvPr id="0" name=""/>
        <dsp:cNvSpPr/>
      </dsp:nvSpPr>
      <dsp:spPr>
        <a:xfrm>
          <a:off x="2136349" y="1288687"/>
          <a:ext cx="91440" cy="2236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4D228-00D1-43AA-B37E-7A6FD3C4630C}">
      <dsp:nvSpPr>
        <dsp:cNvPr id="0" name=""/>
        <dsp:cNvSpPr/>
      </dsp:nvSpPr>
      <dsp:spPr>
        <a:xfrm>
          <a:off x="467636" y="2044741"/>
          <a:ext cx="159729" cy="2758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000"/>
              </a:lnTo>
              <a:lnTo>
                <a:pt x="159729" y="27580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87108-0B44-48C8-9A9A-8A95DA263F63}">
      <dsp:nvSpPr>
        <dsp:cNvPr id="0" name=""/>
        <dsp:cNvSpPr/>
      </dsp:nvSpPr>
      <dsp:spPr>
        <a:xfrm>
          <a:off x="467636" y="2044741"/>
          <a:ext cx="159729" cy="2001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946"/>
              </a:lnTo>
              <a:lnTo>
                <a:pt x="159729" y="2001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2BB6D-79B7-487F-99A5-22CBCE4517F9}">
      <dsp:nvSpPr>
        <dsp:cNvPr id="0" name=""/>
        <dsp:cNvSpPr/>
      </dsp:nvSpPr>
      <dsp:spPr>
        <a:xfrm>
          <a:off x="467636" y="2044741"/>
          <a:ext cx="159729" cy="124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92"/>
              </a:lnTo>
              <a:lnTo>
                <a:pt x="159729" y="12458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7B42-5BF7-495A-9690-FE0E15F7C5A4}">
      <dsp:nvSpPr>
        <dsp:cNvPr id="0" name=""/>
        <dsp:cNvSpPr/>
      </dsp:nvSpPr>
      <dsp:spPr>
        <a:xfrm>
          <a:off x="467636" y="2044741"/>
          <a:ext cx="159729" cy="48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38"/>
              </a:lnTo>
              <a:lnTo>
                <a:pt x="159729" y="4898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6FA8-0BC4-4DCB-9882-AF9DE0EA55EE}">
      <dsp:nvSpPr>
        <dsp:cNvPr id="0" name=""/>
        <dsp:cNvSpPr/>
      </dsp:nvSpPr>
      <dsp:spPr>
        <a:xfrm>
          <a:off x="893582" y="1288687"/>
          <a:ext cx="1288486" cy="223621"/>
        </a:xfrm>
        <a:custGeom>
          <a:avLst/>
          <a:gdLst/>
          <a:ahLst/>
          <a:cxnLst/>
          <a:rect l="0" t="0" r="0" b="0"/>
          <a:pathLst>
            <a:path>
              <a:moveTo>
                <a:pt x="1288486" y="0"/>
              </a:moveTo>
              <a:lnTo>
                <a:pt x="1288486" y="111810"/>
              </a:lnTo>
              <a:lnTo>
                <a:pt x="0" y="111810"/>
              </a:lnTo>
              <a:lnTo>
                <a:pt x="0" y="223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DFA4-DAEA-46D4-86BA-7B7595F4EE29}">
      <dsp:nvSpPr>
        <dsp:cNvPr id="0" name=""/>
        <dsp:cNvSpPr/>
      </dsp:nvSpPr>
      <dsp:spPr>
        <a:xfrm>
          <a:off x="2182069" y="532633"/>
          <a:ext cx="2443865" cy="223621"/>
        </a:xfrm>
        <a:custGeom>
          <a:avLst/>
          <a:gdLst/>
          <a:ahLst/>
          <a:cxnLst/>
          <a:rect l="0" t="0" r="0" b="0"/>
          <a:pathLst>
            <a:path>
              <a:moveTo>
                <a:pt x="2443865" y="0"/>
              </a:moveTo>
              <a:lnTo>
                <a:pt x="2443865" y="111810"/>
              </a:lnTo>
              <a:lnTo>
                <a:pt x="0" y="111810"/>
              </a:lnTo>
              <a:lnTo>
                <a:pt x="0" y="223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A8DC-DAC9-4C3F-BCB1-D8080BF39D41}">
      <dsp:nvSpPr>
        <dsp:cNvPr id="0" name=""/>
        <dsp:cNvSpPr/>
      </dsp:nvSpPr>
      <dsp:spPr>
        <a:xfrm>
          <a:off x="162254" y="3160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Master Lattice</a:t>
          </a:r>
          <a:endParaRPr lang="en-GB" sz="1400" kern="1200"/>
        </a:p>
      </dsp:txBody>
      <dsp:txXfrm>
        <a:off x="162254" y="31603"/>
        <a:ext cx="1064865" cy="532432"/>
      </dsp:txXfrm>
    </dsp:sp>
    <dsp:sp modelId="{A732DEC7-DE0F-48E6-98B5-B226333B4C33}">
      <dsp:nvSpPr>
        <dsp:cNvPr id="0" name=""/>
        <dsp:cNvSpPr/>
      </dsp:nvSpPr>
      <dsp:spPr>
        <a:xfrm>
          <a:off x="4093502" y="200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Framework</a:t>
          </a:r>
          <a:endParaRPr lang="en-GB" sz="1400" kern="1200"/>
        </a:p>
      </dsp:txBody>
      <dsp:txXfrm>
        <a:off x="4093502" y="200"/>
        <a:ext cx="1064865" cy="532432"/>
      </dsp:txXfrm>
    </dsp:sp>
    <dsp:sp modelId="{3B371FFE-3E52-4E52-A6F7-833EDEB4AEEA}">
      <dsp:nvSpPr>
        <dsp:cNvPr id="0" name=""/>
        <dsp:cNvSpPr/>
      </dsp:nvSpPr>
      <dsp:spPr>
        <a:xfrm>
          <a:off x="1649636" y="756255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Elements</a:t>
          </a:r>
          <a:endParaRPr lang="en-GB" sz="1400" kern="1200"/>
        </a:p>
      </dsp:txBody>
      <dsp:txXfrm>
        <a:off x="1649636" y="756255"/>
        <a:ext cx="1064865" cy="532432"/>
      </dsp:txXfrm>
    </dsp:sp>
    <dsp:sp modelId="{A2F8D310-5CBA-41CE-BEDE-0BD22189E74B}">
      <dsp:nvSpPr>
        <dsp:cNvPr id="0" name=""/>
        <dsp:cNvSpPr/>
      </dsp:nvSpPr>
      <dsp:spPr>
        <a:xfrm>
          <a:off x="361150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Quad</a:t>
          </a:r>
          <a:endParaRPr lang="en-GB" sz="1400" kern="1200"/>
        </a:p>
      </dsp:txBody>
      <dsp:txXfrm>
        <a:off x="361150" y="1512309"/>
        <a:ext cx="1064865" cy="532432"/>
      </dsp:txXfrm>
    </dsp:sp>
    <dsp:sp modelId="{0EA70385-BEA5-486F-961E-0692861EB0C9}">
      <dsp:nvSpPr>
        <dsp:cNvPr id="0" name=""/>
        <dsp:cNvSpPr/>
      </dsp:nvSpPr>
      <dsp:spPr>
        <a:xfrm>
          <a:off x="627366" y="226836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K1</a:t>
          </a:r>
          <a:endParaRPr lang="en-GB" sz="1400" kern="1200"/>
        </a:p>
      </dsp:txBody>
      <dsp:txXfrm>
        <a:off x="627366" y="2268363"/>
        <a:ext cx="1064865" cy="532432"/>
      </dsp:txXfrm>
    </dsp:sp>
    <dsp:sp modelId="{2B6A31A6-AD9A-48B4-804C-8CCD17214B41}">
      <dsp:nvSpPr>
        <dsp:cNvPr id="0" name=""/>
        <dsp:cNvSpPr/>
      </dsp:nvSpPr>
      <dsp:spPr>
        <a:xfrm>
          <a:off x="627366" y="3024418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L</a:t>
          </a:r>
          <a:endParaRPr lang="en-GB" sz="1400" kern="1200"/>
        </a:p>
      </dsp:txBody>
      <dsp:txXfrm>
        <a:off x="627366" y="3024418"/>
        <a:ext cx="1064865" cy="532432"/>
      </dsp:txXfrm>
    </dsp:sp>
    <dsp:sp modelId="{A322F5A1-57BD-4188-B863-C6227D0CFDEF}">
      <dsp:nvSpPr>
        <dsp:cNvPr id="0" name=""/>
        <dsp:cNvSpPr/>
      </dsp:nvSpPr>
      <dsp:spPr>
        <a:xfrm>
          <a:off x="627366" y="3780472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position_start</a:t>
          </a:r>
          <a:endParaRPr lang="en-GB" sz="1400" kern="1200"/>
        </a:p>
      </dsp:txBody>
      <dsp:txXfrm>
        <a:off x="627366" y="3780472"/>
        <a:ext cx="1064865" cy="532432"/>
      </dsp:txXfrm>
    </dsp:sp>
    <dsp:sp modelId="{5FB26279-C200-4170-A228-8EB9D2BCF150}">
      <dsp:nvSpPr>
        <dsp:cNvPr id="0" name=""/>
        <dsp:cNvSpPr/>
      </dsp:nvSpPr>
      <dsp:spPr>
        <a:xfrm>
          <a:off x="627366" y="4536526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position_end</a:t>
          </a:r>
          <a:endParaRPr lang="en-GB" sz="1400" kern="1200"/>
        </a:p>
      </dsp:txBody>
      <dsp:txXfrm>
        <a:off x="627366" y="4536526"/>
        <a:ext cx="1064865" cy="532432"/>
      </dsp:txXfrm>
    </dsp:sp>
    <dsp:sp modelId="{891917A4-BC01-464D-94E5-3817B477D47F}">
      <dsp:nvSpPr>
        <dsp:cNvPr id="0" name=""/>
        <dsp:cNvSpPr/>
      </dsp:nvSpPr>
      <dsp:spPr>
        <a:xfrm>
          <a:off x="1649636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Dipole</a:t>
          </a:r>
          <a:endParaRPr lang="en-GB" sz="1400" kern="1200"/>
        </a:p>
      </dsp:txBody>
      <dsp:txXfrm>
        <a:off x="1649636" y="1512309"/>
        <a:ext cx="1064865" cy="532432"/>
      </dsp:txXfrm>
    </dsp:sp>
    <dsp:sp modelId="{B0EBBCD9-3222-4186-8A20-068CBC220A23}">
      <dsp:nvSpPr>
        <dsp:cNvPr id="0" name=""/>
        <dsp:cNvSpPr/>
      </dsp:nvSpPr>
      <dsp:spPr>
        <a:xfrm>
          <a:off x="2938123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…</a:t>
          </a:r>
          <a:endParaRPr lang="en-GB" sz="1400" kern="1200"/>
        </a:p>
      </dsp:txBody>
      <dsp:txXfrm>
        <a:off x="2938123" y="1512309"/>
        <a:ext cx="1064865" cy="532432"/>
      </dsp:txXfrm>
    </dsp:sp>
    <dsp:sp modelId="{A1D683D9-07DA-4295-B1BA-4678AED887D1}">
      <dsp:nvSpPr>
        <dsp:cNvPr id="0" name=""/>
        <dsp:cNvSpPr/>
      </dsp:nvSpPr>
      <dsp:spPr>
        <a:xfrm>
          <a:off x="3960394" y="756255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Lattices</a:t>
          </a:r>
          <a:endParaRPr lang="en-GB" sz="1400" kern="1200"/>
        </a:p>
      </dsp:txBody>
      <dsp:txXfrm>
        <a:off x="3960394" y="756255"/>
        <a:ext cx="1064865" cy="532432"/>
      </dsp:txXfrm>
    </dsp:sp>
    <dsp:sp modelId="{7ACA59E7-7E26-4A6E-8F8F-D796AD3A03C0}">
      <dsp:nvSpPr>
        <dsp:cNvPr id="0" name=""/>
        <dsp:cNvSpPr/>
      </dsp:nvSpPr>
      <dsp:spPr>
        <a:xfrm>
          <a:off x="4226610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type</a:t>
          </a:r>
          <a:endParaRPr lang="en-GB" sz="1400" kern="1200"/>
        </a:p>
      </dsp:txBody>
      <dsp:txXfrm>
        <a:off x="4226610" y="1512309"/>
        <a:ext cx="1064865" cy="532432"/>
      </dsp:txXfrm>
    </dsp:sp>
    <dsp:sp modelId="{BF64C9AE-3F15-4BE3-AB7D-949C537F81E1}">
      <dsp:nvSpPr>
        <dsp:cNvPr id="0" name=""/>
        <dsp:cNvSpPr/>
      </dsp:nvSpPr>
      <dsp:spPr>
        <a:xfrm>
          <a:off x="4226610" y="226836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Elements</a:t>
          </a:r>
          <a:endParaRPr lang="en-GB" sz="1400" kern="1200"/>
        </a:p>
      </dsp:txBody>
      <dsp:txXfrm>
        <a:off x="4226610" y="2268363"/>
        <a:ext cx="1064865" cy="532432"/>
      </dsp:txXfrm>
    </dsp:sp>
    <dsp:sp modelId="{208C1B11-F962-40BF-97EE-E067B522C7AA}">
      <dsp:nvSpPr>
        <dsp:cNvPr id="0" name=""/>
        <dsp:cNvSpPr/>
      </dsp:nvSpPr>
      <dsp:spPr>
        <a:xfrm>
          <a:off x="4226610" y="3024418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Groups</a:t>
          </a:r>
          <a:endParaRPr lang="en-GB" sz="1400" kern="1200"/>
        </a:p>
      </dsp:txBody>
      <dsp:txXfrm>
        <a:off x="4226610" y="3024418"/>
        <a:ext cx="1064865" cy="532432"/>
      </dsp:txXfrm>
    </dsp:sp>
    <dsp:sp modelId="{CDAD622F-B3A5-4C74-9217-C116A2666420}">
      <dsp:nvSpPr>
        <dsp:cNvPr id="0" name=""/>
        <dsp:cNvSpPr/>
      </dsp:nvSpPr>
      <dsp:spPr>
        <a:xfrm>
          <a:off x="5248881" y="756255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Groups</a:t>
          </a:r>
          <a:endParaRPr lang="en-GB" sz="1400" kern="1200"/>
        </a:p>
      </dsp:txBody>
      <dsp:txXfrm>
        <a:off x="5248881" y="756255"/>
        <a:ext cx="1064865" cy="532432"/>
      </dsp:txXfrm>
    </dsp:sp>
    <dsp:sp modelId="{56F03171-FB2B-43C9-9666-A7976D93E6CA}">
      <dsp:nvSpPr>
        <dsp:cNvPr id="0" name=""/>
        <dsp:cNvSpPr/>
      </dsp:nvSpPr>
      <dsp:spPr>
        <a:xfrm>
          <a:off x="5515097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type</a:t>
          </a:r>
          <a:endParaRPr lang="en-GB" sz="1400" kern="1200"/>
        </a:p>
      </dsp:txBody>
      <dsp:txXfrm>
        <a:off x="5515097" y="1512309"/>
        <a:ext cx="1064865" cy="532432"/>
      </dsp:txXfrm>
    </dsp:sp>
    <dsp:sp modelId="{B3400EA6-56BD-4F08-8F12-CC0A77C795D1}">
      <dsp:nvSpPr>
        <dsp:cNvPr id="0" name=""/>
        <dsp:cNvSpPr/>
      </dsp:nvSpPr>
      <dsp:spPr>
        <a:xfrm>
          <a:off x="5515097" y="226836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elements</a:t>
          </a:r>
          <a:endParaRPr lang="en-GB" sz="1400" kern="1200"/>
        </a:p>
      </dsp:txBody>
      <dsp:txXfrm>
        <a:off x="5515097" y="2268363"/>
        <a:ext cx="1064865" cy="532432"/>
      </dsp:txXfrm>
    </dsp:sp>
    <dsp:sp modelId="{C0927AF2-28FC-4E17-A7C4-76B0341596BB}">
      <dsp:nvSpPr>
        <dsp:cNvPr id="0" name=""/>
        <dsp:cNvSpPr/>
      </dsp:nvSpPr>
      <dsp:spPr>
        <a:xfrm>
          <a:off x="6537368" y="756255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Generator</a:t>
          </a:r>
          <a:endParaRPr lang="en-GB" sz="1400" kern="1200"/>
        </a:p>
      </dsp:txBody>
      <dsp:txXfrm>
        <a:off x="6537368" y="756255"/>
        <a:ext cx="1064865" cy="532432"/>
      </dsp:txXfrm>
    </dsp:sp>
    <dsp:sp modelId="{C76FE811-6AD0-4B7A-8AEF-14201B6649E8}">
      <dsp:nvSpPr>
        <dsp:cNvPr id="0" name=""/>
        <dsp:cNvSpPr/>
      </dsp:nvSpPr>
      <dsp:spPr>
        <a:xfrm>
          <a:off x="6803584" y="1512309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Npart</a:t>
          </a:r>
          <a:endParaRPr lang="en-GB" sz="1400" kern="1200"/>
        </a:p>
      </dsp:txBody>
      <dsp:txXfrm>
        <a:off x="6803584" y="1512309"/>
        <a:ext cx="1064865" cy="532432"/>
      </dsp:txXfrm>
    </dsp:sp>
    <dsp:sp modelId="{60750C3F-0A45-4F61-BA08-4A73E573B95D}">
      <dsp:nvSpPr>
        <dsp:cNvPr id="0" name=""/>
        <dsp:cNvSpPr/>
      </dsp:nvSpPr>
      <dsp:spPr>
        <a:xfrm>
          <a:off x="6803584" y="226836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Q_total</a:t>
          </a:r>
          <a:endParaRPr lang="en-GB" sz="1400" kern="1200"/>
        </a:p>
      </dsp:txBody>
      <dsp:txXfrm>
        <a:off x="6803584" y="2268363"/>
        <a:ext cx="1064865" cy="532432"/>
      </dsp:txXfrm>
    </dsp:sp>
    <dsp:sp modelId="{B1CBFA00-C65A-4846-B29C-7CFE80DE02CD}">
      <dsp:nvSpPr>
        <dsp:cNvPr id="0" name=""/>
        <dsp:cNvSpPr/>
      </dsp:nvSpPr>
      <dsp:spPr>
        <a:xfrm>
          <a:off x="7164734" y="31603"/>
          <a:ext cx="1064865" cy="53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Lattice Codes</a:t>
          </a:r>
          <a:endParaRPr lang="en-GB" sz="1400" kern="1200"/>
        </a:p>
      </dsp:txBody>
      <dsp:txXfrm>
        <a:off x="7164734" y="31603"/>
        <a:ext cx="1064865" cy="53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37347-E41D-41AB-AA49-58E3EE81B126}">
      <dsp:nvSpPr>
        <dsp:cNvPr id="0" name=""/>
        <dsp:cNvSpPr/>
      </dsp:nvSpPr>
      <dsp:spPr>
        <a:xfrm rot="5400000">
          <a:off x="-210006" y="215163"/>
          <a:ext cx="1400044" cy="9800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Initialise Framework</a:t>
          </a:r>
          <a:endParaRPr lang="en-GB" sz="1400" kern="1200" dirty="0"/>
        </a:p>
      </dsp:txBody>
      <dsp:txXfrm rot="-5400000">
        <a:off x="1" y="495173"/>
        <a:ext cx="980031" cy="420013"/>
      </dsp:txXfrm>
    </dsp:sp>
    <dsp:sp modelId="{84A9BA95-B1CC-48A0-87F6-966BB618E7B2}">
      <dsp:nvSpPr>
        <dsp:cNvPr id="0" name=""/>
        <dsp:cNvSpPr/>
      </dsp:nvSpPr>
      <dsp:spPr>
        <a:xfrm rot="5400000">
          <a:off x="4149801" y="-3164613"/>
          <a:ext cx="910029" cy="72495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Initialise directory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Load a lattice settings file</a:t>
          </a:r>
          <a:endParaRPr lang="en-GB" sz="1700" kern="1200" dirty="0"/>
        </a:p>
      </dsp:txBody>
      <dsp:txXfrm rot="-5400000">
        <a:off x="980032" y="49580"/>
        <a:ext cx="7205144" cy="821181"/>
      </dsp:txXfrm>
    </dsp:sp>
    <dsp:sp modelId="{AA84B38A-32DD-4B1B-A8AA-BB654F195ED5}">
      <dsp:nvSpPr>
        <dsp:cNvPr id="0" name=""/>
        <dsp:cNvSpPr/>
      </dsp:nvSpPr>
      <dsp:spPr>
        <a:xfrm rot="5400000">
          <a:off x="-210006" y="1500755"/>
          <a:ext cx="1400044" cy="9800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Modify Master Lattice</a:t>
          </a:r>
          <a:endParaRPr lang="en-GB" sz="1400" kern="1200" dirty="0"/>
        </a:p>
      </dsp:txBody>
      <dsp:txXfrm rot="-5400000">
        <a:off x="1" y="1780765"/>
        <a:ext cx="980031" cy="420013"/>
      </dsp:txXfrm>
    </dsp:sp>
    <dsp:sp modelId="{098896FE-804B-4E53-A817-26B95AECB98D}">
      <dsp:nvSpPr>
        <dsp:cNvPr id="0" name=""/>
        <dsp:cNvSpPr/>
      </dsp:nvSpPr>
      <dsp:spPr>
        <a:xfrm rot="5400000">
          <a:off x="4149561" y="-1878781"/>
          <a:ext cx="910507" cy="72495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Get element objects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Modify object parameters</a:t>
          </a:r>
          <a:endParaRPr lang="en-GB" sz="1700" kern="1200" dirty="0"/>
        </a:p>
      </dsp:txBody>
      <dsp:txXfrm rot="-5400000">
        <a:off x="980031" y="1335196"/>
        <a:ext cx="7205121" cy="821613"/>
      </dsp:txXfrm>
    </dsp:sp>
    <dsp:sp modelId="{0742C3EB-2E0E-4738-BE26-0360EA4B437F}">
      <dsp:nvSpPr>
        <dsp:cNvPr id="0" name=""/>
        <dsp:cNvSpPr/>
      </dsp:nvSpPr>
      <dsp:spPr>
        <a:xfrm rot="5400000">
          <a:off x="-210006" y="2786348"/>
          <a:ext cx="1400044" cy="9800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For each line</a:t>
          </a:r>
          <a:endParaRPr lang="en-GB" sz="1400" kern="1200" dirty="0"/>
        </a:p>
      </dsp:txBody>
      <dsp:txXfrm rot="-5400000">
        <a:off x="1" y="3066358"/>
        <a:ext cx="980031" cy="420013"/>
      </dsp:txXfrm>
    </dsp:sp>
    <dsp:sp modelId="{2D67C987-C3A1-442B-8F57-B904C00423F3}">
      <dsp:nvSpPr>
        <dsp:cNvPr id="0" name=""/>
        <dsp:cNvSpPr/>
      </dsp:nvSpPr>
      <dsp:spPr>
        <a:xfrm rot="5400000">
          <a:off x="4149801" y="-593428"/>
          <a:ext cx="910029" cy="72495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HDF to Code Input Format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Run Lattice Code</a:t>
          </a:r>
          <a:endParaRPr lang="en-GB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Generate code specific output</a:t>
          </a:r>
          <a:endParaRPr lang="en-GB" sz="1700" kern="1200" dirty="0"/>
        </a:p>
      </dsp:txBody>
      <dsp:txXfrm rot="-5400000">
        <a:off x="980032" y="2620765"/>
        <a:ext cx="7205144" cy="821181"/>
      </dsp:txXfrm>
    </dsp:sp>
    <dsp:sp modelId="{AC4DF4B0-A51E-48C9-9D76-6C966DB88579}">
      <dsp:nvSpPr>
        <dsp:cNvPr id="0" name=""/>
        <dsp:cNvSpPr/>
      </dsp:nvSpPr>
      <dsp:spPr>
        <a:xfrm rot="5400000">
          <a:off x="-210006" y="4071940"/>
          <a:ext cx="1400044" cy="9800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For each screen</a:t>
          </a:r>
          <a:endParaRPr lang="en-GB" sz="1400" kern="1200" dirty="0"/>
        </a:p>
      </dsp:txBody>
      <dsp:txXfrm rot="-5400000">
        <a:off x="1" y="4351950"/>
        <a:ext cx="980031" cy="420013"/>
      </dsp:txXfrm>
    </dsp:sp>
    <dsp:sp modelId="{41FA4D57-907B-46DA-94D4-3981EF5B3958}">
      <dsp:nvSpPr>
        <dsp:cNvPr id="0" name=""/>
        <dsp:cNvSpPr/>
      </dsp:nvSpPr>
      <dsp:spPr>
        <a:xfrm rot="5400000">
          <a:off x="4149801" y="692164"/>
          <a:ext cx="910029" cy="72495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Code Output Format to HDF5</a:t>
          </a:r>
          <a:endParaRPr lang="en-GB" sz="1700" kern="1200" dirty="0"/>
        </a:p>
      </dsp:txBody>
      <dsp:txXfrm rot="-5400000">
        <a:off x="980032" y="3906357"/>
        <a:ext cx="7205144" cy="821181"/>
      </dsp:txXfrm>
    </dsp:sp>
    <dsp:sp modelId="{F7689311-976B-422B-BEA7-F1A105C15FF3}">
      <dsp:nvSpPr>
        <dsp:cNvPr id="0" name=""/>
        <dsp:cNvSpPr/>
      </dsp:nvSpPr>
      <dsp:spPr>
        <a:xfrm rot="5400000">
          <a:off x="-210006" y="5357533"/>
          <a:ext cx="1400044" cy="9800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For End Element</a:t>
          </a:r>
          <a:endParaRPr lang="en-GB" sz="1400" kern="1200" dirty="0"/>
        </a:p>
      </dsp:txBody>
      <dsp:txXfrm rot="-5400000">
        <a:off x="1" y="5637543"/>
        <a:ext cx="980031" cy="420013"/>
      </dsp:txXfrm>
    </dsp:sp>
    <dsp:sp modelId="{0FB66BB3-1D02-49F0-9D91-3D6325FEB265}">
      <dsp:nvSpPr>
        <dsp:cNvPr id="0" name=""/>
        <dsp:cNvSpPr/>
      </dsp:nvSpPr>
      <dsp:spPr>
        <a:xfrm rot="5400000">
          <a:off x="4149801" y="1977756"/>
          <a:ext cx="910029" cy="72495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Code Output Format to HDF5</a:t>
          </a:r>
          <a:endParaRPr lang="en-GB" sz="1700" kern="1200" dirty="0"/>
        </a:p>
      </dsp:txBody>
      <dsp:txXfrm rot="-5400000">
        <a:off x="980032" y="5191949"/>
        <a:ext cx="7205144" cy="821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1AA9D-6C8B-4A6F-8307-809D335A7794}">
      <dsp:nvSpPr>
        <dsp:cNvPr id="0" name=""/>
        <dsp:cNvSpPr/>
      </dsp:nvSpPr>
      <dsp:spPr>
        <a:xfrm>
          <a:off x="1966499" y="4029613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248461"/>
              </a:lnTo>
              <a:lnTo>
                <a:pt x="260785" y="248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87887" y="4144839"/>
        <a:ext cx="18009" cy="18009"/>
      </dsp:txXfrm>
    </dsp:sp>
    <dsp:sp modelId="{B58DDEBC-FA91-45AC-8E4E-16BB41177914}">
      <dsp:nvSpPr>
        <dsp:cNvPr id="0" name=""/>
        <dsp:cNvSpPr/>
      </dsp:nvSpPr>
      <dsp:spPr>
        <a:xfrm>
          <a:off x="5095926" y="5226202"/>
          <a:ext cx="26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78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9799" y="5265403"/>
        <a:ext cx="13039" cy="13039"/>
      </dsp:txXfrm>
    </dsp:sp>
    <dsp:sp modelId="{99775ED9-1D19-4448-B8A6-BB41D6931376}">
      <dsp:nvSpPr>
        <dsp:cNvPr id="0" name=""/>
        <dsp:cNvSpPr/>
      </dsp:nvSpPr>
      <dsp:spPr>
        <a:xfrm>
          <a:off x="3531212" y="3781151"/>
          <a:ext cx="260785" cy="149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1490771"/>
              </a:lnTo>
              <a:lnTo>
                <a:pt x="260785" y="14907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23770" y="4488702"/>
        <a:ext cx="75670" cy="75670"/>
      </dsp:txXfrm>
    </dsp:sp>
    <dsp:sp modelId="{FE4709D5-F054-45E6-8AC3-D90ACE63A29F}">
      <dsp:nvSpPr>
        <dsp:cNvPr id="0" name=""/>
        <dsp:cNvSpPr/>
      </dsp:nvSpPr>
      <dsp:spPr>
        <a:xfrm>
          <a:off x="5095926" y="4526537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248461"/>
              </a:lnTo>
              <a:lnTo>
                <a:pt x="260785" y="2484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7314" y="4641763"/>
        <a:ext cx="18009" cy="18009"/>
      </dsp:txXfrm>
    </dsp:sp>
    <dsp:sp modelId="{89DAE5E4-2EE4-42E1-AA88-4C4FBCFF1BCF}">
      <dsp:nvSpPr>
        <dsp:cNvPr id="0" name=""/>
        <dsp:cNvSpPr/>
      </dsp:nvSpPr>
      <dsp:spPr>
        <a:xfrm>
          <a:off x="5095926" y="4278075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248461"/>
              </a:moveTo>
              <a:lnTo>
                <a:pt x="130392" y="248461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7314" y="4393301"/>
        <a:ext cx="18009" cy="18009"/>
      </dsp:txXfrm>
    </dsp:sp>
    <dsp:sp modelId="{9D4B8A6C-497A-4D5D-ACA3-60F1DC18EC39}">
      <dsp:nvSpPr>
        <dsp:cNvPr id="0" name=""/>
        <dsp:cNvSpPr/>
      </dsp:nvSpPr>
      <dsp:spPr>
        <a:xfrm>
          <a:off x="3531212" y="3781151"/>
          <a:ext cx="260785" cy="74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745385"/>
              </a:lnTo>
              <a:lnTo>
                <a:pt x="260785" y="7453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41863" y="4134102"/>
        <a:ext cx="39484" cy="39484"/>
      </dsp:txXfrm>
    </dsp:sp>
    <dsp:sp modelId="{54ABB16C-B894-432B-A0FB-D84AE8849165}">
      <dsp:nvSpPr>
        <dsp:cNvPr id="0" name=""/>
        <dsp:cNvSpPr/>
      </dsp:nvSpPr>
      <dsp:spPr>
        <a:xfrm>
          <a:off x="5095926" y="3284227"/>
          <a:ext cx="260785" cy="496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496923"/>
              </a:lnTo>
              <a:lnTo>
                <a:pt x="260785" y="496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2289" y="3518659"/>
        <a:ext cx="28059" cy="28059"/>
      </dsp:txXfrm>
    </dsp:sp>
    <dsp:sp modelId="{98E5E399-985E-4238-8000-FC1920EC9BC6}">
      <dsp:nvSpPr>
        <dsp:cNvPr id="0" name=""/>
        <dsp:cNvSpPr/>
      </dsp:nvSpPr>
      <dsp:spPr>
        <a:xfrm>
          <a:off x="5095926" y="3238507"/>
          <a:ext cx="26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78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9799" y="3277708"/>
        <a:ext cx="13039" cy="13039"/>
      </dsp:txXfrm>
    </dsp:sp>
    <dsp:sp modelId="{3411BF2D-AD80-4EE0-BC92-CE2A14176862}">
      <dsp:nvSpPr>
        <dsp:cNvPr id="0" name=""/>
        <dsp:cNvSpPr/>
      </dsp:nvSpPr>
      <dsp:spPr>
        <a:xfrm>
          <a:off x="5095926" y="2787304"/>
          <a:ext cx="260785" cy="496923"/>
        </a:xfrm>
        <a:custGeom>
          <a:avLst/>
          <a:gdLst/>
          <a:ahLst/>
          <a:cxnLst/>
          <a:rect l="0" t="0" r="0" b="0"/>
          <a:pathLst>
            <a:path>
              <a:moveTo>
                <a:pt x="0" y="496923"/>
              </a:moveTo>
              <a:lnTo>
                <a:pt x="130392" y="496923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212289" y="3021736"/>
        <a:ext cx="28059" cy="28059"/>
      </dsp:txXfrm>
    </dsp:sp>
    <dsp:sp modelId="{3DA714AD-586A-4673-86D1-F4684CCCBF57}">
      <dsp:nvSpPr>
        <dsp:cNvPr id="0" name=""/>
        <dsp:cNvSpPr/>
      </dsp:nvSpPr>
      <dsp:spPr>
        <a:xfrm>
          <a:off x="3531212" y="3284227"/>
          <a:ext cx="260785" cy="496923"/>
        </a:xfrm>
        <a:custGeom>
          <a:avLst/>
          <a:gdLst/>
          <a:ahLst/>
          <a:cxnLst/>
          <a:rect l="0" t="0" r="0" b="0"/>
          <a:pathLst>
            <a:path>
              <a:moveTo>
                <a:pt x="0" y="496923"/>
              </a:moveTo>
              <a:lnTo>
                <a:pt x="130392" y="496923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47575" y="3518659"/>
        <a:ext cx="28059" cy="28059"/>
      </dsp:txXfrm>
    </dsp:sp>
    <dsp:sp modelId="{E258C918-A009-4624-AA77-F114977D7700}">
      <dsp:nvSpPr>
        <dsp:cNvPr id="0" name=""/>
        <dsp:cNvSpPr/>
      </dsp:nvSpPr>
      <dsp:spPr>
        <a:xfrm>
          <a:off x="3531212" y="2787304"/>
          <a:ext cx="260785" cy="993847"/>
        </a:xfrm>
        <a:custGeom>
          <a:avLst/>
          <a:gdLst/>
          <a:ahLst/>
          <a:cxnLst/>
          <a:rect l="0" t="0" r="0" b="0"/>
          <a:pathLst>
            <a:path>
              <a:moveTo>
                <a:pt x="0" y="993847"/>
              </a:moveTo>
              <a:lnTo>
                <a:pt x="130392" y="993847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35918" y="3258540"/>
        <a:ext cx="51374" cy="51374"/>
      </dsp:txXfrm>
    </dsp:sp>
    <dsp:sp modelId="{16054491-2B5D-46A3-8B3E-29BACEF7EB01}">
      <dsp:nvSpPr>
        <dsp:cNvPr id="0" name=""/>
        <dsp:cNvSpPr/>
      </dsp:nvSpPr>
      <dsp:spPr>
        <a:xfrm>
          <a:off x="3531212" y="2290380"/>
          <a:ext cx="260785" cy="1490771"/>
        </a:xfrm>
        <a:custGeom>
          <a:avLst/>
          <a:gdLst/>
          <a:ahLst/>
          <a:cxnLst/>
          <a:rect l="0" t="0" r="0" b="0"/>
          <a:pathLst>
            <a:path>
              <a:moveTo>
                <a:pt x="0" y="1490771"/>
              </a:moveTo>
              <a:lnTo>
                <a:pt x="130392" y="1490771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23770" y="2997930"/>
        <a:ext cx="75670" cy="75670"/>
      </dsp:txXfrm>
    </dsp:sp>
    <dsp:sp modelId="{33BB2891-568A-4AA1-8AD6-7DA4AA08F5AB}">
      <dsp:nvSpPr>
        <dsp:cNvPr id="0" name=""/>
        <dsp:cNvSpPr/>
      </dsp:nvSpPr>
      <dsp:spPr>
        <a:xfrm>
          <a:off x="1966499" y="3781151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248461"/>
              </a:moveTo>
              <a:lnTo>
                <a:pt x="130392" y="248461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87887" y="3896377"/>
        <a:ext cx="18009" cy="18009"/>
      </dsp:txXfrm>
    </dsp:sp>
    <dsp:sp modelId="{FB256CD9-3941-417D-8A88-63881A86CC61}">
      <dsp:nvSpPr>
        <dsp:cNvPr id="0" name=""/>
        <dsp:cNvSpPr/>
      </dsp:nvSpPr>
      <dsp:spPr>
        <a:xfrm>
          <a:off x="1966499" y="1048070"/>
          <a:ext cx="260785" cy="74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745385"/>
              </a:lnTo>
              <a:lnTo>
                <a:pt x="260785" y="745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77149" y="1401021"/>
        <a:ext cx="39484" cy="39484"/>
      </dsp:txXfrm>
    </dsp:sp>
    <dsp:sp modelId="{63B8024B-656F-4988-AFCF-0688B06B31BD}">
      <dsp:nvSpPr>
        <dsp:cNvPr id="0" name=""/>
        <dsp:cNvSpPr/>
      </dsp:nvSpPr>
      <dsp:spPr>
        <a:xfrm>
          <a:off x="1966499" y="1048070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92" y="0"/>
              </a:lnTo>
              <a:lnTo>
                <a:pt x="130392" y="248461"/>
              </a:lnTo>
              <a:lnTo>
                <a:pt x="260785" y="248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87887" y="1163296"/>
        <a:ext cx="18009" cy="18009"/>
      </dsp:txXfrm>
    </dsp:sp>
    <dsp:sp modelId="{446223E6-AC07-4BDA-AFE2-ED3253BDBAF8}">
      <dsp:nvSpPr>
        <dsp:cNvPr id="0" name=""/>
        <dsp:cNvSpPr/>
      </dsp:nvSpPr>
      <dsp:spPr>
        <a:xfrm>
          <a:off x="1966499" y="799609"/>
          <a:ext cx="260785" cy="248461"/>
        </a:xfrm>
        <a:custGeom>
          <a:avLst/>
          <a:gdLst/>
          <a:ahLst/>
          <a:cxnLst/>
          <a:rect l="0" t="0" r="0" b="0"/>
          <a:pathLst>
            <a:path>
              <a:moveTo>
                <a:pt x="0" y="248461"/>
              </a:moveTo>
              <a:lnTo>
                <a:pt x="130392" y="248461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87887" y="914835"/>
        <a:ext cx="18009" cy="18009"/>
      </dsp:txXfrm>
    </dsp:sp>
    <dsp:sp modelId="{E29EC77B-695C-4275-8078-6FEBCCAFEC4D}">
      <dsp:nvSpPr>
        <dsp:cNvPr id="0" name=""/>
        <dsp:cNvSpPr/>
      </dsp:nvSpPr>
      <dsp:spPr>
        <a:xfrm>
          <a:off x="1966499" y="302685"/>
          <a:ext cx="260785" cy="745385"/>
        </a:xfrm>
        <a:custGeom>
          <a:avLst/>
          <a:gdLst/>
          <a:ahLst/>
          <a:cxnLst/>
          <a:rect l="0" t="0" r="0" b="0"/>
          <a:pathLst>
            <a:path>
              <a:moveTo>
                <a:pt x="0" y="745385"/>
              </a:moveTo>
              <a:lnTo>
                <a:pt x="130392" y="745385"/>
              </a:lnTo>
              <a:lnTo>
                <a:pt x="130392" y="0"/>
              </a:lnTo>
              <a:lnTo>
                <a:pt x="26078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77149" y="655635"/>
        <a:ext cx="39484" cy="39484"/>
      </dsp:txXfrm>
    </dsp:sp>
    <dsp:sp modelId="{6A86EDDD-C01F-45BC-8B6B-0A3576A4AE42}">
      <dsp:nvSpPr>
        <dsp:cNvPr id="0" name=""/>
        <dsp:cNvSpPr/>
      </dsp:nvSpPr>
      <dsp:spPr>
        <a:xfrm rot="16200000">
          <a:off x="721574" y="849301"/>
          <a:ext cx="2092310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frameworkLattice</a:t>
          </a:r>
          <a:endParaRPr lang="en-GB" sz="2200" kern="1200" dirty="0"/>
        </a:p>
      </dsp:txBody>
      <dsp:txXfrm>
        <a:off x="721574" y="849301"/>
        <a:ext cx="2092310" cy="397539"/>
      </dsp:txXfrm>
    </dsp:sp>
    <dsp:sp modelId="{08B885FD-2DFB-462E-A8B7-B8D692F13DD0}">
      <dsp:nvSpPr>
        <dsp:cNvPr id="0" name=""/>
        <dsp:cNvSpPr/>
      </dsp:nvSpPr>
      <dsp:spPr>
        <a:xfrm>
          <a:off x="2227284" y="103915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elegantLattice</a:t>
          </a:r>
          <a:endParaRPr lang="en-GB" sz="1100" kern="1200"/>
        </a:p>
      </dsp:txBody>
      <dsp:txXfrm>
        <a:off x="2227284" y="103915"/>
        <a:ext cx="1303927" cy="397539"/>
      </dsp:txXfrm>
    </dsp:sp>
    <dsp:sp modelId="{59809891-737F-43C5-9350-B4282724A77A}">
      <dsp:nvSpPr>
        <dsp:cNvPr id="0" name=""/>
        <dsp:cNvSpPr/>
      </dsp:nvSpPr>
      <dsp:spPr>
        <a:xfrm>
          <a:off x="2227284" y="600839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astraLattice</a:t>
          </a:r>
          <a:endParaRPr lang="en-GB" sz="1100" kern="1200"/>
        </a:p>
      </dsp:txBody>
      <dsp:txXfrm>
        <a:off x="2227284" y="600839"/>
        <a:ext cx="1303927" cy="397539"/>
      </dsp:txXfrm>
    </dsp:sp>
    <dsp:sp modelId="{75960001-A8E5-4126-BA86-353FFA452943}">
      <dsp:nvSpPr>
        <dsp:cNvPr id="0" name=""/>
        <dsp:cNvSpPr/>
      </dsp:nvSpPr>
      <dsp:spPr>
        <a:xfrm>
          <a:off x="2227284" y="1097763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gptLattice</a:t>
          </a:r>
          <a:endParaRPr lang="en-GB" sz="1100" kern="1200" dirty="0"/>
        </a:p>
      </dsp:txBody>
      <dsp:txXfrm>
        <a:off x="2227284" y="1097763"/>
        <a:ext cx="1303927" cy="397539"/>
      </dsp:txXfrm>
    </dsp:sp>
    <dsp:sp modelId="{F9F219C8-1F74-4A3F-B474-311077EB9594}">
      <dsp:nvSpPr>
        <dsp:cNvPr id="0" name=""/>
        <dsp:cNvSpPr/>
      </dsp:nvSpPr>
      <dsp:spPr>
        <a:xfrm>
          <a:off x="2227284" y="1594687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csrtrackLattice</a:t>
          </a:r>
          <a:endParaRPr lang="en-GB" sz="1100" kern="1200" dirty="0"/>
        </a:p>
      </dsp:txBody>
      <dsp:txXfrm>
        <a:off x="2227284" y="1594687"/>
        <a:ext cx="1303927" cy="397539"/>
      </dsp:txXfrm>
    </dsp:sp>
    <dsp:sp modelId="{2195DEF0-5EB1-41C0-86B5-5ABF9A8F04F1}">
      <dsp:nvSpPr>
        <dsp:cNvPr id="0" name=""/>
        <dsp:cNvSpPr/>
      </dsp:nvSpPr>
      <dsp:spPr>
        <a:xfrm rot="16200000">
          <a:off x="721574" y="3830843"/>
          <a:ext cx="2092310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frameworkObject</a:t>
          </a:r>
          <a:endParaRPr lang="en-GB" sz="2200" kern="1200" dirty="0"/>
        </a:p>
      </dsp:txBody>
      <dsp:txXfrm>
        <a:off x="721574" y="3830843"/>
        <a:ext cx="2092310" cy="397539"/>
      </dsp:txXfrm>
    </dsp:sp>
    <dsp:sp modelId="{1D2A40B2-ED71-4B10-A46B-E01CE4F4A88B}">
      <dsp:nvSpPr>
        <dsp:cNvPr id="0" name=""/>
        <dsp:cNvSpPr/>
      </dsp:nvSpPr>
      <dsp:spPr>
        <a:xfrm>
          <a:off x="2227284" y="3582382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frameworkElement</a:t>
          </a:r>
          <a:endParaRPr lang="en-GB" sz="1100" kern="1200"/>
        </a:p>
      </dsp:txBody>
      <dsp:txXfrm>
        <a:off x="2227284" y="3582382"/>
        <a:ext cx="1303927" cy="397539"/>
      </dsp:txXfrm>
    </dsp:sp>
    <dsp:sp modelId="{EDD3782D-5E50-4903-94DB-5489C6692491}">
      <dsp:nvSpPr>
        <dsp:cNvPr id="0" name=""/>
        <dsp:cNvSpPr/>
      </dsp:nvSpPr>
      <dsp:spPr>
        <a:xfrm>
          <a:off x="3791998" y="2091610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dipole</a:t>
          </a:r>
          <a:endParaRPr lang="en-GB" sz="1100" kern="1200"/>
        </a:p>
      </dsp:txBody>
      <dsp:txXfrm>
        <a:off x="3791998" y="2091610"/>
        <a:ext cx="1303927" cy="397539"/>
      </dsp:txXfrm>
    </dsp:sp>
    <dsp:sp modelId="{66060028-BF6A-45D5-B931-70033CC5DF12}">
      <dsp:nvSpPr>
        <dsp:cNvPr id="0" name=""/>
        <dsp:cNvSpPr/>
      </dsp:nvSpPr>
      <dsp:spPr>
        <a:xfrm>
          <a:off x="3791998" y="2588534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quadrupole</a:t>
          </a:r>
          <a:endParaRPr lang="en-GB" sz="1100" kern="1200"/>
        </a:p>
      </dsp:txBody>
      <dsp:txXfrm>
        <a:off x="3791998" y="2588534"/>
        <a:ext cx="1303927" cy="397539"/>
      </dsp:txXfrm>
    </dsp:sp>
    <dsp:sp modelId="{3ACB5651-0B26-490B-BF42-513376F8298B}">
      <dsp:nvSpPr>
        <dsp:cNvPr id="0" name=""/>
        <dsp:cNvSpPr/>
      </dsp:nvSpPr>
      <dsp:spPr>
        <a:xfrm>
          <a:off x="3791998" y="3085458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astra_header</a:t>
          </a:r>
          <a:endParaRPr lang="en-GB" sz="1100" kern="1200"/>
        </a:p>
      </dsp:txBody>
      <dsp:txXfrm>
        <a:off x="3791998" y="3085458"/>
        <a:ext cx="1303927" cy="397539"/>
      </dsp:txXfrm>
    </dsp:sp>
    <dsp:sp modelId="{29CCC933-4F24-4C68-A268-CAD0AD076DB4}">
      <dsp:nvSpPr>
        <dsp:cNvPr id="0" name=""/>
        <dsp:cNvSpPr/>
      </dsp:nvSpPr>
      <dsp:spPr>
        <a:xfrm>
          <a:off x="5356711" y="2588534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astra_newrun</a:t>
          </a:r>
          <a:endParaRPr lang="en-GB" sz="1100" kern="1200"/>
        </a:p>
      </dsp:txBody>
      <dsp:txXfrm>
        <a:off x="5356711" y="2588534"/>
        <a:ext cx="1303927" cy="397539"/>
      </dsp:txXfrm>
    </dsp:sp>
    <dsp:sp modelId="{9EB2115A-E0F4-4000-9C98-F93CABE6E431}">
      <dsp:nvSpPr>
        <dsp:cNvPr id="0" name=""/>
        <dsp:cNvSpPr/>
      </dsp:nvSpPr>
      <dsp:spPr>
        <a:xfrm>
          <a:off x="5356711" y="3085458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astra_charge</a:t>
          </a:r>
          <a:endParaRPr lang="en-GB" sz="1100" kern="1200"/>
        </a:p>
      </dsp:txBody>
      <dsp:txXfrm>
        <a:off x="5356711" y="3085458"/>
        <a:ext cx="1303927" cy="397539"/>
      </dsp:txXfrm>
    </dsp:sp>
    <dsp:sp modelId="{865C3EFE-22FC-4EE0-BB3B-7B3ABF9D0D71}">
      <dsp:nvSpPr>
        <dsp:cNvPr id="0" name=""/>
        <dsp:cNvSpPr/>
      </dsp:nvSpPr>
      <dsp:spPr>
        <a:xfrm>
          <a:off x="5356711" y="3582382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…</a:t>
          </a:r>
          <a:endParaRPr lang="en-GB" sz="1100" kern="1200"/>
        </a:p>
      </dsp:txBody>
      <dsp:txXfrm>
        <a:off x="5356711" y="3582382"/>
        <a:ext cx="1303927" cy="397539"/>
      </dsp:txXfrm>
    </dsp:sp>
    <dsp:sp modelId="{5775B16D-75A5-4A80-8642-1C2A0B07060F}">
      <dsp:nvSpPr>
        <dsp:cNvPr id="0" name=""/>
        <dsp:cNvSpPr/>
      </dsp:nvSpPr>
      <dsp:spPr>
        <a:xfrm>
          <a:off x="3791998" y="4327767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csrtrack_element</a:t>
          </a:r>
          <a:endParaRPr lang="en-GB" sz="1100" kern="1200"/>
        </a:p>
      </dsp:txBody>
      <dsp:txXfrm>
        <a:off x="3791998" y="4327767"/>
        <a:ext cx="1303927" cy="397539"/>
      </dsp:txXfrm>
    </dsp:sp>
    <dsp:sp modelId="{98DE0B93-1611-401D-BBC7-E904FA35787E}">
      <dsp:nvSpPr>
        <dsp:cNvPr id="0" name=""/>
        <dsp:cNvSpPr/>
      </dsp:nvSpPr>
      <dsp:spPr>
        <a:xfrm>
          <a:off x="5356711" y="4079305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csrtrack_forces</a:t>
          </a:r>
          <a:endParaRPr lang="en-GB" sz="1100" kern="1200"/>
        </a:p>
      </dsp:txBody>
      <dsp:txXfrm>
        <a:off x="5356711" y="4079305"/>
        <a:ext cx="1303927" cy="397539"/>
      </dsp:txXfrm>
    </dsp:sp>
    <dsp:sp modelId="{8C4B96A6-A6DA-4852-B40A-1D2865510DA4}">
      <dsp:nvSpPr>
        <dsp:cNvPr id="0" name=""/>
        <dsp:cNvSpPr/>
      </dsp:nvSpPr>
      <dsp:spPr>
        <a:xfrm>
          <a:off x="5356711" y="4576229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…</a:t>
          </a:r>
          <a:endParaRPr lang="en-GB" sz="1100" kern="1200"/>
        </a:p>
      </dsp:txBody>
      <dsp:txXfrm>
        <a:off x="5356711" y="4576229"/>
        <a:ext cx="1303927" cy="397539"/>
      </dsp:txXfrm>
    </dsp:sp>
    <dsp:sp modelId="{0A52B7CE-A4A2-41C6-BCC6-077DBCF6E958}">
      <dsp:nvSpPr>
        <dsp:cNvPr id="0" name=""/>
        <dsp:cNvSpPr/>
      </dsp:nvSpPr>
      <dsp:spPr>
        <a:xfrm>
          <a:off x="3791998" y="5073153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gpt_element</a:t>
          </a:r>
          <a:endParaRPr lang="en-GB" sz="1100" kern="1200"/>
        </a:p>
      </dsp:txBody>
      <dsp:txXfrm>
        <a:off x="3791998" y="5073153"/>
        <a:ext cx="1303927" cy="397539"/>
      </dsp:txXfrm>
    </dsp:sp>
    <dsp:sp modelId="{9382AD0D-7113-4BB1-A3C2-056D1A6D144C}">
      <dsp:nvSpPr>
        <dsp:cNvPr id="0" name=""/>
        <dsp:cNvSpPr/>
      </dsp:nvSpPr>
      <dsp:spPr>
        <a:xfrm>
          <a:off x="5356711" y="5073153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gpt_setfile</a:t>
          </a:r>
          <a:endParaRPr lang="en-GB" sz="1100" kern="1200"/>
        </a:p>
      </dsp:txBody>
      <dsp:txXfrm>
        <a:off x="5356711" y="5073153"/>
        <a:ext cx="1303927" cy="397539"/>
      </dsp:txXfrm>
    </dsp:sp>
    <dsp:sp modelId="{81574ABC-2BA8-4A74-A288-DE0D83AD335E}">
      <dsp:nvSpPr>
        <dsp:cNvPr id="0" name=""/>
        <dsp:cNvSpPr/>
      </dsp:nvSpPr>
      <dsp:spPr>
        <a:xfrm>
          <a:off x="2227284" y="4079305"/>
          <a:ext cx="1303927" cy="3975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frameworkCommand</a:t>
          </a:r>
          <a:endParaRPr lang="en-GB" sz="1100" kern="1200" dirty="0"/>
        </a:p>
      </dsp:txBody>
      <dsp:txXfrm>
        <a:off x="2227284" y="4079305"/>
        <a:ext cx="1303927" cy="3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1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3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98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2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9E55-F77A-428D-870C-96AA34A10FA3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A55E-84AA-45BF-85FF-98498A28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5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Simulation Framework Workshop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Jones</a:t>
            </a:r>
          </a:p>
          <a:p>
            <a:r>
              <a:rPr lang="en-GB" dirty="0" smtClean="0"/>
              <a:t>27/07/2018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73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plotter (test)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ASTRA emit and beam files</a:t>
            </a:r>
          </a:p>
          <a:p>
            <a:r>
              <a:rPr lang="en-GB" dirty="0" smtClean="0"/>
              <a:t>Plots twiss, beam density plot, slice analysis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5" y="2852936"/>
            <a:ext cx="69703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0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plotter (test)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ASTRA emit and beam files</a:t>
            </a:r>
          </a:p>
          <a:p>
            <a:r>
              <a:rPr lang="en-GB" dirty="0" smtClean="0"/>
              <a:t>Plots twiss, beam density plot, slice analysis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5" y="2853336"/>
            <a:ext cx="69703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Plotter (h5)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HDF5 </a:t>
            </a:r>
            <a:r>
              <a:rPr lang="en-GB" strike="sngStrike" dirty="0" smtClean="0"/>
              <a:t>twiss and </a:t>
            </a:r>
            <a:r>
              <a:rPr lang="en-GB" dirty="0" smtClean="0"/>
              <a:t>beam output files</a:t>
            </a:r>
          </a:p>
          <a:p>
            <a:r>
              <a:rPr lang="en-GB" dirty="0" smtClean="0"/>
              <a:t>Otherwise…practically identical!</a:t>
            </a:r>
          </a:p>
          <a:p>
            <a:pPr lvl="1"/>
            <a:r>
              <a:rPr lang="en-GB" dirty="0" smtClean="0"/>
              <a:t>Only code to be updated going forward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5" y="3285384"/>
            <a:ext cx="69703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Layout of the framework</a:t>
            </a:r>
          </a:p>
          <a:p>
            <a:r>
              <a:rPr lang="en-GB" dirty="0" smtClean="0"/>
              <a:t>Workflow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smtClean="0"/>
              <a:t>Element</a:t>
            </a:r>
          </a:p>
          <a:p>
            <a:r>
              <a:rPr lang="en-GB" dirty="0" smtClean="0"/>
              <a:t>Hierarchy</a:t>
            </a:r>
          </a:p>
          <a:p>
            <a:r>
              <a:rPr lang="en-GB" dirty="0" smtClean="0"/>
              <a:t>Support files:</a:t>
            </a:r>
          </a:p>
          <a:p>
            <a:pPr lvl="1"/>
            <a:r>
              <a:rPr lang="en-GB" dirty="0" smtClean="0"/>
              <a:t>Read Beam File</a:t>
            </a:r>
          </a:p>
          <a:p>
            <a:pPr lvl="1"/>
            <a:r>
              <a:rPr lang="en-GB" dirty="0" smtClean="0"/>
              <a:t>Read Twiss File</a:t>
            </a:r>
          </a:p>
          <a:p>
            <a:pPr lvl="1"/>
            <a:r>
              <a:rPr lang="en-GB" dirty="0" smtClean="0"/>
              <a:t>ASTRA Plotter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74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Layout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06807"/>
              </p:ext>
            </p:extLst>
          </p:nvPr>
        </p:nvGraphicFramePr>
        <p:xfrm>
          <a:off x="457200" y="1600200"/>
          <a:ext cx="8229600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979712" y="1844824"/>
            <a:ext cx="259228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8104" y="1844824"/>
            <a:ext cx="216024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147"/>
              </p:ext>
            </p:extLst>
          </p:nvPr>
        </p:nvGraphicFramePr>
        <p:xfrm>
          <a:off x="457200" y="188640"/>
          <a:ext cx="822960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0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Element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268760"/>
            <a:ext cx="6951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9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Hierarchy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87092"/>
              </p:ext>
            </p:extLst>
          </p:nvPr>
        </p:nvGraphicFramePr>
        <p:xfrm>
          <a:off x="457200" y="1196752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6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Beam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Reads in ASTRA / CSRTrack / SDDS / GDF files</a:t>
            </a:r>
          </a:p>
          <a:p>
            <a:r>
              <a:rPr lang="en-GB" dirty="0" smtClean="0"/>
              <a:t>Internal representation is always:</a:t>
            </a:r>
          </a:p>
          <a:p>
            <a:pPr lvl="1"/>
            <a:r>
              <a:rPr lang="en-GB" dirty="0"/>
              <a:t>x</a:t>
            </a:r>
            <a:r>
              <a:rPr lang="en-GB" dirty="0" smtClean="0"/>
              <a:t> , y, z, </a:t>
            </a:r>
            <a:r>
              <a:rPr lang="en-GB" dirty="0" err="1" smtClean="0"/>
              <a:t>px</a:t>
            </a:r>
            <a:r>
              <a:rPr lang="en-GB" dirty="0" smtClean="0"/>
              <a:t>, </a:t>
            </a:r>
            <a:r>
              <a:rPr lang="en-GB" dirty="0" err="1" smtClean="0"/>
              <a:t>py</a:t>
            </a:r>
            <a:r>
              <a:rPr lang="en-GB" dirty="0" smtClean="0"/>
              <a:t>, </a:t>
            </a:r>
            <a:r>
              <a:rPr lang="en-GB" dirty="0" err="1" smtClean="0"/>
              <a:t>pz</a:t>
            </a:r>
            <a:endParaRPr lang="en-GB" dirty="0" smtClean="0"/>
          </a:p>
          <a:p>
            <a:r>
              <a:rPr lang="en-GB" dirty="0" smtClean="0"/>
              <a:t>Automatic conversion to:</a:t>
            </a:r>
          </a:p>
          <a:p>
            <a:pPr lvl="1"/>
            <a:r>
              <a:rPr lang="en-GB" dirty="0" smtClean="0"/>
              <a:t>Gamma, </a:t>
            </a:r>
            <a:r>
              <a:rPr lang="en-GB" dirty="0" err="1" smtClean="0"/>
              <a:t>cp</a:t>
            </a:r>
            <a:r>
              <a:rPr lang="en-GB" dirty="0" smtClean="0"/>
              <a:t>[</a:t>
            </a:r>
            <a:r>
              <a:rPr lang="en-GB" dirty="0" err="1" smtClean="0"/>
              <a:t>xy,z</a:t>
            </a:r>
            <a:r>
              <a:rPr lang="en-GB" dirty="0" smtClean="0"/>
              <a:t>], </a:t>
            </a:r>
            <a:r>
              <a:rPr lang="el-GR" dirty="0" smtClean="0"/>
              <a:t>β</a:t>
            </a:r>
            <a:r>
              <a:rPr lang="en-GB" dirty="0" smtClean="0"/>
              <a:t>[</a:t>
            </a:r>
            <a:r>
              <a:rPr lang="en-GB" dirty="0" err="1" smtClean="0"/>
              <a:t>x,y,z</a:t>
            </a:r>
            <a:r>
              <a:rPr lang="en-GB" dirty="0" smtClean="0"/>
              <a:t>], v[</a:t>
            </a:r>
            <a:r>
              <a:rPr lang="en-GB" dirty="0" err="1" smtClean="0"/>
              <a:t>x,y,z</a:t>
            </a:r>
            <a:r>
              <a:rPr lang="en-GB" dirty="0" smtClean="0"/>
              <a:t>], [</a:t>
            </a:r>
            <a:r>
              <a:rPr lang="en-GB" dirty="0" err="1" smtClean="0"/>
              <a:t>x,y</a:t>
            </a:r>
            <a:r>
              <a:rPr lang="en-GB" dirty="0" smtClean="0"/>
              <a:t>]p etc.</a:t>
            </a:r>
          </a:p>
          <a:p>
            <a:r>
              <a:rPr lang="en-GB" dirty="0" smtClean="0"/>
              <a:t>Twiss analysis:</a:t>
            </a:r>
          </a:p>
          <a:p>
            <a:pPr lvl="1"/>
            <a:r>
              <a:rPr lang="en-GB" dirty="0" smtClean="0"/>
              <a:t>Beta_[</a:t>
            </a:r>
            <a:r>
              <a:rPr lang="en-GB" dirty="0" err="1" smtClean="0"/>
              <a:t>x,y</a:t>
            </a:r>
            <a:r>
              <a:rPr lang="en-GB" dirty="0" smtClean="0"/>
              <a:t>], alpha_[</a:t>
            </a:r>
            <a:r>
              <a:rPr lang="en-GB" dirty="0" err="1" smtClean="0"/>
              <a:t>x,y</a:t>
            </a:r>
            <a:r>
              <a:rPr lang="en-GB" dirty="0" smtClean="0"/>
              <a:t>], gamma_[</a:t>
            </a:r>
            <a:r>
              <a:rPr lang="en-GB" dirty="0" err="1" smtClean="0"/>
              <a:t>x,y</a:t>
            </a:r>
            <a:r>
              <a:rPr lang="en-GB" dirty="0" smtClean="0"/>
              <a:t>], (n)emittance</a:t>
            </a:r>
          </a:p>
          <a:p>
            <a:pPr lvl="1"/>
            <a:r>
              <a:rPr lang="en-GB" dirty="0" smtClean="0"/>
              <a:t>Also corrected quantities</a:t>
            </a:r>
          </a:p>
          <a:p>
            <a:r>
              <a:rPr lang="en-GB" dirty="0" smtClean="0"/>
              <a:t>Slice analysis:</a:t>
            </a:r>
          </a:p>
          <a:p>
            <a:pPr lvl="1"/>
            <a:r>
              <a:rPr lang="en-GB" dirty="0" smtClean="0"/>
              <a:t>Emittance, momentum, current</a:t>
            </a:r>
          </a:p>
          <a:p>
            <a:r>
              <a:rPr lang="en-GB" dirty="0" smtClean="0"/>
              <a:t>Chirp</a:t>
            </a:r>
          </a:p>
          <a:p>
            <a:r>
              <a:rPr lang="en-GB" dirty="0" smtClean="0"/>
              <a:t>Twiss matching (ala </a:t>
            </a:r>
            <a:r>
              <a:rPr lang="en-GB" dirty="0" err="1" smtClean="0"/>
              <a:t>sddsmatchtwiss</a:t>
            </a:r>
            <a:r>
              <a:rPr lang="en-GB" dirty="0" smtClean="0"/>
              <a:t>)</a:t>
            </a:r>
          </a:p>
          <a:p>
            <a:r>
              <a:rPr lang="en-GB" b="1" i="1" dirty="0" smtClean="0"/>
              <a:t>Export to HDF5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33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Twiss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ASTRA emit files and SDDS “.</a:t>
            </a:r>
            <a:r>
              <a:rPr lang="en-GB" dirty="0" err="1" smtClean="0"/>
              <a:t>twi</a:t>
            </a:r>
            <a:r>
              <a:rPr lang="en-GB" dirty="0" smtClean="0"/>
              <a:t>” and “.sig”</a:t>
            </a:r>
          </a:p>
          <a:p>
            <a:r>
              <a:rPr lang="en-GB" dirty="0" smtClean="0"/>
              <a:t>Internal representation is:</a:t>
            </a:r>
          </a:p>
          <a:p>
            <a:pPr lvl="1"/>
            <a:r>
              <a:rPr lang="en-GB" dirty="0" smtClean="0"/>
              <a:t>TBD</a:t>
            </a:r>
          </a:p>
          <a:p>
            <a:r>
              <a:rPr lang="en-GB" b="1" i="1" dirty="0" smtClean="0"/>
              <a:t>Export to HDF5</a:t>
            </a:r>
          </a:p>
          <a:p>
            <a:pPr lvl="1"/>
            <a:r>
              <a:rPr lang="en-GB" dirty="0" smtClean="0"/>
              <a:t>Not finished…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0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plotter (test)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ASTRA emit and beam files</a:t>
            </a:r>
          </a:p>
          <a:p>
            <a:r>
              <a:rPr lang="en-GB" dirty="0" smtClean="0"/>
              <a:t>Plots twiss, beam density plot, slice analysis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5" y="2852936"/>
            <a:ext cx="69703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316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Simulation Framework Workshop</vt:lpstr>
      <vt:lpstr>Contents</vt:lpstr>
      <vt:lpstr>Basic Layout</vt:lpstr>
      <vt:lpstr>PowerPoint Presentation</vt:lpstr>
      <vt:lpstr>Example Element</vt:lpstr>
      <vt:lpstr>Framework Hierarchy</vt:lpstr>
      <vt:lpstr>Read Beam File</vt:lpstr>
      <vt:lpstr>Read Twiss File</vt:lpstr>
      <vt:lpstr>Astra plotter (test)</vt:lpstr>
      <vt:lpstr>Astra plotter (test)</vt:lpstr>
      <vt:lpstr>Astra plotter (test)</vt:lpstr>
      <vt:lpstr>Data Plotter (h5)</vt:lpstr>
    </vt:vector>
  </TitlesOfParts>
  <Company>Daresbury Laboratory (STFC)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Layout</dc:title>
  <dc:creator>James Jones</dc:creator>
  <cp:lastModifiedBy>James Jones</cp:lastModifiedBy>
  <cp:revision>6</cp:revision>
  <dcterms:created xsi:type="dcterms:W3CDTF">2018-07-27T08:16:15Z</dcterms:created>
  <dcterms:modified xsi:type="dcterms:W3CDTF">2018-07-27T09:59:07Z</dcterms:modified>
</cp:coreProperties>
</file>