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8191" autoAdjust="0"/>
  </p:normalViewPr>
  <p:slideViewPr>
    <p:cSldViewPr>
      <p:cViewPr varScale="1">
        <p:scale>
          <a:sx n="83" d="100"/>
          <a:sy n="83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5016500" cy="57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1764" y="800099"/>
            <a:ext cx="21621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Select to measure momentum</a:t>
            </a:r>
            <a:endParaRPr lang="en-GB" sz="1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31764" y="1323201"/>
            <a:ext cx="1447800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Select gun or </a:t>
            </a:r>
            <a:r>
              <a:rPr lang="en-GB" sz="1200" b="1" dirty="0" err="1" smtClean="0"/>
              <a:t>linac</a:t>
            </a:r>
            <a:endParaRPr lang="en-GB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1530708"/>
            <a:ext cx="2514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Sets initial estimate for momentum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1764" y="2703944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Scan C2V dipole</a:t>
            </a:r>
            <a:endParaRPr lang="en-GB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31764" y="1875743"/>
            <a:ext cx="2837688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Make initial estimate for momentum</a:t>
            </a:r>
            <a:endParaRPr lang="en-GB" sz="1200" b="1" dirty="0"/>
          </a:p>
        </p:txBody>
      </p:sp>
      <p:cxnSp>
        <p:nvCxnSpPr>
          <p:cNvPr id="11" name="Elbow Connector 10"/>
          <p:cNvCxnSpPr>
            <a:stCxn id="7" idx="3"/>
            <a:endCxn id="8" idx="0"/>
          </p:cNvCxnSpPr>
          <p:nvPr/>
        </p:nvCxnSpPr>
        <p:spPr>
          <a:xfrm>
            <a:off x="7179564" y="1461701"/>
            <a:ext cx="1392936" cy="690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  <a:endCxn id="10" idx="0"/>
          </p:cNvCxnSpPr>
          <p:nvPr/>
        </p:nvCxnSpPr>
        <p:spPr>
          <a:xfrm rot="10800000" flipV="1">
            <a:off x="7150608" y="1669207"/>
            <a:ext cx="164592" cy="2065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69480" y="2286000"/>
            <a:ext cx="22555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Informs range for dipole scan</a:t>
            </a:r>
          </a:p>
        </p:txBody>
      </p:sp>
      <p:cxnSp>
        <p:nvCxnSpPr>
          <p:cNvPr id="18" name="Elbow Connector 17"/>
          <p:cNvCxnSpPr>
            <a:stCxn id="10" idx="3"/>
            <a:endCxn id="17" idx="0"/>
          </p:cNvCxnSpPr>
          <p:nvPr/>
        </p:nvCxnSpPr>
        <p:spPr>
          <a:xfrm flipH="1">
            <a:off x="8397240" y="2014243"/>
            <a:ext cx="172212" cy="271757"/>
          </a:xfrm>
          <a:prstGeom prst="bentConnector4">
            <a:avLst>
              <a:gd name="adj1" fmla="val -132743"/>
              <a:gd name="adj2" fmla="val 754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7" idx="1"/>
            <a:endCxn id="9" idx="0"/>
          </p:cNvCxnSpPr>
          <p:nvPr/>
        </p:nvCxnSpPr>
        <p:spPr>
          <a:xfrm rot="10800000" flipV="1">
            <a:off x="7121652" y="2424500"/>
            <a:ext cx="147828" cy="2794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803006" y="1210484"/>
            <a:ext cx="251460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Sets fine step for dipole scan</a:t>
            </a:r>
          </a:p>
        </p:txBody>
      </p:sp>
      <p:cxnSp>
        <p:nvCxnSpPr>
          <p:cNvPr id="26" name="Elbow Connector 25"/>
          <p:cNvCxnSpPr>
            <a:stCxn id="7" idx="3"/>
            <a:endCxn id="25" idx="1"/>
          </p:cNvCxnSpPr>
          <p:nvPr/>
        </p:nvCxnSpPr>
        <p:spPr>
          <a:xfrm flipV="1">
            <a:off x="7179564" y="1348984"/>
            <a:ext cx="1623442" cy="1127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5" idx="2"/>
          </p:cNvCxnSpPr>
          <p:nvPr/>
        </p:nvCxnSpPr>
        <p:spPr>
          <a:xfrm rot="5400000">
            <a:off x="8661640" y="1434633"/>
            <a:ext cx="1345817" cy="14515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803006" y="3151953"/>
            <a:ext cx="2177796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Returns rough measurement</a:t>
            </a:r>
          </a:p>
        </p:txBody>
      </p:sp>
      <p:cxnSp>
        <p:nvCxnSpPr>
          <p:cNvPr id="33" name="Elbow Connector 32"/>
          <p:cNvCxnSpPr>
            <a:stCxn id="9" idx="2"/>
            <a:endCxn id="32" idx="1"/>
          </p:cNvCxnSpPr>
          <p:nvPr/>
        </p:nvCxnSpPr>
        <p:spPr>
          <a:xfrm rot="16200000" flipH="1">
            <a:off x="7807574" y="2295021"/>
            <a:ext cx="309510" cy="168135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62600" y="6248400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Scan C2V dipole</a:t>
            </a:r>
            <a:endParaRPr lang="en-GB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780527" y="3724275"/>
            <a:ext cx="225552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Informs range for dipole scan</a:t>
            </a:r>
          </a:p>
        </p:txBody>
      </p:sp>
      <p:cxnSp>
        <p:nvCxnSpPr>
          <p:cNvPr id="46" name="Straight Arrow Connector 45"/>
          <p:cNvCxnSpPr>
            <a:stCxn id="32" idx="2"/>
            <a:endCxn id="42" idx="0"/>
          </p:cNvCxnSpPr>
          <p:nvPr/>
        </p:nvCxnSpPr>
        <p:spPr>
          <a:xfrm>
            <a:off x="9891904" y="3428952"/>
            <a:ext cx="16383" cy="295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2" idx="1"/>
            <a:endCxn id="35" idx="1"/>
          </p:cNvCxnSpPr>
          <p:nvPr/>
        </p:nvCxnSpPr>
        <p:spPr>
          <a:xfrm rot="10800000" flipV="1">
            <a:off x="5562601" y="3862774"/>
            <a:ext cx="3217927" cy="2524125"/>
          </a:xfrm>
          <a:prstGeom prst="bentConnector3">
            <a:avLst>
              <a:gd name="adj1" fmla="val 1071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762" y="4114800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Degauss magnets</a:t>
            </a:r>
            <a:endParaRPr lang="en-GB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31764" y="4544199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Align beam on BPM</a:t>
            </a:r>
            <a:endParaRPr lang="en-GB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738113" y="5124836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Align beam on screen</a:t>
            </a:r>
            <a:endParaRPr lang="en-GB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31764" y="5686270"/>
            <a:ext cx="2779776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Test aligned on BPM?</a:t>
            </a:r>
            <a:endParaRPr lang="en-GB" sz="1200" b="1" dirty="0"/>
          </a:p>
        </p:txBody>
      </p:sp>
      <p:cxnSp>
        <p:nvCxnSpPr>
          <p:cNvPr id="55" name="Elbow Connector 54"/>
          <p:cNvCxnSpPr>
            <a:stCxn id="54" idx="1"/>
            <a:endCxn id="52" idx="1"/>
          </p:cNvCxnSpPr>
          <p:nvPr/>
        </p:nvCxnSpPr>
        <p:spPr>
          <a:xfrm rot="10800000">
            <a:off x="5731764" y="4682700"/>
            <a:ext cx="12700" cy="1142071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535924" y="4847838"/>
            <a:ext cx="105670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Insert screen</a:t>
            </a:r>
            <a:endParaRPr lang="en-GB" sz="1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35924" y="5124837"/>
            <a:ext cx="105670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View screen</a:t>
            </a:r>
            <a:endParaRPr lang="en-GB" sz="1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8535924" y="5397079"/>
            <a:ext cx="1056704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b="1" dirty="0" smtClean="0"/>
              <a:t>Set mask</a:t>
            </a:r>
            <a:endParaRPr lang="en-GB" sz="1200" b="1" dirty="0"/>
          </a:p>
        </p:txBody>
      </p:sp>
      <p:cxnSp>
        <p:nvCxnSpPr>
          <p:cNvPr id="61" name="Straight Arrow Connector 60"/>
          <p:cNvCxnSpPr>
            <a:stCxn id="52" idx="2"/>
            <a:endCxn id="53" idx="0"/>
          </p:cNvCxnSpPr>
          <p:nvPr/>
        </p:nvCxnSpPr>
        <p:spPr>
          <a:xfrm>
            <a:off x="7121652" y="4821198"/>
            <a:ext cx="6349" cy="30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3" idx="2"/>
            <a:endCxn id="54" idx="0"/>
          </p:cNvCxnSpPr>
          <p:nvPr/>
        </p:nvCxnSpPr>
        <p:spPr>
          <a:xfrm flipH="1">
            <a:off x="7121652" y="5401835"/>
            <a:ext cx="6349" cy="284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997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Scenarios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Convert between momentum and dipole current</a:t>
            </a:r>
          </a:p>
          <a:p>
            <a:r>
              <a:rPr lang="en-GB" dirty="0" smtClean="0"/>
              <a:t>Get a rough momentum measurement</a:t>
            </a:r>
          </a:p>
          <a:p>
            <a:r>
              <a:rPr lang="en-GB" dirty="0" smtClean="0"/>
              <a:t>Get a fine momentum measurement – </a:t>
            </a:r>
            <a:r>
              <a:rPr lang="en-GB" u="sng" dirty="0" smtClean="0"/>
              <a:t>has to do this</a:t>
            </a:r>
          </a:p>
          <a:p>
            <a:endParaRPr lang="en-GB" dirty="0"/>
          </a:p>
          <a:p>
            <a:r>
              <a:rPr lang="en-GB" dirty="0" smtClean="0"/>
              <a:t>Collapsible boxes?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7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5732</TotalTime>
  <Words>89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Scenarios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Dunning, David (STFC,DL,AST)</dc:creator>
  <cp:lastModifiedBy>user</cp:lastModifiedBy>
  <cp:revision>4</cp:revision>
  <dcterms:created xsi:type="dcterms:W3CDTF">2006-08-16T00:00:00Z</dcterms:created>
  <dcterms:modified xsi:type="dcterms:W3CDTF">2019-02-19T08:31:38Z</dcterms:modified>
</cp:coreProperties>
</file>