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3" r:id="rId4"/>
  </p:sldMasterIdLst>
  <p:sldIdLst>
    <p:sldId id="256" r:id="rId5"/>
    <p:sldId id="257" r:id="rId6"/>
    <p:sldId id="265" r:id="rId7"/>
    <p:sldId id="258" r:id="rId8"/>
    <p:sldId id="259" r:id="rId9"/>
    <p:sldId id="260" r:id="rId10"/>
    <p:sldId id="266" r:id="rId11"/>
    <p:sldId id="267" r:id="rId12"/>
    <p:sldId id="261" r:id="rId13"/>
    <p:sldId id="262"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9BFEE-EFA1-49CC-B7F7-34455B453484}" v="7" dt="2024-07-13T10:34:23.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aga Subhash" userId="289c15be6bd13d4b" providerId="LiveId" clId="{9E99BFEE-EFA1-49CC-B7F7-34455B453484}"/>
    <pc:docChg chg="undo custSel addSld modSld sldOrd">
      <pc:chgData name="Velaga Subhash" userId="289c15be6bd13d4b" providerId="LiveId" clId="{9E99BFEE-EFA1-49CC-B7F7-34455B453484}" dt="2024-07-13T10:34:08.955" v="866" actId="20577"/>
      <pc:docMkLst>
        <pc:docMk/>
      </pc:docMkLst>
      <pc:sldChg chg="addSp delSp modSp mod setBg setClrOvrMap">
        <pc:chgData name="Velaga Subhash" userId="289c15be6bd13d4b" providerId="LiveId" clId="{9E99BFEE-EFA1-49CC-B7F7-34455B453484}" dt="2024-07-13T09:55:07.509" v="383" actId="20577"/>
        <pc:sldMkLst>
          <pc:docMk/>
          <pc:sldMk cId="3848896729" sldId="256"/>
        </pc:sldMkLst>
        <pc:spChg chg="mod">
          <ac:chgData name="Velaga Subhash" userId="289c15be6bd13d4b" providerId="LiveId" clId="{9E99BFEE-EFA1-49CC-B7F7-34455B453484}" dt="2024-07-13T09:53:30.022" v="360" actId="14100"/>
          <ac:spMkLst>
            <pc:docMk/>
            <pc:sldMk cId="3848896729" sldId="256"/>
            <ac:spMk id="2" creationId="{7321051C-ECF6-8165-1030-37D2E0E985CF}"/>
          </ac:spMkLst>
        </pc:spChg>
        <pc:spChg chg="mod ord">
          <ac:chgData name="Velaga Subhash" userId="289c15be6bd13d4b" providerId="LiveId" clId="{9E99BFEE-EFA1-49CC-B7F7-34455B453484}" dt="2024-07-13T09:52:43.341" v="352" actId="26606"/>
          <ac:spMkLst>
            <pc:docMk/>
            <pc:sldMk cId="3848896729" sldId="256"/>
            <ac:spMk id="3" creationId="{10D93901-3BEF-2DAC-1065-E8A2626E9892}"/>
          </ac:spMkLst>
        </pc:spChg>
        <pc:spChg chg="del">
          <ac:chgData name="Velaga Subhash" userId="289c15be6bd13d4b" providerId="LiveId" clId="{9E99BFEE-EFA1-49CC-B7F7-34455B453484}" dt="2024-07-09T15:37:44.562" v="51" actId="478"/>
          <ac:spMkLst>
            <pc:docMk/>
            <pc:sldMk cId="3848896729" sldId="256"/>
            <ac:spMk id="6" creationId="{89DD6FF9-A166-A79D-85AB-BCD63783E94D}"/>
          </ac:spMkLst>
        </pc:spChg>
        <pc:spChg chg="mod ord">
          <ac:chgData name="Velaga Subhash" userId="289c15be6bd13d4b" providerId="LiveId" clId="{9E99BFEE-EFA1-49CC-B7F7-34455B453484}" dt="2024-07-13T09:55:07.509" v="383" actId="20577"/>
          <ac:spMkLst>
            <pc:docMk/>
            <pc:sldMk cId="3848896729" sldId="256"/>
            <ac:spMk id="7" creationId="{CB408528-38BD-724B-2080-6715107F64B6}"/>
          </ac:spMkLst>
        </pc:spChg>
        <pc:spChg chg="add del">
          <ac:chgData name="Velaga Subhash" userId="289c15be6bd13d4b" providerId="LiveId" clId="{9E99BFEE-EFA1-49CC-B7F7-34455B453484}" dt="2024-07-13T09:52:43.341" v="352" actId="26606"/>
          <ac:spMkLst>
            <pc:docMk/>
            <pc:sldMk cId="3848896729" sldId="256"/>
            <ac:spMk id="16" creationId="{C393B4A7-6ABF-423D-A762-3CDB4897A833}"/>
          </ac:spMkLst>
        </pc:spChg>
        <pc:spChg chg="add del">
          <ac:chgData name="Velaga Subhash" userId="289c15be6bd13d4b" providerId="LiveId" clId="{9E99BFEE-EFA1-49CC-B7F7-34455B453484}" dt="2024-07-13T09:52:43.341" v="352" actId="26606"/>
          <ac:spMkLst>
            <pc:docMk/>
            <pc:sldMk cId="3848896729" sldId="256"/>
            <ac:spMk id="22" creationId="{01AD250C-F2EA-449F-9B14-DF5BB674C500}"/>
          </ac:spMkLst>
        </pc:spChg>
        <pc:spChg chg="add del">
          <ac:chgData name="Velaga Subhash" userId="289c15be6bd13d4b" providerId="LiveId" clId="{9E99BFEE-EFA1-49CC-B7F7-34455B453484}" dt="2024-07-13T09:52:43.341" v="352" actId="26606"/>
          <ac:spMkLst>
            <pc:docMk/>
            <pc:sldMk cId="3848896729" sldId="256"/>
            <ac:spMk id="24" creationId="{47AEA421-5F29-4BA7-9360-2501B5987921}"/>
          </ac:spMkLst>
        </pc:spChg>
        <pc:spChg chg="add del">
          <ac:chgData name="Velaga Subhash" userId="289c15be6bd13d4b" providerId="LiveId" clId="{9E99BFEE-EFA1-49CC-B7F7-34455B453484}" dt="2024-07-13T09:52:43.341" v="352" actId="26606"/>
          <ac:spMkLst>
            <pc:docMk/>
            <pc:sldMk cId="3848896729" sldId="256"/>
            <ac:spMk id="26" creationId="{9348F0CB-4904-4DEF-BDD4-ADEC2DCCCBD7}"/>
          </ac:spMkLst>
        </pc:spChg>
        <pc:spChg chg="add del">
          <ac:chgData name="Velaga Subhash" userId="289c15be6bd13d4b" providerId="LiveId" clId="{9E99BFEE-EFA1-49CC-B7F7-34455B453484}" dt="2024-07-13T09:52:43.341" v="352" actId="26606"/>
          <ac:spMkLst>
            <pc:docMk/>
            <pc:sldMk cId="3848896729" sldId="256"/>
            <ac:spMk id="28" creationId="{1583E1B8-79B3-49BB-8704-58E4AB1AF213}"/>
          </ac:spMkLst>
        </pc:spChg>
        <pc:spChg chg="add del">
          <ac:chgData name="Velaga Subhash" userId="289c15be6bd13d4b" providerId="LiveId" clId="{9E99BFEE-EFA1-49CC-B7F7-34455B453484}" dt="2024-07-13T09:52:43.341" v="352" actId="26606"/>
          <ac:spMkLst>
            <pc:docMk/>
            <pc:sldMk cId="3848896729" sldId="256"/>
            <ac:spMk id="30" creationId="{7BB34D5F-2B87-438E-8236-69C6068D47A4}"/>
          </ac:spMkLst>
        </pc:spChg>
        <pc:spChg chg="add">
          <ac:chgData name="Velaga Subhash" userId="289c15be6bd13d4b" providerId="LiveId" clId="{9E99BFEE-EFA1-49CC-B7F7-34455B453484}" dt="2024-07-13T09:52:43.341" v="352" actId="26606"/>
          <ac:spMkLst>
            <pc:docMk/>
            <pc:sldMk cId="3848896729" sldId="256"/>
            <ac:spMk id="39" creationId="{4AC0CD9D-7610-4620-93B4-798CCD9AB581}"/>
          </ac:spMkLst>
        </pc:spChg>
        <pc:spChg chg="add">
          <ac:chgData name="Velaga Subhash" userId="289c15be6bd13d4b" providerId="LiveId" clId="{9E99BFEE-EFA1-49CC-B7F7-34455B453484}" dt="2024-07-13T09:52:43.341" v="352" actId="26606"/>
          <ac:spMkLst>
            <pc:docMk/>
            <pc:sldMk cId="3848896729" sldId="256"/>
            <ac:spMk id="45" creationId="{DE4D62F9-188E-4530-84C2-24BDEE4BEB82}"/>
          </ac:spMkLst>
        </pc:spChg>
        <pc:picChg chg="add mod">
          <ac:chgData name="Velaga Subhash" userId="289c15be6bd13d4b" providerId="LiveId" clId="{9E99BFEE-EFA1-49CC-B7F7-34455B453484}" dt="2024-07-13T09:54:18.222" v="373" actId="1076"/>
          <ac:picMkLst>
            <pc:docMk/>
            <pc:sldMk cId="3848896729" sldId="256"/>
            <ac:picMk id="5" creationId="{3DF30550-6977-2819-AF01-1589BFB23811}"/>
          </ac:picMkLst>
        </pc:picChg>
        <pc:picChg chg="del mod">
          <ac:chgData name="Velaga Subhash" userId="289c15be6bd13d4b" providerId="LiveId" clId="{9E99BFEE-EFA1-49CC-B7F7-34455B453484}" dt="2024-07-09T15:37:44.562" v="51" actId="478"/>
          <ac:picMkLst>
            <pc:docMk/>
            <pc:sldMk cId="3848896729" sldId="256"/>
            <ac:picMk id="5" creationId="{77DE4208-BB0A-8D22-EE9D-930B8C043F9A}"/>
          </ac:picMkLst>
        </pc:picChg>
        <pc:picChg chg="add mod">
          <ac:chgData name="Velaga Subhash" userId="289c15be6bd13d4b" providerId="LiveId" clId="{9E99BFEE-EFA1-49CC-B7F7-34455B453484}" dt="2024-07-09T15:37:31.893" v="49" actId="931"/>
          <ac:picMkLst>
            <pc:docMk/>
            <pc:sldMk cId="3848896729" sldId="256"/>
            <ac:picMk id="8" creationId="{0C08D05C-AAEB-508D-C8F0-861991F27AB0}"/>
          </ac:picMkLst>
        </pc:picChg>
        <pc:picChg chg="add del">
          <ac:chgData name="Velaga Subhash" userId="289c15be6bd13d4b" providerId="LiveId" clId="{9E99BFEE-EFA1-49CC-B7F7-34455B453484}" dt="2024-07-13T09:52:43.341" v="352" actId="26606"/>
          <ac:picMkLst>
            <pc:docMk/>
            <pc:sldMk cId="3848896729" sldId="256"/>
            <ac:picMk id="12" creationId="{F1B8F9CB-890B-4CB8-B503-188A763E2FC1}"/>
          </ac:picMkLst>
        </pc:picChg>
        <pc:picChg chg="add del">
          <ac:chgData name="Velaga Subhash" userId="289c15be6bd13d4b" providerId="LiveId" clId="{9E99BFEE-EFA1-49CC-B7F7-34455B453484}" dt="2024-07-13T09:52:43.341" v="352" actId="26606"/>
          <ac:picMkLst>
            <pc:docMk/>
            <pc:sldMk cId="3848896729" sldId="256"/>
            <ac:picMk id="14" creationId="{AA632AB4-3837-4FD0-8B62-0A18B573F46D}"/>
          </ac:picMkLst>
        </pc:picChg>
        <pc:picChg chg="add del">
          <ac:chgData name="Velaga Subhash" userId="289c15be6bd13d4b" providerId="LiveId" clId="{9E99BFEE-EFA1-49CC-B7F7-34455B453484}" dt="2024-07-13T09:52:43.341" v="352" actId="26606"/>
          <ac:picMkLst>
            <pc:docMk/>
            <pc:sldMk cId="3848896729" sldId="256"/>
            <ac:picMk id="18" creationId="{9CD2319A-6FA9-4EFB-9EDF-7304467425E8}"/>
          </ac:picMkLst>
        </pc:picChg>
        <pc:picChg chg="add del">
          <ac:chgData name="Velaga Subhash" userId="289c15be6bd13d4b" providerId="LiveId" clId="{9E99BFEE-EFA1-49CC-B7F7-34455B453484}" dt="2024-07-13T09:52:43.341" v="352" actId="26606"/>
          <ac:picMkLst>
            <pc:docMk/>
            <pc:sldMk cId="3848896729" sldId="256"/>
            <ac:picMk id="20" creationId="{D1692A93-3514-4486-8B67-CCA4E0259BCB}"/>
          </ac:picMkLst>
        </pc:picChg>
        <pc:picChg chg="add">
          <ac:chgData name="Velaga Subhash" userId="289c15be6bd13d4b" providerId="LiveId" clId="{9E99BFEE-EFA1-49CC-B7F7-34455B453484}" dt="2024-07-13T09:52:43.341" v="352" actId="26606"/>
          <ac:picMkLst>
            <pc:docMk/>
            <pc:sldMk cId="3848896729" sldId="256"/>
            <ac:picMk id="35" creationId="{41B68C77-138E-4BF7-A276-BD0C78A4219F}"/>
          </ac:picMkLst>
        </pc:picChg>
        <pc:picChg chg="add">
          <ac:chgData name="Velaga Subhash" userId="289c15be6bd13d4b" providerId="LiveId" clId="{9E99BFEE-EFA1-49CC-B7F7-34455B453484}" dt="2024-07-13T09:52:43.341" v="352" actId="26606"/>
          <ac:picMkLst>
            <pc:docMk/>
            <pc:sldMk cId="3848896729" sldId="256"/>
            <ac:picMk id="37" creationId="{7C268552-D473-46ED-B1B8-422042C4DEF1}"/>
          </ac:picMkLst>
        </pc:picChg>
        <pc:picChg chg="add">
          <ac:chgData name="Velaga Subhash" userId="289c15be6bd13d4b" providerId="LiveId" clId="{9E99BFEE-EFA1-49CC-B7F7-34455B453484}" dt="2024-07-13T09:52:43.341" v="352" actId="26606"/>
          <ac:picMkLst>
            <pc:docMk/>
            <pc:sldMk cId="3848896729" sldId="256"/>
            <ac:picMk id="41" creationId="{B9238B3E-24AA-439A-B527-6C5DF6D72145}"/>
          </ac:picMkLst>
        </pc:picChg>
        <pc:picChg chg="add">
          <ac:chgData name="Velaga Subhash" userId="289c15be6bd13d4b" providerId="LiveId" clId="{9E99BFEE-EFA1-49CC-B7F7-34455B453484}" dt="2024-07-13T09:52:43.341" v="352" actId="26606"/>
          <ac:picMkLst>
            <pc:docMk/>
            <pc:sldMk cId="3848896729" sldId="256"/>
            <ac:picMk id="43" creationId="{69F01145-BEA3-4CBF-AA21-10077B948CA8}"/>
          </ac:picMkLst>
        </pc:picChg>
      </pc:sldChg>
      <pc:sldChg chg="addSp delSp modSp mod setBg setClrOvrMap delDesignElem">
        <pc:chgData name="Velaga Subhash" userId="289c15be6bd13d4b" providerId="LiveId" clId="{9E99BFEE-EFA1-49CC-B7F7-34455B453484}" dt="2024-07-13T09:55:24.606" v="386" actId="26606"/>
        <pc:sldMkLst>
          <pc:docMk/>
          <pc:sldMk cId="3538401346" sldId="257"/>
        </pc:sldMkLst>
        <pc:spChg chg="mod">
          <ac:chgData name="Velaga Subhash" userId="289c15be6bd13d4b" providerId="LiveId" clId="{9E99BFEE-EFA1-49CC-B7F7-34455B453484}" dt="2024-07-13T09:55:24.606" v="386" actId="26606"/>
          <ac:spMkLst>
            <pc:docMk/>
            <pc:sldMk cId="3538401346" sldId="257"/>
            <ac:spMk id="2" creationId="{9585DA69-2494-443E-37A2-C5282E0C4CA3}"/>
          </ac:spMkLst>
        </pc:spChg>
        <pc:spChg chg="mod ord">
          <ac:chgData name="Velaga Subhash" userId="289c15be6bd13d4b" providerId="LiveId" clId="{9E99BFEE-EFA1-49CC-B7F7-34455B453484}" dt="2024-07-13T09:55:24.606" v="386" actId="26606"/>
          <ac:spMkLst>
            <pc:docMk/>
            <pc:sldMk cId="3538401346" sldId="257"/>
            <ac:spMk id="3" creationId="{8D931730-95B5-6C0F-D5E8-C14285230BA5}"/>
          </ac:spMkLst>
        </pc:spChg>
        <pc:spChg chg="add del">
          <ac:chgData name="Velaga Subhash" userId="289c15be6bd13d4b" providerId="LiveId" clId="{9E99BFEE-EFA1-49CC-B7F7-34455B453484}" dt="2024-07-09T15:35:35.775" v="28" actId="26606"/>
          <ac:spMkLst>
            <pc:docMk/>
            <pc:sldMk cId="3538401346" sldId="257"/>
            <ac:spMk id="7" creationId="{C8A3C342-1D03-412F-8DD3-BF519E8E0AE9}"/>
          </ac:spMkLst>
        </pc:spChg>
        <pc:spChg chg="add del">
          <ac:chgData name="Velaga Subhash" userId="289c15be6bd13d4b" providerId="LiveId" clId="{9E99BFEE-EFA1-49CC-B7F7-34455B453484}" dt="2024-07-09T15:35:35.775" v="28" actId="26606"/>
          <ac:spMkLst>
            <pc:docMk/>
            <pc:sldMk cId="3538401346" sldId="257"/>
            <ac:spMk id="8" creationId="{81CC9B02-E087-4350-AEBD-2C3CF001AF01}"/>
          </ac:spMkLst>
        </pc:spChg>
        <pc:spChg chg="add del">
          <ac:chgData name="Velaga Subhash" userId="289c15be6bd13d4b" providerId="LiveId" clId="{9E99BFEE-EFA1-49CC-B7F7-34455B453484}" dt="2024-07-09T15:35:02.371" v="23"/>
          <ac:spMkLst>
            <pc:docMk/>
            <pc:sldMk cId="3538401346" sldId="257"/>
            <ac:spMk id="10" creationId="{8DF66CB0-1AD6-4D8C-BE70-897ADA64FEDA}"/>
          </ac:spMkLst>
        </pc:spChg>
        <pc:spChg chg="add del">
          <ac:chgData name="Velaga Subhash" userId="289c15be6bd13d4b" providerId="LiveId" clId="{9E99BFEE-EFA1-49CC-B7F7-34455B453484}" dt="2024-07-13T09:55:24.606" v="386" actId="26606"/>
          <ac:spMkLst>
            <pc:docMk/>
            <pc:sldMk cId="3538401346" sldId="257"/>
            <ac:spMk id="11" creationId="{EE4E366E-272A-409E-840F-9A6A64A9E3FF}"/>
          </ac:spMkLst>
        </pc:spChg>
        <pc:spChg chg="add del">
          <ac:chgData name="Velaga Subhash" userId="289c15be6bd13d4b" providerId="LiveId" clId="{9E99BFEE-EFA1-49CC-B7F7-34455B453484}" dt="2024-07-09T15:35:02.371" v="23"/>
          <ac:spMkLst>
            <pc:docMk/>
            <pc:sldMk cId="3538401346" sldId="257"/>
            <ac:spMk id="12" creationId="{24C3B26D-D43F-467B-B943-E20A45E780EF}"/>
          </ac:spMkLst>
        </pc:spChg>
        <pc:spChg chg="add del">
          <ac:chgData name="Velaga Subhash" userId="289c15be6bd13d4b" providerId="LiveId" clId="{9E99BFEE-EFA1-49CC-B7F7-34455B453484}" dt="2024-07-13T09:55:24.606" v="386" actId="26606"/>
          <ac:spMkLst>
            <pc:docMk/>
            <pc:sldMk cId="3538401346" sldId="257"/>
            <ac:spMk id="13" creationId="{A721560C-E4AB-4287-A29C-3F6916794CB9}"/>
          </ac:spMkLst>
        </pc:spChg>
        <pc:spChg chg="add del">
          <ac:chgData name="Velaga Subhash" userId="289c15be6bd13d4b" providerId="LiveId" clId="{9E99BFEE-EFA1-49CC-B7F7-34455B453484}" dt="2024-07-13T09:55:24.606" v="386" actId="26606"/>
          <ac:spMkLst>
            <pc:docMk/>
            <pc:sldMk cId="3538401346" sldId="257"/>
            <ac:spMk id="14" creationId="{DF6CFF07-D953-4F9C-9A0E-E0A6AACB6158}"/>
          </ac:spMkLst>
        </pc:spChg>
        <pc:spChg chg="add del">
          <ac:chgData name="Velaga Subhash" userId="289c15be6bd13d4b" providerId="LiveId" clId="{9E99BFEE-EFA1-49CC-B7F7-34455B453484}" dt="2024-07-13T09:55:24.606" v="386" actId="26606"/>
          <ac:spMkLst>
            <pc:docMk/>
            <pc:sldMk cId="3538401346" sldId="257"/>
            <ac:spMk id="16" creationId="{DAA4FEEE-0B5F-41BF-825D-60F9FB089568}"/>
          </ac:spMkLst>
        </pc:spChg>
        <pc:spChg chg="add del">
          <ac:chgData name="Velaga Subhash" userId="289c15be6bd13d4b" providerId="LiveId" clId="{9E99BFEE-EFA1-49CC-B7F7-34455B453484}" dt="2024-07-13T09:55:24.593" v="385" actId="26606"/>
          <ac:spMkLst>
            <pc:docMk/>
            <pc:sldMk cId="3538401346" sldId="257"/>
            <ac:spMk id="21" creationId="{B4AAD3FD-83A5-4B89-9F8F-01B8870865BE}"/>
          </ac:spMkLst>
        </pc:spChg>
        <pc:spChg chg="add del">
          <ac:chgData name="Velaga Subhash" userId="289c15be6bd13d4b" providerId="LiveId" clId="{9E99BFEE-EFA1-49CC-B7F7-34455B453484}" dt="2024-07-13T09:55:24.593" v="385" actId="26606"/>
          <ac:spMkLst>
            <pc:docMk/>
            <pc:sldMk cId="3538401346" sldId="257"/>
            <ac:spMk id="23" creationId="{61752F1D-FC0F-4103-9584-630E643CCDA6}"/>
          </ac:spMkLst>
        </pc:spChg>
        <pc:spChg chg="add del">
          <ac:chgData name="Velaga Subhash" userId="289c15be6bd13d4b" providerId="LiveId" clId="{9E99BFEE-EFA1-49CC-B7F7-34455B453484}" dt="2024-07-13T09:55:24.593" v="385" actId="26606"/>
          <ac:spMkLst>
            <pc:docMk/>
            <pc:sldMk cId="3538401346" sldId="257"/>
            <ac:spMk id="25" creationId="{70151CB7-E7DE-4917-B831-01DF9CE01306}"/>
          </ac:spMkLst>
        </pc:spChg>
        <pc:spChg chg="add del">
          <ac:chgData name="Velaga Subhash" userId="289c15be6bd13d4b" providerId="LiveId" clId="{9E99BFEE-EFA1-49CC-B7F7-34455B453484}" dt="2024-07-13T09:55:24.593" v="385" actId="26606"/>
          <ac:spMkLst>
            <pc:docMk/>
            <pc:sldMk cId="3538401346" sldId="257"/>
            <ac:spMk id="27" creationId="{A92A1116-1C84-41DF-B803-1F7B0883EC82}"/>
          </ac:spMkLst>
        </pc:spChg>
        <pc:spChg chg="add">
          <ac:chgData name="Velaga Subhash" userId="289c15be6bd13d4b" providerId="LiveId" clId="{9E99BFEE-EFA1-49CC-B7F7-34455B453484}" dt="2024-07-13T09:55:24.606" v="386" actId="26606"/>
          <ac:spMkLst>
            <pc:docMk/>
            <pc:sldMk cId="3538401346" sldId="257"/>
            <ac:spMk id="29" creationId="{61515115-95FB-41E0-86F3-8744438C09D0}"/>
          </ac:spMkLst>
        </pc:spChg>
        <pc:spChg chg="add">
          <ac:chgData name="Velaga Subhash" userId="289c15be6bd13d4b" providerId="LiveId" clId="{9E99BFEE-EFA1-49CC-B7F7-34455B453484}" dt="2024-07-13T09:55:24.606" v="386" actId="26606"/>
          <ac:spMkLst>
            <pc:docMk/>
            <pc:sldMk cId="3538401346" sldId="257"/>
            <ac:spMk id="30" creationId="{8222A33F-BE2D-4D69-92A0-5DF8B17BAACA}"/>
          </ac:spMkLst>
        </pc:spChg>
        <pc:spChg chg="add">
          <ac:chgData name="Velaga Subhash" userId="289c15be6bd13d4b" providerId="LiveId" clId="{9E99BFEE-EFA1-49CC-B7F7-34455B453484}" dt="2024-07-13T09:55:24.606" v="386" actId="26606"/>
          <ac:spMkLst>
            <pc:docMk/>
            <pc:sldMk cId="3538401346" sldId="257"/>
            <ac:spMk id="31" creationId="{CE1C74D0-9609-468A-9597-5D87C8A42B58}"/>
          </ac:spMkLst>
        </pc:spChg>
        <pc:spChg chg="add">
          <ac:chgData name="Velaga Subhash" userId="289c15be6bd13d4b" providerId="LiveId" clId="{9E99BFEE-EFA1-49CC-B7F7-34455B453484}" dt="2024-07-13T09:55:24.606" v="386" actId="26606"/>
          <ac:spMkLst>
            <pc:docMk/>
            <pc:sldMk cId="3538401346" sldId="257"/>
            <ac:spMk id="32" creationId="{C137128D-E594-4905-9F76-E385F0831D60}"/>
          </ac:spMkLst>
        </pc:spChg>
        <pc:picChg chg="mod">
          <ac:chgData name="Velaga Subhash" userId="289c15be6bd13d4b" providerId="LiveId" clId="{9E99BFEE-EFA1-49CC-B7F7-34455B453484}" dt="2024-07-13T09:55:24.606" v="386" actId="26606"/>
          <ac:picMkLst>
            <pc:docMk/>
            <pc:sldMk cId="3538401346" sldId="257"/>
            <ac:picMk id="5" creationId="{F1B30187-5AC9-59A6-D243-D34AF5836A1A}"/>
          </ac:picMkLst>
        </pc:picChg>
      </pc:sldChg>
      <pc:sldChg chg="addSp delSp modSp mod setBg">
        <pc:chgData name="Velaga Subhash" userId="289c15be6bd13d4b" providerId="LiveId" clId="{9E99BFEE-EFA1-49CC-B7F7-34455B453484}" dt="2024-07-13T09:55:46.560" v="391" actId="26606"/>
        <pc:sldMkLst>
          <pc:docMk/>
          <pc:sldMk cId="728304610" sldId="258"/>
        </pc:sldMkLst>
        <pc:spChg chg="mod">
          <ac:chgData name="Velaga Subhash" userId="289c15be6bd13d4b" providerId="LiveId" clId="{9E99BFEE-EFA1-49CC-B7F7-34455B453484}" dt="2024-07-13T09:55:46.560" v="391" actId="26606"/>
          <ac:spMkLst>
            <pc:docMk/>
            <pc:sldMk cId="728304610" sldId="258"/>
            <ac:spMk id="2" creationId="{C1D46B18-A761-260D-D134-A9734A9C194D}"/>
          </ac:spMkLst>
        </pc:spChg>
        <pc:spChg chg="mod ord">
          <ac:chgData name="Velaga Subhash" userId="289c15be6bd13d4b" providerId="LiveId" clId="{9E99BFEE-EFA1-49CC-B7F7-34455B453484}" dt="2024-07-13T09:55:46.560" v="391" actId="26606"/>
          <ac:spMkLst>
            <pc:docMk/>
            <pc:sldMk cId="728304610" sldId="258"/>
            <ac:spMk id="3" creationId="{6334A744-A44F-0D36-06CD-0D33A484FD68}"/>
          </ac:spMkLst>
        </pc:spChg>
        <pc:spChg chg="add del">
          <ac:chgData name="Velaga Subhash" userId="289c15be6bd13d4b" providerId="LiveId" clId="{9E99BFEE-EFA1-49CC-B7F7-34455B453484}" dt="2024-07-09T15:35:44.559" v="31" actId="26606"/>
          <ac:spMkLst>
            <pc:docMk/>
            <pc:sldMk cId="728304610" sldId="258"/>
            <ac:spMk id="25" creationId="{29787B81-C7DF-412B-A405-EF4454012DEE}"/>
          </ac:spMkLst>
        </pc:spChg>
        <pc:spChg chg="add del">
          <ac:chgData name="Velaga Subhash" userId="289c15be6bd13d4b" providerId="LiveId" clId="{9E99BFEE-EFA1-49CC-B7F7-34455B453484}" dt="2024-07-13T09:55:46.560" v="391" actId="26606"/>
          <ac:spMkLst>
            <pc:docMk/>
            <pc:sldMk cId="728304610" sldId="258"/>
            <ac:spMk id="27" creationId="{A26E2FAE-FA60-497B-B2CB-7702C6FF3A3F}"/>
          </ac:spMkLst>
        </pc:spChg>
        <pc:spChg chg="add del">
          <ac:chgData name="Velaga Subhash" userId="289c15be6bd13d4b" providerId="LiveId" clId="{9E99BFEE-EFA1-49CC-B7F7-34455B453484}" dt="2024-07-13T09:55:36.376" v="388" actId="26606"/>
          <ac:spMkLst>
            <pc:docMk/>
            <pc:sldMk cId="728304610" sldId="258"/>
            <ac:spMk id="32" creationId="{C8A3C342-1D03-412F-8DD3-BF519E8E0AE9}"/>
          </ac:spMkLst>
        </pc:spChg>
        <pc:spChg chg="add del">
          <ac:chgData name="Velaga Subhash" userId="289c15be6bd13d4b" providerId="LiveId" clId="{9E99BFEE-EFA1-49CC-B7F7-34455B453484}" dt="2024-07-13T09:55:36.376" v="388" actId="26606"/>
          <ac:spMkLst>
            <pc:docMk/>
            <pc:sldMk cId="728304610" sldId="258"/>
            <ac:spMk id="34" creationId="{81CC9B02-E087-4350-AEBD-2C3CF001AF01}"/>
          </ac:spMkLst>
        </pc:spChg>
        <pc:spChg chg="add del">
          <ac:chgData name="Velaga Subhash" userId="289c15be6bd13d4b" providerId="LiveId" clId="{9E99BFEE-EFA1-49CC-B7F7-34455B453484}" dt="2024-07-13T09:55:36.376" v="388" actId="26606"/>
          <ac:spMkLst>
            <pc:docMk/>
            <pc:sldMk cId="728304610" sldId="258"/>
            <ac:spMk id="36" creationId="{D6F18ACE-6E82-4ADC-8A2F-A1771B309B16}"/>
          </ac:spMkLst>
        </pc:spChg>
        <pc:spChg chg="add del">
          <ac:chgData name="Velaga Subhash" userId="289c15be6bd13d4b" providerId="LiveId" clId="{9E99BFEE-EFA1-49CC-B7F7-34455B453484}" dt="2024-07-13T09:55:46.544" v="390" actId="26606"/>
          <ac:spMkLst>
            <pc:docMk/>
            <pc:sldMk cId="728304610" sldId="258"/>
            <ac:spMk id="38" creationId="{C8A3C342-1D03-412F-8DD3-BF519E8E0AE9}"/>
          </ac:spMkLst>
        </pc:spChg>
        <pc:spChg chg="add del">
          <ac:chgData name="Velaga Subhash" userId="289c15be6bd13d4b" providerId="LiveId" clId="{9E99BFEE-EFA1-49CC-B7F7-34455B453484}" dt="2024-07-13T09:55:46.544" v="390" actId="26606"/>
          <ac:spMkLst>
            <pc:docMk/>
            <pc:sldMk cId="728304610" sldId="258"/>
            <ac:spMk id="39" creationId="{81CC9B02-E087-4350-AEBD-2C3CF001AF01}"/>
          </ac:spMkLst>
        </pc:spChg>
        <pc:spChg chg="add">
          <ac:chgData name="Velaga Subhash" userId="289c15be6bd13d4b" providerId="LiveId" clId="{9E99BFEE-EFA1-49CC-B7F7-34455B453484}" dt="2024-07-13T09:55:46.560" v="391" actId="26606"/>
          <ac:spMkLst>
            <pc:docMk/>
            <pc:sldMk cId="728304610" sldId="258"/>
            <ac:spMk id="41" creationId="{C8A3C342-1D03-412F-8DD3-BF519E8E0AE9}"/>
          </ac:spMkLst>
        </pc:spChg>
        <pc:spChg chg="add">
          <ac:chgData name="Velaga Subhash" userId="289c15be6bd13d4b" providerId="LiveId" clId="{9E99BFEE-EFA1-49CC-B7F7-34455B453484}" dt="2024-07-13T09:55:46.560" v="391" actId="26606"/>
          <ac:spMkLst>
            <pc:docMk/>
            <pc:sldMk cId="728304610" sldId="258"/>
            <ac:spMk id="42" creationId="{81CC9B02-E087-4350-AEBD-2C3CF001AF01}"/>
          </ac:spMkLst>
        </pc:spChg>
        <pc:spChg chg="add">
          <ac:chgData name="Velaga Subhash" userId="289c15be6bd13d4b" providerId="LiveId" clId="{9E99BFEE-EFA1-49CC-B7F7-34455B453484}" dt="2024-07-13T09:55:46.560" v="391" actId="26606"/>
          <ac:spMkLst>
            <pc:docMk/>
            <pc:sldMk cId="728304610" sldId="258"/>
            <ac:spMk id="43" creationId="{D6F18ACE-6E82-4ADC-8A2F-A1771B309B16}"/>
          </ac:spMkLst>
        </pc:spChg>
        <pc:picChg chg="mod ord">
          <ac:chgData name="Velaga Subhash" userId="289c15be6bd13d4b" providerId="LiveId" clId="{9E99BFEE-EFA1-49CC-B7F7-34455B453484}" dt="2024-07-13T09:55:46.560" v="391" actId="26606"/>
          <ac:picMkLst>
            <pc:docMk/>
            <pc:sldMk cId="728304610" sldId="258"/>
            <ac:picMk id="20" creationId="{584ED40F-E808-B7D4-26DE-5EBBBC2A05ED}"/>
          </ac:picMkLst>
        </pc:picChg>
      </pc:sldChg>
      <pc:sldChg chg="addSp delSp modSp mod setBg setClrOvrMap delDesignElem">
        <pc:chgData name="Velaga Subhash" userId="289c15be6bd13d4b" providerId="LiveId" clId="{9E99BFEE-EFA1-49CC-B7F7-34455B453484}" dt="2024-07-13T09:55:52.019" v="392" actId="26606"/>
        <pc:sldMkLst>
          <pc:docMk/>
          <pc:sldMk cId="103678999" sldId="259"/>
        </pc:sldMkLst>
        <pc:spChg chg="mod">
          <ac:chgData name="Velaga Subhash" userId="289c15be6bd13d4b" providerId="LiveId" clId="{9E99BFEE-EFA1-49CC-B7F7-34455B453484}" dt="2024-07-09T15:35:52.152" v="35" actId="26606"/>
          <ac:spMkLst>
            <pc:docMk/>
            <pc:sldMk cId="103678999" sldId="259"/>
            <ac:spMk id="2" creationId="{3BE3BD81-0EBE-3291-69AE-64F143B5040C}"/>
          </ac:spMkLst>
        </pc:spChg>
        <pc:spChg chg="del">
          <ac:chgData name="Velaga Subhash" userId="289c15be6bd13d4b" providerId="LiveId" clId="{9E99BFEE-EFA1-49CC-B7F7-34455B453484}" dt="2024-07-09T15:35:02.371" v="23"/>
          <ac:spMkLst>
            <pc:docMk/>
            <pc:sldMk cId="103678999" sldId="259"/>
            <ac:spMk id="18" creationId="{53B021B3-DE93-4AB7-8A18-CF5F1CED88B8}"/>
          </ac:spMkLst>
        </pc:spChg>
        <pc:spChg chg="add del">
          <ac:chgData name="Velaga Subhash" userId="289c15be6bd13d4b" providerId="LiveId" clId="{9E99BFEE-EFA1-49CC-B7F7-34455B453484}" dt="2024-07-09T15:35:52.074" v="34" actId="26606"/>
          <ac:spMkLst>
            <pc:docMk/>
            <pc:sldMk cId="103678999" sldId="259"/>
            <ac:spMk id="19" creationId="{F747F1B4-B831-4277-8AB0-32767F7EB7BF}"/>
          </ac:spMkLst>
        </pc:spChg>
        <pc:spChg chg="del">
          <ac:chgData name="Velaga Subhash" userId="289c15be6bd13d4b" providerId="LiveId" clId="{9E99BFEE-EFA1-49CC-B7F7-34455B453484}" dt="2024-07-09T15:35:02.371" v="23"/>
          <ac:spMkLst>
            <pc:docMk/>
            <pc:sldMk cId="103678999" sldId="259"/>
            <ac:spMk id="20" creationId="{52D502E5-F6B4-4D58-B4AE-FC466FF15EE8}"/>
          </ac:spMkLst>
        </pc:spChg>
        <pc:spChg chg="add del">
          <ac:chgData name="Velaga Subhash" userId="289c15be6bd13d4b" providerId="LiveId" clId="{9E99BFEE-EFA1-49CC-B7F7-34455B453484}" dt="2024-07-09T15:35:52.074" v="34" actId="26606"/>
          <ac:spMkLst>
            <pc:docMk/>
            <pc:sldMk cId="103678999" sldId="259"/>
            <ac:spMk id="21" creationId="{D80CFA21-AB7C-4BEB-9BFF-05764FBBF3C6}"/>
          </ac:spMkLst>
        </pc:spChg>
        <pc:spChg chg="del">
          <ac:chgData name="Velaga Subhash" userId="289c15be6bd13d4b" providerId="LiveId" clId="{9E99BFEE-EFA1-49CC-B7F7-34455B453484}" dt="2024-07-09T15:35:02.371" v="23"/>
          <ac:spMkLst>
            <pc:docMk/>
            <pc:sldMk cId="103678999" sldId="259"/>
            <ac:spMk id="22" creationId="{9DECDBF4-02B6-4BB4-B65B-B8107AD6A9E8}"/>
          </ac:spMkLst>
        </pc:spChg>
        <pc:spChg chg="add del">
          <ac:chgData name="Velaga Subhash" userId="289c15be6bd13d4b" providerId="LiveId" clId="{9E99BFEE-EFA1-49CC-B7F7-34455B453484}" dt="2024-07-09T15:35:52.074" v="34" actId="26606"/>
          <ac:spMkLst>
            <pc:docMk/>
            <pc:sldMk cId="103678999" sldId="259"/>
            <ac:spMk id="23" creationId="{12F7E335-851A-4CAE-B09F-E657819D4600}"/>
          </ac:spMkLst>
        </pc:spChg>
        <pc:spChg chg="add del">
          <ac:chgData name="Velaga Subhash" userId="289c15be6bd13d4b" providerId="LiveId" clId="{9E99BFEE-EFA1-49CC-B7F7-34455B453484}" dt="2024-07-09T15:35:52.074" v="34" actId="26606"/>
          <ac:spMkLst>
            <pc:docMk/>
            <pc:sldMk cId="103678999" sldId="259"/>
            <ac:spMk id="25" creationId="{10B541F0-7F6E-402E-84D8-CF96EACA5FBC}"/>
          </ac:spMkLst>
        </pc:spChg>
        <pc:graphicFrameChg chg="mod modGraphic">
          <ac:chgData name="Velaga Subhash" userId="289c15be6bd13d4b" providerId="LiveId" clId="{9E99BFEE-EFA1-49CC-B7F7-34455B453484}" dt="2024-07-13T09:55:52.019" v="392" actId="26606"/>
          <ac:graphicFrameMkLst>
            <pc:docMk/>
            <pc:sldMk cId="103678999" sldId="259"/>
            <ac:graphicFrameMk id="14" creationId="{15CA9EFF-CF8D-8556-498A-0DBE9193EC32}"/>
          </ac:graphicFrameMkLst>
        </pc:graphicFrameChg>
      </pc:sldChg>
      <pc:sldChg chg="addSp delSp modSp mod setClrOvrMap delDesignElem">
        <pc:chgData name="Velaga Subhash" userId="289c15be6bd13d4b" providerId="LiveId" clId="{9E99BFEE-EFA1-49CC-B7F7-34455B453484}" dt="2024-07-13T09:55:58.804" v="393" actId="26606"/>
        <pc:sldMkLst>
          <pc:docMk/>
          <pc:sldMk cId="706356886" sldId="260"/>
        </pc:sldMkLst>
        <pc:spChg chg="mod">
          <ac:chgData name="Velaga Subhash" userId="289c15be6bd13d4b" providerId="LiveId" clId="{9E99BFEE-EFA1-49CC-B7F7-34455B453484}" dt="2024-07-13T09:55:58.804" v="393" actId="26606"/>
          <ac:spMkLst>
            <pc:docMk/>
            <pc:sldMk cId="706356886" sldId="260"/>
            <ac:spMk id="2" creationId="{258BCDD7-67F0-D61A-157D-D2F8F76EB78A}"/>
          </ac:spMkLst>
        </pc:spChg>
        <pc:spChg chg="mod">
          <ac:chgData name="Velaga Subhash" userId="289c15be6bd13d4b" providerId="LiveId" clId="{9E99BFEE-EFA1-49CC-B7F7-34455B453484}" dt="2024-07-13T09:55:58.804" v="393" actId="26606"/>
          <ac:spMkLst>
            <pc:docMk/>
            <pc:sldMk cId="706356886" sldId="260"/>
            <ac:spMk id="3" creationId="{C6DD4F94-1C08-8330-1E19-B4F92977BB0E}"/>
          </ac:spMkLst>
        </pc:spChg>
        <pc:spChg chg="add del">
          <ac:chgData name="Velaga Subhash" userId="289c15be6bd13d4b" providerId="LiveId" clId="{9E99BFEE-EFA1-49CC-B7F7-34455B453484}" dt="2024-07-13T09:55:58.804" v="393" actId="26606"/>
          <ac:spMkLst>
            <pc:docMk/>
            <pc:sldMk cId="706356886" sldId="260"/>
            <ac:spMk id="15" creationId="{EE4E366E-272A-409E-840F-9A6A64A9E3FF}"/>
          </ac:spMkLst>
        </pc:spChg>
        <pc:spChg chg="add del">
          <ac:chgData name="Velaga Subhash" userId="289c15be6bd13d4b" providerId="LiveId" clId="{9E99BFEE-EFA1-49CC-B7F7-34455B453484}" dt="2024-07-13T09:55:58.804" v="393" actId="26606"/>
          <ac:spMkLst>
            <pc:docMk/>
            <pc:sldMk cId="706356886" sldId="260"/>
            <ac:spMk id="16" creationId="{A721560C-E4AB-4287-A29C-3F6916794CB9}"/>
          </ac:spMkLst>
        </pc:spChg>
        <pc:spChg chg="del">
          <ac:chgData name="Velaga Subhash" userId="289c15be6bd13d4b" providerId="LiveId" clId="{9E99BFEE-EFA1-49CC-B7F7-34455B453484}" dt="2024-07-09T15:35:02.371" v="23"/>
          <ac:spMkLst>
            <pc:docMk/>
            <pc:sldMk cId="706356886" sldId="260"/>
            <ac:spMk id="18" creationId="{C0763A76-9F1C-4FC5-82B7-DD475DA461B2}"/>
          </ac:spMkLst>
        </pc:spChg>
        <pc:spChg chg="del">
          <ac:chgData name="Velaga Subhash" userId="289c15be6bd13d4b" providerId="LiveId" clId="{9E99BFEE-EFA1-49CC-B7F7-34455B453484}" dt="2024-07-09T15:35:02.371" v="23"/>
          <ac:spMkLst>
            <pc:docMk/>
            <pc:sldMk cId="706356886" sldId="260"/>
            <ac:spMk id="20" creationId="{E81BF4F6-F2CF-4984-9D14-D6966D92F99F}"/>
          </ac:spMkLst>
        </pc:spChg>
        <pc:spChg chg="add del">
          <ac:chgData name="Velaga Subhash" userId="289c15be6bd13d4b" providerId="LiveId" clId="{9E99BFEE-EFA1-49CC-B7F7-34455B453484}" dt="2024-07-13T09:55:58.804" v="393" actId="26606"/>
          <ac:spMkLst>
            <pc:docMk/>
            <pc:sldMk cId="706356886" sldId="260"/>
            <ac:spMk id="22" creationId="{DF6CFF07-D953-4F9C-9A0E-E0A6AACB6158}"/>
          </ac:spMkLst>
        </pc:spChg>
        <pc:spChg chg="add del">
          <ac:chgData name="Velaga Subhash" userId="289c15be6bd13d4b" providerId="LiveId" clId="{9E99BFEE-EFA1-49CC-B7F7-34455B453484}" dt="2024-07-13T09:55:58.804" v="393" actId="26606"/>
          <ac:spMkLst>
            <pc:docMk/>
            <pc:sldMk cId="706356886" sldId="260"/>
            <ac:spMk id="24" creationId="{DAA4FEEE-0B5F-41BF-825D-60F9FB089568}"/>
          </ac:spMkLst>
        </pc:spChg>
        <pc:spChg chg="add">
          <ac:chgData name="Velaga Subhash" userId="289c15be6bd13d4b" providerId="LiveId" clId="{9E99BFEE-EFA1-49CC-B7F7-34455B453484}" dt="2024-07-13T09:55:58.804" v="393" actId="26606"/>
          <ac:spMkLst>
            <pc:docMk/>
            <pc:sldMk cId="706356886" sldId="260"/>
            <ac:spMk id="29" creationId="{29787B81-C7DF-412B-A405-EF4454012DEE}"/>
          </ac:spMkLst>
        </pc:spChg>
        <pc:picChg chg="mod ord">
          <ac:chgData name="Velaga Subhash" userId="289c15be6bd13d4b" providerId="LiveId" clId="{9E99BFEE-EFA1-49CC-B7F7-34455B453484}" dt="2024-07-13T09:55:58.804" v="393" actId="26606"/>
          <ac:picMkLst>
            <pc:docMk/>
            <pc:sldMk cId="706356886" sldId="260"/>
            <ac:picMk id="13" creationId="{0DC15724-1D93-579E-912F-80452F4D5F97}"/>
          </ac:picMkLst>
        </pc:picChg>
      </pc:sldChg>
      <pc:sldChg chg="addSp delSp modSp mod ord setClrOvrMap delDesignElem">
        <pc:chgData name="Velaga Subhash" userId="289c15be6bd13d4b" providerId="LiveId" clId="{9E99BFEE-EFA1-49CC-B7F7-34455B453484}" dt="2024-07-13T10:30:11.098" v="865" actId="478"/>
        <pc:sldMkLst>
          <pc:docMk/>
          <pc:sldMk cId="2162798173" sldId="261"/>
        </pc:sldMkLst>
        <pc:spChg chg="mod ord">
          <ac:chgData name="Velaga Subhash" userId="289c15be6bd13d4b" providerId="LiveId" clId="{9E99BFEE-EFA1-49CC-B7F7-34455B453484}" dt="2024-07-09T15:36:18.262" v="39" actId="26606"/>
          <ac:spMkLst>
            <pc:docMk/>
            <pc:sldMk cId="2162798173" sldId="261"/>
            <ac:spMk id="2" creationId="{ABE08EBE-0BAD-A49E-A8C3-68241B91B419}"/>
          </ac:spMkLst>
        </pc:spChg>
        <pc:spChg chg="add del mod">
          <ac:chgData name="Velaga Subhash" userId="289c15be6bd13d4b" providerId="LiveId" clId="{9E99BFEE-EFA1-49CC-B7F7-34455B453484}" dt="2024-07-13T10:30:11.098" v="865" actId="478"/>
          <ac:spMkLst>
            <pc:docMk/>
            <pc:sldMk cId="2162798173" sldId="261"/>
            <ac:spMk id="4" creationId="{CBB3AE96-1A80-23A5-E596-55F6373F61D4}"/>
          </ac:spMkLst>
        </pc:spChg>
        <pc:spChg chg="add del">
          <ac:chgData name="Velaga Subhash" userId="289c15be6bd13d4b" providerId="LiveId" clId="{9E99BFEE-EFA1-49CC-B7F7-34455B453484}" dt="2024-07-09T15:36:18.231" v="38" actId="26606"/>
          <ac:spMkLst>
            <pc:docMk/>
            <pc:sldMk cId="2162798173" sldId="261"/>
            <ac:spMk id="9" creationId="{626897F9-D325-74A7-7022-2FCDD99DCF83}"/>
          </ac:spMkLst>
        </pc:spChg>
        <pc:spChg chg="add del">
          <ac:chgData name="Velaga Subhash" userId="289c15be6bd13d4b" providerId="LiveId" clId="{9E99BFEE-EFA1-49CC-B7F7-34455B453484}" dt="2024-07-09T15:36:18.231" v="38" actId="26606"/>
          <ac:spMkLst>
            <pc:docMk/>
            <pc:sldMk cId="2162798173" sldId="261"/>
            <ac:spMk id="12" creationId="{9362849A-570D-49DB-954C-63F144E88A4A}"/>
          </ac:spMkLst>
        </pc:spChg>
        <pc:spChg chg="add del">
          <ac:chgData name="Velaga Subhash" userId="289c15be6bd13d4b" providerId="LiveId" clId="{9E99BFEE-EFA1-49CC-B7F7-34455B453484}" dt="2024-07-09T15:36:18.231" v="38" actId="26606"/>
          <ac:spMkLst>
            <pc:docMk/>
            <pc:sldMk cId="2162798173" sldId="261"/>
            <ac:spMk id="14" creationId="{1CA42011-E478-428B-9D15-A98E338BF8C1}"/>
          </ac:spMkLst>
        </pc:spChg>
        <pc:spChg chg="add del">
          <ac:chgData name="Velaga Subhash" userId="289c15be6bd13d4b" providerId="LiveId" clId="{9E99BFEE-EFA1-49CC-B7F7-34455B453484}" dt="2024-07-09T15:36:18.231" v="38" actId="26606"/>
          <ac:spMkLst>
            <pc:docMk/>
            <pc:sldMk cId="2162798173" sldId="261"/>
            <ac:spMk id="16" creationId="{9ED2773C-FE51-4632-BA46-036BDCDA6E5C}"/>
          </ac:spMkLst>
        </pc:spChg>
        <pc:spChg chg="del">
          <ac:chgData name="Velaga Subhash" userId="289c15be6bd13d4b" providerId="LiveId" clId="{9E99BFEE-EFA1-49CC-B7F7-34455B453484}" dt="2024-07-09T15:35:02.371" v="23"/>
          <ac:spMkLst>
            <pc:docMk/>
            <pc:sldMk cId="2162798173" sldId="261"/>
            <ac:spMk id="17" creationId="{A4AC5506-6312-4701-8D3C-40187889A947}"/>
          </ac:spMkLst>
        </pc:spChg>
        <pc:spChg chg="add del">
          <ac:chgData name="Velaga Subhash" userId="289c15be6bd13d4b" providerId="LiveId" clId="{9E99BFEE-EFA1-49CC-B7F7-34455B453484}" dt="2024-07-09T15:36:18.231" v="38" actId="26606"/>
          <ac:spMkLst>
            <pc:docMk/>
            <pc:sldMk cId="2162798173" sldId="261"/>
            <ac:spMk id="18" creationId="{E02F9158-C4C2-46A8-BE73-A4F77E139FB6}"/>
          </ac:spMkLst>
        </pc:spChg>
        <pc:spChg chg="add">
          <ac:chgData name="Velaga Subhash" userId="289c15be6bd13d4b" providerId="LiveId" clId="{9E99BFEE-EFA1-49CC-B7F7-34455B453484}" dt="2024-07-09T15:36:18.262" v="39" actId="26606"/>
          <ac:spMkLst>
            <pc:docMk/>
            <pc:sldMk cId="2162798173" sldId="261"/>
            <ac:spMk id="20" creationId="{DE4D62F9-188E-4530-84C2-24BDEE4BEB82}"/>
          </ac:spMkLst>
        </pc:spChg>
        <pc:spChg chg="add">
          <ac:chgData name="Velaga Subhash" userId="289c15be6bd13d4b" providerId="LiveId" clId="{9E99BFEE-EFA1-49CC-B7F7-34455B453484}" dt="2024-07-09T15:36:18.262" v="39" actId="26606"/>
          <ac:spMkLst>
            <pc:docMk/>
            <pc:sldMk cId="2162798173" sldId="261"/>
            <ac:spMk id="22" creationId="{D27CF008-4B18-436D-B2D5-C1346C12438E}"/>
          </ac:spMkLst>
        </pc:spChg>
        <pc:spChg chg="add">
          <ac:chgData name="Velaga Subhash" userId="289c15be6bd13d4b" providerId="LiveId" clId="{9E99BFEE-EFA1-49CC-B7F7-34455B453484}" dt="2024-07-09T15:36:18.262" v="39" actId="26606"/>
          <ac:spMkLst>
            <pc:docMk/>
            <pc:sldMk cId="2162798173" sldId="261"/>
            <ac:spMk id="23" creationId="{4AC0CD9D-7610-4620-93B4-798CCD9AB581}"/>
          </ac:spMkLst>
        </pc:spChg>
        <pc:spChg chg="add">
          <ac:chgData name="Velaga Subhash" userId="289c15be6bd13d4b" providerId="LiveId" clId="{9E99BFEE-EFA1-49CC-B7F7-34455B453484}" dt="2024-07-09T15:36:18.262" v="39" actId="26606"/>
          <ac:spMkLst>
            <pc:docMk/>
            <pc:sldMk cId="2162798173" sldId="261"/>
            <ac:spMk id="24" creationId="{CE22DAD8-5F67-4B73-ADA9-06EF381F7AD6}"/>
          </ac:spMkLst>
        </pc:spChg>
        <pc:spChg chg="add">
          <ac:chgData name="Velaga Subhash" userId="289c15be6bd13d4b" providerId="LiveId" clId="{9E99BFEE-EFA1-49CC-B7F7-34455B453484}" dt="2024-07-09T15:36:18.262" v="39" actId="26606"/>
          <ac:spMkLst>
            <pc:docMk/>
            <pc:sldMk cId="2162798173" sldId="261"/>
            <ac:spMk id="26" creationId="{E4F17063-EDA4-417B-946F-BA357F3B390D}"/>
          </ac:spMkLst>
        </pc:spChg>
        <pc:spChg chg="add">
          <ac:chgData name="Velaga Subhash" userId="289c15be6bd13d4b" providerId="LiveId" clId="{9E99BFEE-EFA1-49CC-B7F7-34455B453484}" dt="2024-07-09T15:36:18.262" v="39" actId="26606"/>
          <ac:spMkLst>
            <pc:docMk/>
            <pc:sldMk cId="2162798173" sldId="261"/>
            <ac:spMk id="28" creationId="{D36F3EEA-55D4-4677-80E7-92D00B8F343B}"/>
          </ac:spMkLst>
        </pc:spChg>
        <pc:picChg chg="add del mod">
          <ac:chgData name="Velaga Subhash" userId="289c15be6bd13d4b" providerId="LiveId" clId="{9E99BFEE-EFA1-49CC-B7F7-34455B453484}" dt="2024-07-13T10:30:11.098" v="865" actId="478"/>
          <ac:picMkLst>
            <pc:docMk/>
            <pc:sldMk cId="2162798173" sldId="261"/>
            <ac:picMk id="5" creationId="{5BABB969-151F-F97D-6F52-9A599E58D270}"/>
          </ac:picMkLst>
        </pc:picChg>
        <pc:picChg chg="add">
          <ac:chgData name="Velaga Subhash" userId="289c15be6bd13d4b" providerId="LiveId" clId="{9E99BFEE-EFA1-49CC-B7F7-34455B453484}" dt="2024-07-09T15:36:18.262" v="39" actId="26606"/>
          <ac:picMkLst>
            <pc:docMk/>
            <pc:sldMk cId="2162798173" sldId="261"/>
            <ac:picMk id="10" creationId="{41B68C77-138E-4BF7-A276-BD0C78A4219F}"/>
          </ac:picMkLst>
        </pc:picChg>
        <pc:picChg chg="add">
          <ac:chgData name="Velaga Subhash" userId="289c15be6bd13d4b" providerId="LiveId" clId="{9E99BFEE-EFA1-49CC-B7F7-34455B453484}" dt="2024-07-09T15:36:18.262" v="39" actId="26606"/>
          <ac:picMkLst>
            <pc:docMk/>
            <pc:sldMk cId="2162798173" sldId="261"/>
            <ac:picMk id="21" creationId="{7C268552-D473-46ED-B1B8-422042C4DEF1}"/>
          </ac:picMkLst>
        </pc:picChg>
        <pc:picChg chg="add">
          <ac:chgData name="Velaga Subhash" userId="289c15be6bd13d4b" providerId="LiveId" clId="{9E99BFEE-EFA1-49CC-B7F7-34455B453484}" dt="2024-07-09T15:36:18.262" v="39" actId="26606"/>
          <ac:picMkLst>
            <pc:docMk/>
            <pc:sldMk cId="2162798173" sldId="261"/>
            <ac:picMk id="25" creationId="{B9238B3E-24AA-439A-B527-6C5DF6D72145}"/>
          </ac:picMkLst>
        </pc:picChg>
        <pc:picChg chg="add">
          <ac:chgData name="Velaga Subhash" userId="289c15be6bd13d4b" providerId="LiveId" clId="{9E99BFEE-EFA1-49CC-B7F7-34455B453484}" dt="2024-07-09T15:36:18.262" v="39" actId="26606"/>
          <ac:picMkLst>
            <pc:docMk/>
            <pc:sldMk cId="2162798173" sldId="261"/>
            <ac:picMk id="27" creationId="{69F01145-BEA3-4CBF-AA21-10077B948CA8}"/>
          </ac:picMkLst>
        </pc:picChg>
      </pc:sldChg>
      <pc:sldChg chg="addSp delSp modSp mod setClrOvrMap delDesignElem">
        <pc:chgData name="Velaga Subhash" userId="289c15be6bd13d4b" providerId="LiveId" clId="{9E99BFEE-EFA1-49CC-B7F7-34455B453484}" dt="2024-07-09T15:36:34.845" v="42" actId="14100"/>
        <pc:sldMkLst>
          <pc:docMk/>
          <pc:sldMk cId="2241367434" sldId="262"/>
        </pc:sldMkLst>
        <pc:spChg chg="add">
          <ac:chgData name="Velaga Subhash" userId="289c15be6bd13d4b" providerId="LiveId" clId="{9E99BFEE-EFA1-49CC-B7F7-34455B453484}" dt="2024-07-09T15:36:28.762" v="41" actId="26606"/>
          <ac:spMkLst>
            <pc:docMk/>
            <pc:sldMk cId="2241367434" sldId="262"/>
            <ac:spMk id="14" creationId="{4AC0CD9D-7610-4620-93B4-798CCD9AB581}"/>
          </ac:spMkLst>
        </pc:spChg>
        <pc:spChg chg="add">
          <ac:chgData name="Velaga Subhash" userId="289c15be6bd13d4b" providerId="LiveId" clId="{9E99BFEE-EFA1-49CC-B7F7-34455B453484}" dt="2024-07-09T15:36:28.762" v="41" actId="26606"/>
          <ac:spMkLst>
            <pc:docMk/>
            <pc:sldMk cId="2241367434" sldId="262"/>
            <ac:spMk id="20" creationId="{DE4D62F9-188E-4530-84C2-24BDEE4BEB82}"/>
          </ac:spMkLst>
        </pc:spChg>
        <pc:spChg chg="add">
          <ac:chgData name="Velaga Subhash" userId="289c15be6bd13d4b" providerId="LiveId" clId="{9E99BFEE-EFA1-49CC-B7F7-34455B453484}" dt="2024-07-09T15:36:28.762" v="41" actId="26606"/>
          <ac:spMkLst>
            <pc:docMk/>
            <pc:sldMk cId="2241367434" sldId="262"/>
            <ac:spMk id="22" creationId="{D27CF008-4B18-436D-B2D5-C1346C12438E}"/>
          </ac:spMkLst>
        </pc:spChg>
        <pc:spChg chg="add">
          <ac:chgData name="Velaga Subhash" userId="289c15be6bd13d4b" providerId="LiveId" clId="{9E99BFEE-EFA1-49CC-B7F7-34455B453484}" dt="2024-07-09T15:36:28.762" v="41" actId="26606"/>
          <ac:spMkLst>
            <pc:docMk/>
            <pc:sldMk cId="2241367434" sldId="262"/>
            <ac:spMk id="24" creationId="{CE22DAD8-5F67-4B73-ADA9-06EF381F7AD6}"/>
          </ac:spMkLst>
        </pc:spChg>
        <pc:spChg chg="add">
          <ac:chgData name="Velaga Subhash" userId="289c15be6bd13d4b" providerId="LiveId" clId="{9E99BFEE-EFA1-49CC-B7F7-34455B453484}" dt="2024-07-09T15:36:28.762" v="41" actId="26606"/>
          <ac:spMkLst>
            <pc:docMk/>
            <pc:sldMk cId="2241367434" sldId="262"/>
            <ac:spMk id="26" creationId="{E4F17063-EDA4-417B-946F-BA357F3B390D}"/>
          </ac:spMkLst>
        </pc:spChg>
        <pc:spChg chg="del">
          <ac:chgData name="Velaga Subhash" userId="289c15be6bd13d4b" providerId="LiveId" clId="{9E99BFEE-EFA1-49CC-B7F7-34455B453484}" dt="2024-07-09T15:35:02.371" v="23"/>
          <ac:spMkLst>
            <pc:docMk/>
            <pc:sldMk cId="2241367434" sldId="262"/>
            <ac:spMk id="27" creationId="{F3060C83-F051-4F0E-ABAD-AA0DFC48B218}"/>
          </ac:spMkLst>
        </pc:spChg>
        <pc:spChg chg="add">
          <ac:chgData name="Velaga Subhash" userId="289c15be6bd13d4b" providerId="LiveId" clId="{9E99BFEE-EFA1-49CC-B7F7-34455B453484}" dt="2024-07-09T15:36:28.762" v="41" actId="26606"/>
          <ac:spMkLst>
            <pc:docMk/>
            <pc:sldMk cId="2241367434" sldId="262"/>
            <ac:spMk id="28" creationId="{D36F3EEA-55D4-4677-80E7-92D00B8F343B}"/>
          </ac:spMkLst>
        </pc:spChg>
        <pc:spChg chg="del">
          <ac:chgData name="Velaga Subhash" userId="289c15be6bd13d4b" providerId="LiveId" clId="{9E99BFEE-EFA1-49CC-B7F7-34455B453484}" dt="2024-07-09T15:35:02.371" v="23"/>
          <ac:spMkLst>
            <pc:docMk/>
            <pc:sldMk cId="2241367434" sldId="262"/>
            <ac:spMk id="29" creationId="{83C98ABE-055B-441F-B07E-44F97F083C39}"/>
          </ac:spMkLst>
        </pc:spChg>
        <pc:spChg chg="del">
          <ac:chgData name="Velaga Subhash" userId="289c15be6bd13d4b" providerId="LiveId" clId="{9E99BFEE-EFA1-49CC-B7F7-34455B453484}" dt="2024-07-09T15:35:02.371" v="23"/>
          <ac:spMkLst>
            <pc:docMk/>
            <pc:sldMk cId="2241367434" sldId="262"/>
            <ac:spMk id="31" creationId="{29FDB030-9B49-4CED-8CCD-4D99382388AC}"/>
          </ac:spMkLst>
        </pc:spChg>
        <pc:spChg chg="del">
          <ac:chgData name="Velaga Subhash" userId="289c15be6bd13d4b" providerId="LiveId" clId="{9E99BFEE-EFA1-49CC-B7F7-34455B453484}" dt="2024-07-09T15:35:02.371" v="23"/>
          <ac:spMkLst>
            <pc:docMk/>
            <pc:sldMk cId="2241367434" sldId="262"/>
            <ac:spMk id="33" creationId="{3783CA14-24A1-485C-8B30-D6A5D87987AD}"/>
          </ac:spMkLst>
        </pc:spChg>
        <pc:spChg chg="del">
          <ac:chgData name="Velaga Subhash" userId="289c15be6bd13d4b" providerId="LiveId" clId="{9E99BFEE-EFA1-49CC-B7F7-34455B453484}" dt="2024-07-09T15:35:02.371" v="23"/>
          <ac:spMkLst>
            <pc:docMk/>
            <pc:sldMk cId="2241367434" sldId="262"/>
            <ac:spMk id="35" creationId="{9A97C86A-04D6-40F7-AE84-31AB43E6A846}"/>
          </ac:spMkLst>
        </pc:spChg>
        <pc:spChg chg="del">
          <ac:chgData name="Velaga Subhash" userId="289c15be6bd13d4b" providerId="LiveId" clId="{9E99BFEE-EFA1-49CC-B7F7-34455B453484}" dt="2024-07-09T15:35:02.371" v="23"/>
          <ac:spMkLst>
            <pc:docMk/>
            <pc:sldMk cId="2241367434" sldId="262"/>
            <ac:spMk id="37" creationId="{FF9F2414-84E8-453E-B1F3-389FDE8192D9}"/>
          </ac:spMkLst>
        </pc:spChg>
        <pc:spChg chg="del">
          <ac:chgData name="Velaga Subhash" userId="289c15be6bd13d4b" providerId="LiveId" clId="{9E99BFEE-EFA1-49CC-B7F7-34455B453484}" dt="2024-07-09T15:35:02.371" v="23"/>
          <ac:spMkLst>
            <pc:docMk/>
            <pc:sldMk cId="2241367434" sldId="262"/>
            <ac:spMk id="39" creationId="{3ECA69A1-7536-43AC-85EF-C7106179F5ED}"/>
          </ac:spMkLst>
        </pc:spChg>
        <pc:picChg chg="mod">
          <ac:chgData name="Velaga Subhash" userId="289c15be6bd13d4b" providerId="LiveId" clId="{9E99BFEE-EFA1-49CC-B7F7-34455B453484}" dt="2024-07-09T15:36:34.845" v="42" actId="14100"/>
          <ac:picMkLst>
            <pc:docMk/>
            <pc:sldMk cId="2241367434" sldId="262"/>
            <ac:picMk id="5" creationId="{B356A039-0EF5-4C00-C38E-DD20888B1F41}"/>
          </ac:picMkLst>
        </pc:picChg>
        <pc:picChg chg="add">
          <ac:chgData name="Velaga Subhash" userId="289c15be6bd13d4b" providerId="LiveId" clId="{9E99BFEE-EFA1-49CC-B7F7-34455B453484}" dt="2024-07-09T15:36:28.762" v="41" actId="26606"/>
          <ac:picMkLst>
            <pc:docMk/>
            <pc:sldMk cId="2241367434" sldId="262"/>
            <ac:picMk id="10" creationId="{41B68C77-138E-4BF7-A276-BD0C78A4219F}"/>
          </ac:picMkLst>
        </pc:picChg>
        <pc:picChg chg="add">
          <ac:chgData name="Velaga Subhash" userId="289c15be6bd13d4b" providerId="LiveId" clId="{9E99BFEE-EFA1-49CC-B7F7-34455B453484}" dt="2024-07-09T15:36:28.762" v="41" actId="26606"/>
          <ac:picMkLst>
            <pc:docMk/>
            <pc:sldMk cId="2241367434" sldId="262"/>
            <ac:picMk id="12" creationId="{7C268552-D473-46ED-B1B8-422042C4DEF1}"/>
          </ac:picMkLst>
        </pc:picChg>
        <pc:picChg chg="add">
          <ac:chgData name="Velaga Subhash" userId="289c15be6bd13d4b" providerId="LiveId" clId="{9E99BFEE-EFA1-49CC-B7F7-34455B453484}" dt="2024-07-09T15:36:28.762" v="41" actId="26606"/>
          <ac:picMkLst>
            <pc:docMk/>
            <pc:sldMk cId="2241367434" sldId="262"/>
            <ac:picMk id="16" creationId="{B9238B3E-24AA-439A-B527-6C5DF6D72145}"/>
          </ac:picMkLst>
        </pc:picChg>
        <pc:picChg chg="add">
          <ac:chgData name="Velaga Subhash" userId="289c15be6bd13d4b" providerId="LiveId" clId="{9E99BFEE-EFA1-49CC-B7F7-34455B453484}" dt="2024-07-09T15:36:28.762" v="41" actId="26606"/>
          <ac:picMkLst>
            <pc:docMk/>
            <pc:sldMk cId="2241367434" sldId="262"/>
            <ac:picMk id="18" creationId="{69F01145-BEA3-4CBF-AA21-10077B948CA8}"/>
          </ac:picMkLst>
        </pc:picChg>
      </pc:sldChg>
      <pc:sldChg chg="addSp delSp modSp mod setClrOvrMap delDesignElem">
        <pc:chgData name="Velaga Subhash" userId="289c15be6bd13d4b" providerId="LiveId" clId="{9E99BFEE-EFA1-49CC-B7F7-34455B453484}" dt="2024-07-09T15:36:42.769" v="44" actId="14100"/>
        <pc:sldMkLst>
          <pc:docMk/>
          <pc:sldMk cId="2769322728" sldId="263"/>
        </pc:sldMkLst>
        <pc:spChg chg="del">
          <ac:chgData name="Velaga Subhash" userId="289c15be6bd13d4b" providerId="LiveId" clId="{9E99BFEE-EFA1-49CC-B7F7-34455B453484}" dt="2024-07-09T15:35:02.371" v="23"/>
          <ac:spMkLst>
            <pc:docMk/>
            <pc:sldMk cId="2769322728" sldId="263"/>
            <ac:spMk id="10" creationId="{32BC26D8-82FB-445E-AA49-62A77D7C1EE0}"/>
          </ac:spMkLst>
        </pc:spChg>
        <pc:spChg chg="del">
          <ac:chgData name="Velaga Subhash" userId="289c15be6bd13d4b" providerId="LiveId" clId="{9E99BFEE-EFA1-49CC-B7F7-34455B453484}" dt="2024-07-09T15:35:02.371" v="23"/>
          <ac:spMkLst>
            <pc:docMk/>
            <pc:sldMk cId="2769322728" sldId="263"/>
            <ac:spMk id="12" creationId="{CB44330D-EA18-4254-AA95-EB49948539B8}"/>
          </ac:spMkLst>
        </pc:spChg>
        <pc:spChg chg="add">
          <ac:chgData name="Velaga Subhash" userId="289c15be6bd13d4b" providerId="LiveId" clId="{9E99BFEE-EFA1-49CC-B7F7-34455B453484}" dt="2024-07-09T15:36:38.686" v="43" actId="26606"/>
          <ac:spMkLst>
            <pc:docMk/>
            <pc:sldMk cId="2769322728" sldId="263"/>
            <ac:spMk id="14" creationId="{4AC0CD9D-7610-4620-93B4-798CCD9AB581}"/>
          </ac:spMkLst>
        </pc:spChg>
        <pc:spChg chg="add">
          <ac:chgData name="Velaga Subhash" userId="289c15be6bd13d4b" providerId="LiveId" clId="{9E99BFEE-EFA1-49CC-B7F7-34455B453484}" dt="2024-07-09T15:36:38.686" v="43" actId="26606"/>
          <ac:spMkLst>
            <pc:docMk/>
            <pc:sldMk cId="2769322728" sldId="263"/>
            <ac:spMk id="20" creationId="{DE4D62F9-188E-4530-84C2-24BDEE4BEB82}"/>
          </ac:spMkLst>
        </pc:spChg>
        <pc:spChg chg="add">
          <ac:chgData name="Velaga Subhash" userId="289c15be6bd13d4b" providerId="LiveId" clId="{9E99BFEE-EFA1-49CC-B7F7-34455B453484}" dt="2024-07-09T15:36:38.686" v="43" actId="26606"/>
          <ac:spMkLst>
            <pc:docMk/>
            <pc:sldMk cId="2769322728" sldId="263"/>
            <ac:spMk id="22" creationId="{D27CF008-4B18-436D-B2D5-C1346C12438E}"/>
          </ac:spMkLst>
        </pc:spChg>
        <pc:spChg chg="add">
          <ac:chgData name="Velaga Subhash" userId="289c15be6bd13d4b" providerId="LiveId" clId="{9E99BFEE-EFA1-49CC-B7F7-34455B453484}" dt="2024-07-09T15:36:38.686" v="43" actId="26606"/>
          <ac:spMkLst>
            <pc:docMk/>
            <pc:sldMk cId="2769322728" sldId="263"/>
            <ac:spMk id="24" creationId="{CE22DAD8-5F67-4B73-ADA9-06EF381F7AD6}"/>
          </ac:spMkLst>
        </pc:spChg>
        <pc:spChg chg="add">
          <ac:chgData name="Velaga Subhash" userId="289c15be6bd13d4b" providerId="LiveId" clId="{9E99BFEE-EFA1-49CC-B7F7-34455B453484}" dt="2024-07-09T15:36:38.686" v="43" actId="26606"/>
          <ac:spMkLst>
            <pc:docMk/>
            <pc:sldMk cId="2769322728" sldId="263"/>
            <ac:spMk id="26" creationId="{E4F17063-EDA4-417B-946F-BA357F3B390D}"/>
          </ac:spMkLst>
        </pc:spChg>
        <pc:spChg chg="add">
          <ac:chgData name="Velaga Subhash" userId="289c15be6bd13d4b" providerId="LiveId" clId="{9E99BFEE-EFA1-49CC-B7F7-34455B453484}" dt="2024-07-09T15:36:38.686" v="43" actId="26606"/>
          <ac:spMkLst>
            <pc:docMk/>
            <pc:sldMk cId="2769322728" sldId="263"/>
            <ac:spMk id="28" creationId="{D36F3EEA-55D4-4677-80E7-92D00B8F343B}"/>
          </ac:spMkLst>
        </pc:spChg>
        <pc:picChg chg="mod">
          <ac:chgData name="Velaga Subhash" userId="289c15be6bd13d4b" providerId="LiveId" clId="{9E99BFEE-EFA1-49CC-B7F7-34455B453484}" dt="2024-07-09T15:36:42.769" v="44" actId="14100"/>
          <ac:picMkLst>
            <pc:docMk/>
            <pc:sldMk cId="2769322728" sldId="263"/>
            <ac:picMk id="5" creationId="{D42E74D4-9913-A263-AE00-532D6008EF99}"/>
          </ac:picMkLst>
        </pc:picChg>
        <pc:picChg chg="add">
          <ac:chgData name="Velaga Subhash" userId="289c15be6bd13d4b" providerId="LiveId" clId="{9E99BFEE-EFA1-49CC-B7F7-34455B453484}" dt="2024-07-09T15:36:38.686" v="43" actId="26606"/>
          <ac:picMkLst>
            <pc:docMk/>
            <pc:sldMk cId="2769322728" sldId="263"/>
            <ac:picMk id="7" creationId="{41B68C77-138E-4BF7-A276-BD0C78A4219F}"/>
          </ac:picMkLst>
        </pc:picChg>
        <pc:picChg chg="add">
          <ac:chgData name="Velaga Subhash" userId="289c15be6bd13d4b" providerId="LiveId" clId="{9E99BFEE-EFA1-49CC-B7F7-34455B453484}" dt="2024-07-09T15:36:38.686" v="43" actId="26606"/>
          <ac:picMkLst>
            <pc:docMk/>
            <pc:sldMk cId="2769322728" sldId="263"/>
            <ac:picMk id="8" creationId="{7C268552-D473-46ED-B1B8-422042C4DEF1}"/>
          </ac:picMkLst>
        </pc:picChg>
        <pc:picChg chg="add">
          <ac:chgData name="Velaga Subhash" userId="289c15be6bd13d4b" providerId="LiveId" clId="{9E99BFEE-EFA1-49CC-B7F7-34455B453484}" dt="2024-07-09T15:36:38.686" v="43" actId="26606"/>
          <ac:picMkLst>
            <pc:docMk/>
            <pc:sldMk cId="2769322728" sldId="263"/>
            <ac:picMk id="16" creationId="{B9238B3E-24AA-439A-B527-6C5DF6D72145}"/>
          </ac:picMkLst>
        </pc:picChg>
        <pc:picChg chg="add">
          <ac:chgData name="Velaga Subhash" userId="289c15be6bd13d4b" providerId="LiveId" clId="{9E99BFEE-EFA1-49CC-B7F7-34455B453484}" dt="2024-07-09T15:36:38.686" v="43" actId="26606"/>
          <ac:picMkLst>
            <pc:docMk/>
            <pc:sldMk cId="2769322728" sldId="263"/>
            <ac:picMk id="18" creationId="{69F01145-BEA3-4CBF-AA21-10077B948CA8}"/>
          </ac:picMkLst>
        </pc:picChg>
      </pc:sldChg>
      <pc:sldChg chg="addSp delSp modSp mod setBg addAnim">
        <pc:chgData name="Velaga Subhash" userId="289c15be6bd13d4b" providerId="LiveId" clId="{9E99BFEE-EFA1-49CC-B7F7-34455B453484}" dt="2024-07-13T10:34:08.955" v="866" actId="20577"/>
        <pc:sldMkLst>
          <pc:docMk/>
          <pc:sldMk cId="2821717577" sldId="264"/>
        </pc:sldMkLst>
        <pc:spChg chg="mod">
          <ac:chgData name="Velaga Subhash" userId="289c15be6bd13d4b" providerId="LiveId" clId="{9E99BFEE-EFA1-49CC-B7F7-34455B453484}" dt="2024-07-09T15:39:51.580" v="56" actId="26606"/>
          <ac:spMkLst>
            <pc:docMk/>
            <pc:sldMk cId="2821717577" sldId="264"/>
            <ac:spMk id="2" creationId="{D955FAF0-3AB1-E5C0-43BE-2BD6FDA6B220}"/>
          </ac:spMkLst>
        </pc:spChg>
        <pc:spChg chg="add del mod">
          <ac:chgData name="Velaga Subhash" userId="289c15be6bd13d4b" providerId="LiveId" clId="{9E99BFEE-EFA1-49CC-B7F7-34455B453484}" dt="2024-07-13T10:34:08.955" v="866" actId="20577"/>
          <ac:spMkLst>
            <pc:docMk/>
            <pc:sldMk cId="2821717577" sldId="264"/>
            <ac:spMk id="3" creationId="{DD6D7CB0-FF8B-F9DA-63EA-74D71E4583DF}"/>
          </ac:spMkLst>
        </pc:spChg>
        <pc:spChg chg="add del">
          <ac:chgData name="Velaga Subhash" userId="289c15be6bd13d4b" providerId="LiveId" clId="{9E99BFEE-EFA1-49CC-B7F7-34455B453484}" dt="2024-07-09T15:39:04.341" v="54" actId="26606"/>
          <ac:spMkLst>
            <pc:docMk/>
            <pc:sldMk cId="2821717577" sldId="264"/>
            <ac:spMk id="13" creationId="{989BE678-777B-482A-A616-FEDC47B162E5}"/>
          </ac:spMkLst>
        </pc:spChg>
        <pc:spChg chg="add del">
          <ac:chgData name="Velaga Subhash" userId="289c15be6bd13d4b" providerId="LiveId" clId="{9E99BFEE-EFA1-49CC-B7F7-34455B453484}" dt="2024-07-09T15:39:04.341" v="54" actId="26606"/>
          <ac:spMkLst>
            <pc:docMk/>
            <pc:sldMk cId="2821717577" sldId="264"/>
            <ac:spMk id="19" creationId="{D28BE0C3-2102-4820-B88B-A448B1840D14}"/>
          </ac:spMkLst>
        </pc:spChg>
        <pc:spChg chg="add del">
          <ac:chgData name="Velaga Subhash" userId="289c15be6bd13d4b" providerId="LiveId" clId="{9E99BFEE-EFA1-49CC-B7F7-34455B453484}" dt="2024-07-09T15:39:04.341" v="54" actId="26606"/>
          <ac:spMkLst>
            <pc:docMk/>
            <pc:sldMk cId="2821717577" sldId="264"/>
            <ac:spMk id="21" creationId="{C6A81905-F480-46A4-BC10-215D24EA1AE6}"/>
          </ac:spMkLst>
        </pc:spChg>
        <pc:spChg chg="add del">
          <ac:chgData name="Velaga Subhash" userId="289c15be6bd13d4b" providerId="LiveId" clId="{9E99BFEE-EFA1-49CC-B7F7-34455B453484}" dt="2024-07-09T15:39:04.341" v="54" actId="26606"/>
          <ac:spMkLst>
            <pc:docMk/>
            <pc:sldMk cId="2821717577" sldId="264"/>
            <ac:spMk id="23" creationId="{36FD4D9D-3784-41E8-8405-A42B72F51331}"/>
          </ac:spMkLst>
        </pc:spChg>
        <pc:spChg chg="add del">
          <ac:chgData name="Velaga Subhash" userId="289c15be6bd13d4b" providerId="LiveId" clId="{9E99BFEE-EFA1-49CC-B7F7-34455B453484}" dt="2024-07-09T15:39:04.341" v="54" actId="26606"/>
          <ac:spMkLst>
            <pc:docMk/>
            <pc:sldMk cId="2821717577" sldId="264"/>
            <ac:spMk id="25" creationId="{60817A52-B891-4228-A61E-0C0A57632DDA}"/>
          </ac:spMkLst>
        </pc:spChg>
        <pc:picChg chg="add del">
          <ac:chgData name="Velaga Subhash" userId="289c15be6bd13d4b" providerId="LiveId" clId="{9E99BFEE-EFA1-49CC-B7F7-34455B453484}" dt="2024-07-09T15:39:04.341" v="54" actId="26606"/>
          <ac:picMkLst>
            <pc:docMk/>
            <pc:sldMk cId="2821717577" sldId="264"/>
            <ac:picMk id="5" creationId="{CB6D9805-B54B-294A-AA71-F6FC0C54C490}"/>
          </ac:picMkLst>
        </pc:picChg>
        <pc:picChg chg="add">
          <ac:chgData name="Velaga Subhash" userId="289c15be6bd13d4b" providerId="LiveId" clId="{9E99BFEE-EFA1-49CC-B7F7-34455B453484}" dt="2024-07-09T15:39:51.580" v="56" actId="26606"/>
          <ac:picMkLst>
            <pc:docMk/>
            <pc:sldMk cId="2821717577" sldId="264"/>
            <ac:picMk id="6" creationId="{55876E27-0A3B-3748-FAF9-D274B7ACD0DF}"/>
          </ac:picMkLst>
        </pc:picChg>
        <pc:picChg chg="add del">
          <ac:chgData name="Velaga Subhash" userId="289c15be6bd13d4b" providerId="LiveId" clId="{9E99BFEE-EFA1-49CC-B7F7-34455B453484}" dt="2024-07-09T15:39:04.341" v="54" actId="26606"/>
          <ac:picMkLst>
            <pc:docMk/>
            <pc:sldMk cId="2821717577" sldId="264"/>
            <ac:picMk id="9" creationId="{DF19BAF3-7E20-4B9D-B544-BABAEEA1FA75}"/>
          </ac:picMkLst>
        </pc:picChg>
        <pc:picChg chg="add del">
          <ac:chgData name="Velaga Subhash" userId="289c15be6bd13d4b" providerId="LiveId" clId="{9E99BFEE-EFA1-49CC-B7F7-34455B453484}" dt="2024-07-09T15:39:04.341" v="54" actId="26606"/>
          <ac:picMkLst>
            <pc:docMk/>
            <pc:sldMk cId="2821717577" sldId="264"/>
            <ac:picMk id="11" creationId="{950648F4-ABCD-4DF0-8641-76CFB2354721}"/>
          </ac:picMkLst>
        </pc:picChg>
        <pc:picChg chg="add del">
          <ac:chgData name="Velaga Subhash" userId="289c15be6bd13d4b" providerId="LiveId" clId="{9E99BFEE-EFA1-49CC-B7F7-34455B453484}" dt="2024-07-09T15:39:04.341" v="54" actId="26606"/>
          <ac:picMkLst>
            <pc:docMk/>
            <pc:sldMk cId="2821717577" sldId="264"/>
            <ac:picMk id="15" creationId="{CF1EB4BD-9C7E-4AA3-9681-C7EB0DA6250B}"/>
          </ac:picMkLst>
        </pc:picChg>
        <pc:picChg chg="add del">
          <ac:chgData name="Velaga Subhash" userId="289c15be6bd13d4b" providerId="LiveId" clId="{9E99BFEE-EFA1-49CC-B7F7-34455B453484}" dt="2024-07-09T15:39:04.341" v="54" actId="26606"/>
          <ac:picMkLst>
            <pc:docMk/>
            <pc:sldMk cId="2821717577" sldId="264"/>
            <ac:picMk id="17" creationId="{94AAE3AA-3759-4D28-B0EF-575F25A5146C}"/>
          </ac:picMkLst>
        </pc:picChg>
      </pc:sldChg>
      <pc:sldChg chg="addSp delSp modSp new mod ord setBg">
        <pc:chgData name="Velaga Subhash" userId="289c15be6bd13d4b" providerId="LiveId" clId="{9E99BFEE-EFA1-49CC-B7F7-34455B453484}" dt="2024-07-13T10:25:35.694" v="863" actId="20577"/>
        <pc:sldMkLst>
          <pc:docMk/>
          <pc:sldMk cId="3421016681" sldId="265"/>
        </pc:sldMkLst>
        <pc:spChg chg="mod">
          <ac:chgData name="Velaga Subhash" userId="289c15be6bd13d4b" providerId="LiveId" clId="{9E99BFEE-EFA1-49CC-B7F7-34455B453484}" dt="2024-07-13T10:05:00.077" v="445" actId="14100"/>
          <ac:spMkLst>
            <pc:docMk/>
            <pc:sldMk cId="3421016681" sldId="265"/>
            <ac:spMk id="2" creationId="{5E28A556-B79A-244E-91EA-F53079341172}"/>
          </ac:spMkLst>
        </pc:spChg>
        <pc:spChg chg="add del mod">
          <ac:chgData name="Velaga Subhash" userId="289c15be6bd13d4b" providerId="LiveId" clId="{9E99BFEE-EFA1-49CC-B7F7-34455B453484}" dt="2024-07-13T10:25:35.694" v="863" actId="20577"/>
          <ac:spMkLst>
            <pc:docMk/>
            <pc:sldMk cId="3421016681" sldId="265"/>
            <ac:spMk id="3" creationId="{048E5835-05BC-9B1B-F0A0-F69FEC5B383F}"/>
          </ac:spMkLst>
        </pc:spChg>
        <pc:spChg chg="add">
          <ac:chgData name="Velaga Subhash" userId="289c15be6bd13d4b" providerId="LiveId" clId="{9E99BFEE-EFA1-49CC-B7F7-34455B453484}" dt="2024-07-13T10:04:28.430" v="437" actId="26606"/>
          <ac:spMkLst>
            <pc:docMk/>
            <pc:sldMk cId="3421016681" sldId="265"/>
            <ac:spMk id="10" creationId="{14701A01-E306-48FB-A661-2335BB38BA32}"/>
          </ac:spMkLst>
        </pc:spChg>
        <pc:spChg chg="add del">
          <ac:chgData name="Velaga Subhash" userId="289c15be6bd13d4b" providerId="LiveId" clId="{9E99BFEE-EFA1-49CC-B7F7-34455B453484}" dt="2024-07-13T10:02:26.055" v="420" actId="26606"/>
          <ac:spMkLst>
            <pc:docMk/>
            <pc:sldMk cId="3421016681" sldId="265"/>
            <ac:spMk id="14" creationId="{048E5835-05BC-9B1B-F0A0-F69FEC5B383F}"/>
          </ac:spMkLst>
        </pc:spChg>
        <pc:graphicFrameChg chg="add del">
          <ac:chgData name="Velaga Subhash" userId="289c15be6bd13d4b" providerId="LiveId" clId="{9E99BFEE-EFA1-49CC-B7F7-34455B453484}" dt="2024-07-13T10:01:51.499" v="412" actId="26606"/>
          <ac:graphicFrameMkLst>
            <pc:docMk/>
            <pc:sldMk cId="3421016681" sldId="265"/>
            <ac:graphicFrameMk id="5" creationId="{32C29F7E-03AD-6B12-7406-C343C2F18FD0}"/>
          </ac:graphicFrameMkLst>
        </pc:graphicFrameChg>
        <pc:graphicFrameChg chg="add del">
          <ac:chgData name="Velaga Subhash" userId="289c15be6bd13d4b" providerId="LiveId" clId="{9E99BFEE-EFA1-49CC-B7F7-34455B453484}" dt="2024-07-13T10:02:50.126" v="422" actId="26606"/>
          <ac:graphicFrameMkLst>
            <pc:docMk/>
            <pc:sldMk cId="3421016681" sldId="265"/>
            <ac:graphicFrameMk id="6" creationId="{23DE00AF-8D69-66A7-CC6B-F31BE4E2AB74}"/>
          </ac:graphicFrameMkLst>
        </pc:graphicFrameChg>
        <pc:graphicFrameChg chg="add del">
          <ac:chgData name="Velaga Subhash" userId="289c15be6bd13d4b" providerId="LiveId" clId="{9E99BFEE-EFA1-49CC-B7F7-34455B453484}" dt="2024-07-13T10:01:58.790" v="414" actId="26606"/>
          <ac:graphicFrameMkLst>
            <pc:docMk/>
            <pc:sldMk cId="3421016681" sldId="265"/>
            <ac:graphicFrameMk id="7" creationId="{8238A029-2025-8ABC-2547-5A4033FB35CC}"/>
          </ac:graphicFrameMkLst>
        </pc:graphicFrameChg>
        <pc:graphicFrameChg chg="add del">
          <ac:chgData name="Velaga Subhash" userId="289c15be6bd13d4b" providerId="LiveId" clId="{9E99BFEE-EFA1-49CC-B7F7-34455B453484}" dt="2024-07-13T10:02:00.197" v="416" actId="26606"/>
          <ac:graphicFrameMkLst>
            <pc:docMk/>
            <pc:sldMk cId="3421016681" sldId="265"/>
            <ac:graphicFrameMk id="9" creationId="{7E1BB5CE-E740-96E0-C324-6302346E9EBC}"/>
          </ac:graphicFrameMkLst>
        </pc:graphicFrameChg>
        <pc:graphicFrameChg chg="add del">
          <ac:chgData name="Velaga Subhash" userId="289c15be6bd13d4b" providerId="LiveId" clId="{9E99BFEE-EFA1-49CC-B7F7-34455B453484}" dt="2024-07-13T10:02:04.515" v="418" actId="26606"/>
          <ac:graphicFrameMkLst>
            <pc:docMk/>
            <pc:sldMk cId="3421016681" sldId="265"/>
            <ac:graphicFrameMk id="11" creationId="{8238A029-2025-8ABC-2547-5A4033FB35CC}"/>
          </ac:graphicFrameMkLst>
        </pc:graphicFrameChg>
        <pc:picChg chg="add">
          <ac:chgData name="Velaga Subhash" userId="289c15be6bd13d4b" providerId="LiveId" clId="{9E99BFEE-EFA1-49CC-B7F7-34455B453484}" dt="2024-07-13T10:04:28.430" v="437" actId="26606"/>
          <ac:picMkLst>
            <pc:docMk/>
            <pc:sldMk cId="3421016681" sldId="265"/>
            <ac:picMk id="8" creationId="{F4CB991C-D292-007C-A625-A0B851CA960E}"/>
          </ac:picMkLst>
        </pc:picChg>
        <pc:picChg chg="add del">
          <ac:chgData name="Velaga Subhash" userId="289c15be6bd13d4b" providerId="LiveId" clId="{9E99BFEE-EFA1-49CC-B7F7-34455B453484}" dt="2024-07-13T10:02:26.055" v="420" actId="26606"/>
          <ac:picMkLst>
            <pc:docMk/>
            <pc:sldMk cId="3421016681" sldId="265"/>
            <ac:picMk id="13" creationId="{EE0DFF28-173F-21A0-7748-E2EED583D455}"/>
          </ac:picMkLst>
        </pc:picChg>
      </pc:sldChg>
      <pc:sldChg chg="addSp modSp new mod ord setBg">
        <pc:chgData name="Velaga Subhash" userId="289c15be6bd13d4b" providerId="LiveId" clId="{9E99BFEE-EFA1-49CC-B7F7-34455B453484}" dt="2024-07-13T10:16:46.205" v="717"/>
        <pc:sldMkLst>
          <pc:docMk/>
          <pc:sldMk cId="492626527" sldId="266"/>
        </pc:sldMkLst>
        <pc:spChg chg="mod">
          <ac:chgData name="Velaga Subhash" userId="289c15be6bd13d4b" providerId="LiveId" clId="{9E99BFEE-EFA1-49CC-B7F7-34455B453484}" dt="2024-07-13T10:15:42.834" v="710" actId="14100"/>
          <ac:spMkLst>
            <pc:docMk/>
            <pc:sldMk cId="492626527" sldId="266"/>
            <ac:spMk id="2" creationId="{00465AE2-C2FC-93F2-0872-6495420052A2}"/>
          </ac:spMkLst>
        </pc:spChg>
        <pc:spChg chg="mod">
          <ac:chgData name="Velaga Subhash" userId="289c15be6bd13d4b" providerId="LiveId" clId="{9E99BFEE-EFA1-49CC-B7F7-34455B453484}" dt="2024-07-13T10:16:33.262" v="715" actId="14100"/>
          <ac:spMkLst>
            <pc:docMk/>
            <pc:sldMk cId="492626527" sldId="266"/>
            <ac:spMk id="3" creationId="{C50ACD49-60F7-D4E3-7986-1893393F3701}"/>
          </ac:spMkLst>
        </pc:spChg>
        <pc:spChg chg="add">
          <ac:chgData name="Velaga Subhash" userId="289c15be6bd13d4b" providerId="LiveId" clId="{9E99BFEE-EFA1-49CC-B7F7-34455B453484}" dt="2024-07-13T10:15:34.409" v="708" actId="26606"/>
          <ac:spMkLst>
            <pc:docMk/>
            <pc:sldMk cId="492626527" sldId="266"/>
            <ac:spMk id="9" creationId="{0D187C4E-14B9-4504-B200-5127823FA78C}"/>
          </ac:spMkLst>
        </pc:spChg>
        <pc:picChg chg="add">
          <ac:chgData name="Velaga Subhash" userId="289c15be6bd13d4b" providerId="LiveId" clId="{9E99BFEE-EFA1-49CC-B7F7-34455B453484}" dt="2024-07-13T10:15:34.409" v="708" actId="26606"/>
          <ac:picMkLst>
            <pc:docMk/>
            <pc:sldMk cId="492626527" sldId="266"/>
            <ac:picMk id="5" creationId="{B61F0265-04EB-EFD9-FB51-3888A1C08368}"/>
          </ac:picMkLst>
        </pc:picChg>
      </pc:sldChg>
      <pc:sldChg chg="addSp modSp new mod setBg">
        <pc:chgData name="Velaga Subhash" userId="289c15be6bd13d4b" providerId="LiveId" clId="{9E99BFEE-EFA1-49CC-B7F7-34455B453484}" dt="2024-07-13T10:24:55.060" v="849" actId="255"/>
        <pc:sldMkLst>
          <pc:docMk/>
          <pc:sldMk cId="2400262295" sldId="267"/>
        </pc:sldMkLst>
        <pc:spChg chg="mod">
          <ac:chgData name="Velaga Subhash" userId="289c15be6bd13d4b" providerId="LiveId" clId="{9E99BFEE-EFA1-49CC-B7F7-34455B453484}" dt="2024-07-13T10:24:34.576" v="846" actId="14100"/>
          <ac:spMkLst>
            <pc:docMk/>
            <pc:sldMk cId="2400262295" sldId="267"/>
            <ac:spMk id="2" creationId="{ADAC4DA3-D888-CCBD-6BEC-C70163E146DC}"/>
          </ac:spMkLst>
        </pc:spChg>
        <pc:spChg chg="mod">
          <ac:chgData name="Velaga Subhash" userId="289c15be6bd13d4b" providerId="LiveId" clId="{9E99BFEE-EFA1-49CC-B7F7-34455B453484}" dt="2024-07-13T10:24:55.060" v="849" actId="255"/>
          <ac:spMkLst>
            <pc:docMk/>
            <pc:sldMk cId="2400262295" sldId="267"/>
            <ac:spMk id="3" creationId="{0E24CDA2-82CA-FE40-70E6-20A868BCA57E}"/>
          </ac:spMkLst>
        </pc:spChg>
        <pc:spChg chg="add">
          <ac:chgData name="Velaga Subhash" userId="289c15be6bd13d4b" providerId="LiveId" clId="{9E99BFEE-EFA1-49CC-B7F7-34455B453484}" dt="2024-07-13T10:24:23.179" v="844" actId="26606"/>
          <ac:spMkLst>
            <pc:docMk/>
            <pc:sldMk cId="2400262295" sldId="267"/>
            <ac:spMk id="9" creationId="{29787B81-C7DF-412B-A405-EF4454012DEE}"/>
          </ac:spMkLst>
        </pc:spChg>
        <pc:picChg chg="add">
          <ac:chgData name="Velaga Subhash" userId="289c15be6bd13d4b" providerId="LiveId" clId="{9E99BFEE-EFA1-49CC-B7F7-34455B453484}" dt="2024-07-13T10:24:23.179" v="844" actId="26606"/>
          <ac:picMkLst>
            <pc:docMk/>
            <pc:sldMk cId="2400262295" sldId="267"/>
            <ac:picMk id="5" creationId="{632EE464-8EC1-02DC-2024-74F0087A95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54A87-34F3-4835-A634-5DA2CC2C8936}" type="doc">
      <dgm:prSet loTypeId="urn:microsoft.com/office/officeart/2016/7/layout/LinearBlockProcessNumbered" loCatId="process" qsTypeId="urn:microsoft.com/office/officeart/2005/8/quickstyle/simple1" qsCatId="simple" csTypeId="urn:microsoft.com/office/officeart/2005/8/colors/colorful5" csCatId="colorful" phldr="1"/>
      <dgm:spPr/>
      <dgm:t>
        <a:bodyPr/>
        <a:lstStyle/>
        <a:p>
          <a:endParaRPr lang="en-US"/>
        </a:p>
      </dgm:t>
    </dgm:pt>
    <dgm:pt modelId="{7C39ACD8-557D-43DC-9E99-08CDD9810C79}">
      <dgm:prSet/>
      <dgm:spPr/>
      <dgm:t>
        <a:bodyPr/>
        <a:lstStyle/>
        <a:p>
          <a:r>
            <a:rPr lang="en-US" b="1" i="0" baseline="0"/>
            <a:t>Prospective Employers</a:t>
          </a:r>
          <a:r>
            <a:rPr lang="en-US" b="0" i="0" baseline="0"/>
            <a:t>: They evaluate student portfolios to assess potential hires' skills, experiences, and suitability for job roles or internships.</a:t>
          </a:r>
          <a:endParaRPr lang="en-US"/>
        </a:p>
      </dgm:t>
    </dgm:pt>
    <dgm:pt modelId="{2FEDBF34-F4D4-4383-A7F9-C9BD58B16173}" type="parTrans" cxnId="{654A9ED8-6B88-4729-B7F5-F782022A60DF}">
      <dgm:prSet/>
      <dgm:spPr/>
      <dgm:t>
        <a:bodyPr/>
        <a:lstStyle/>
        <a:p>
          <a:endParaRPr lang="en-US"/>
        </a:p>
      </dgm:t>
    </dgm:pt>
    <dgm:pt modelId="{F480A338-8B3E-453A-8A66-B799D0EFC6C6}" type="sibTrans" cxnId="{654A9ED8-6B88-4729-B7F5-F782022A60DF}">
      <dgm:prSet phldrT="01"/>
      <dgm:spPr/>
      <dgm:t>
        <a:bodyPr/>
        <a:lstStyle/>
        <a:p>
          <a:r>
            <a:rPr lang="en-US"/>
            <a:t>01</a:t>
          </a:r>
        </a:p>
      </dgm:t>
    </dgm:pt>
    <dgm:pt modelId="{0E05B82F-4D1C-43DD-8699-A93BD1ACBFAC}">
      <dgm:prSet/>
      <dgm:spPr/>
      <dgm:t>
        <a:bodyPr/>
        <a:lstStyle/>
        <a:p>
          <a:r>
            <a:rPr lang="en-US" b="1" i="0" baseline="0"/>
            <a:t>Admissions Committees</a:t>
          </a:r>
          <a:r>
            <a:rPr lang="en-US" b="0" i="0" baseline="0"/>
            <a:t>: They review portfolios to understand applicants' qualifications, projects, and overall fit for advanced educational programs or scholarships.</a:t>
          </a:r>
          <a:endParaRPr lang="en-US"/>
        </a:p>
      </dgm:t>
    </dgm:pt>
    <dgm:pt modelId="{94FD76CF-7EB0-4D65-AA07-5E8594BF6D43}" type="parTrans" cxnId="{58119B7A-BB98-4941-88D2-28C4F41E04CE}">
      <dgm:prSet/>
      <dgm:spPr/>
      <dgm:t>
        <a:bodyPr/>
        <a:lstStyle/>
        <a:p>
          <a:endParaRPr lang="en-US"/>
        </a:p>
      </dgm:t>
    </dgm:pt>
    <dgm:pt modelId="{27AAC126-9D36-44A7-8B5A-9088102899C7}" type="sibTrans" cxnId="{58119B7A-BB98-4941-88D2-28C4F41E04CE}">
      <dgm:prSet phldrT="02"/>
      <dgm:spPr/>
      <dgm:t>
        <a:bodyPr/>
        <a:lstStyle/>
        <a:p>
          <a:r>
            <a:rPr lang="en-US"/>
            <a:t>02</a:t>
          </a:r>
        </a:p>
      </dgm:t>
    </dgm:pt>
    <dgm:pt modelId="{FF1C1F53-7C31-434B-B00E-996F190C31E6}">
      <dgm:prSet/>
      <dgm:spPr/>
      <dgm:t>
        <a:bodyPr/>
        <a:lstStyle/>
        <a:p>
          <a:r>
            <a:rPr lang="en-US" b="1" i="0" baseline="0"/>
            <a:t>Peers and Classmates</a:t>
          </a:r>
          <a:r>
            <a:rPr lang="en-US" b="0" i="0" baseline="0"/>
            <a:t>: They view each other’s work for inspiration, collaboration, and networking opportunities.</a:t>
          </a:r>
          <a:endParaRPr lang="en-US"/>
        </a:p>
      </dgm:t>
    </dgm:pt>
    <dgm:pt modelId="{9D431987-715A-4FDE-B563-D13D88365F2F}" type="parTrans" cxnId="{6EC9CF5B-FFF5-473A-BD79-DC1802EF33F4}">
      <dgm:prSet/>
      <dgm:spPr/>
      <dgm:t>
        <a:bodyPr/>
        <a:lstStyle/>
        <a:p>
          <a:endParaRPr lang="en-US"/>
        </a:p>
      </dgm:t>
    </dgm:pt>
    <dgm:pt modelId="{93104D5A-6221-44EB-B6B1-70CBFD027BB8}" type="sibTrans" cxnId="{6EC9CF5B-FFF5-473A-BD79-DC1802EF33F4}">
      <dgm:prSet phldrT="03"/>
      <dgm:spPr/>
      <dgm:t>
        <a:bodyPr/>
        <a:lstStyle/>
        <a:p>
          <a:r>
            <a:rPr lang="en-US"/>
            <a:t>03</a:t>
          </a:r>
        </a:p>
      </dgm:t>
    </dgm:pt>
    <dgm:pt modelId="{AE5F1DA2-C748-43EF-BBDB-7FFC74A9BCDF}" type="pres">
      <dgm:prSet presAssocID="{A3B54A87-34F3-4835-A634-5DA2CC2C8936}" presName="Name0" presStyleCnt="0">
        <dgm:presLayoutVars>
          <dgm:animLvl val="lvl"/>
          <dgm:resizeHandles val="exact"/>
        </dgm:presLayoutVars>
      </dgm:prSet>
      <dgm:spPr/>
    </dgm:pt>
    <dgm:pt modelId="{764EB975-08A1-4EDB-8B95-4DE2F9D7B57A}" type="pres">
      <dgm:prSet presAssocID="{7C39ACD8-557D-43DC-9E99-08CDD9810C79}" presName="compositeNode" presStyleCnt="0">
        <dgm:presLayoutVars>
          <dgm:bulletEnabled val="1"/>
        </dgm:presLayoutVars>
      </dgm:prSet>
      <dgm:spPr/>
    </dgm:pt>
    <dgm:pt modelId="{F0D7FF27-A8D8-41B7-9F2C-DD238EC571BE}" type="pres">
      <dgm:prSet presAssocID="{7C39ACD8-557D-43DC-9E99-08CDD9810C79}" presName="bgRect" presStyleLbl="alignNode1" presStyleIdx="0" presStyleCnt="3"/>
      <dgm:spPr/>
    </dgm:pt>
    <dgm:pt modelId="{AB013CAA-31CA-4589-A586-F42CA674D074}" type="pres">
      <dgm:prSet presAssocID="{F480A338-8B3E-453A-8A66-B799D0EFC6C6}" presName="sibTransNodeRect" presStyleLbl="alignNode1" presStyleIdx="0" presStyleCnt="3">
        <dgm:presLayoutVars>
          <dgm:chMax val="0"/>
          <dgm:bulletEnabled val="1"/>
        </dgm:presLayoutVars>
      </dgm:prSet>
      <dgm:spPr/>
    </dgm:pt>
    <dgm:pt modelId="{A4330F42-535A-4C8C-A918-CA78A1AFE180}" type="pres">
      <dgm:prSet presAssocID="{7C39ACD8-557D-43DC-9E99-08CDD9810C79}" presName="nodeRect" presStyleLbl="alignNode1" presStyleIdx="0" presStyleCnt="3">
        <dgm:presLayoutVars>
          <dgm:bulletEnabled val="1"/>
        </dgm:presLayoutVars>
      </dgm:prSet>
      <dgm:spPr/>
    </dgm:pt>
    <dgm:pt modelId="{73D84F40-B65B-4EF3-9275-059DD8464075}" type="pres">
      <dgm:prSet presAssocID="{F480A338-8B3E-453A-8A66-B799D0EFC6C6}" presName="sibTrans" presStyleCnt="0"/>
      <dgm:spPr/>
    </dgm:pt>
    <dgm:pt modelId="{42240BA2-03B0-4325-8AFE-98B3DDD7DFA4}" type="pres">
      <dgm:prSet presAssocID="{0E05B82F-4D1C-43DD-8699-A93BD1ACBFAC}" presName="compositeNode" presStyleCnt="0">
        <dgm:presLayoutVars>
          <dgm:bulletEnabled val="1"/>
        </dgm:presLayoutVars>
      </dgm:prSet>
      <dgm:spPr/>
    </dgm:pt>
    <dgm:pt modelId="{D411475E-9C65-4A3B-BC11-33968F6C380C}" type="pres">
      <dgm:prSet presAssocID="{0E05B82F-4D1C-43DD-8699-A93BD1ACBFAC}" presName="bgRect" presStyleLbl="alignNode1" presStyleIdx="1" presStyleCnt="3"/>
      <dgm:spPr/>
    </dgm:pt>
    <dgm:pt modelId="{AC711145-D3BD-4C33-8F6A-6CFB4A8937DB}" type="pres">
      <dgm:prSet presAssocID="{27AAC126-9D36-44A7-8B5A-9088102899C7}" presName="sibTransNodeRect" presStyleLbl="alignNode1" presStyleIdx="1" presStyleCnt="3">
        <dgm:presLayoutVars>
          <dgm:chMax val="0"/>
          <dgm:bulletEnabled val="1"/>
        </dgm:presLayoutVars>
      </dgm:prSet>
      <dgm:spPr/>
    </dgm:pt>
    <dgm:pt modelId="{E60A7D58-CA26-48C6-9902-DC6B1DDB661F}" type="pres">
      <dgm:prSet presAssocID="{0E05B82F-4D1C-43DD-8699-A93BD1ACBFAC}" presName="nodeRect" presStyleLbl="alignNode1" presStyleIdx="1" presStyleCnt="3">
        <dgm:presLayoutVars>
          <dgm:bulletEnabled val="1"/>
        </dgm:presLayoutVars>
      </dgm:prSet>
      <dgm:spPr/>
    </dgm:pt>
    <dgm:pt modelId="{0B897F27-B707-4889-9217-F74FD7E6AF34}" type="pres">
      <dgm:prSet presAssocID="{27AAC126-9D36-44A7-8B5A-9088102899C7}" presName="sibTrans" presStyleCnt="0"/>
      <dgm:spPr/>
    </dgm:pt>
    <dgm:pt modelId="{DE4FAE05-677E-43F6-8FB9-EE33DA17F254}" type="pres">
      <dgm:prSet presAssocID="{FF1C1F53-7C31-434B-B00E-996F190C31E6}" presName="compositeNode" presStyleCnt="0">
        <dgm:presLayoutVars>
          <dgm:bulletEnabled val="1"/>
        </dgm:presLayoutVars>
      </dgm:prSet>
      <dgm:spPr/>
    </dgm:pt>
    <dgm:pt modelId="{136DC10F-A865-492F-840D-31FF8F1F6A91}" type="pres">
      <dgm:prSet presAssocID="{FF1C1F53-7C31-434B-B00E-996F190C31E6}" presName="bgRect" presStyleLbl="alignNode1" presStyleIdx="2" presStyleCnt="3"/>
      <dgm:spPr/>
    </dgm:pt>
    <dgm:pt modelId="{F794D711-B5EC-4ACF-ACD4-FFB55B4E04C1}" type="pres">
      <dgm:prSet presAssocID="{93104D5A-6221-44EB-B6B1-70CBFD027BB8}" presName="sibTransNodeRect" presStyleLbl="alignNode1" presStyleIdx="2" presStyleCnt="3">
        <dgm:presLayoutVars>
          <dgm:chMax val="0"/>
          <dgm:bulletEnabled val="1"/>
        </dgm:presLayoutVars>
      </dgm:prSet>
      <dgm:spPr/>
    </dgm:pt>
    <dgm:pt modelId="{7B9EAAE3-1754-4243-9F65-01F8E73090C0}" type="pres">
      <dgm:prSet presAssocID="{FF1C1F53-7C31-434B-B00E-996F190C31E6}" presName="nodeRect" presStyleLbl="alignNode1" presStyleIdx="2" presStyleCnt="3">
        <dgm:presLayoutVars>
          <dgm:bulletEnabled val="1"/>
        </dgm:presLayoutVars>
      </dgm:prSet>
      <dgm:spPr/>
    </dgm:pt>
  </dgm:ptLst>
  <dgm:cxnLst>
    <dgm:cxn modelId="{8649BB0E-4032-49D8-B7FA-357F78FFCDBE}" type="presOf" srcId="{7C39ACD8-557D-43DC-9E99-08CDD9810C79}" destId="{F0D7FF27-A8D8-41B7-9F2C-DD238EC571BE}" srcOrd="0" destOrd="0" presId="urn:microsoft.com/office/officeart/2016/7/layout/LinearBlockProcessNumbered"/>
    <dgm:cxn modelId="{1A9BC328-A5B2-450F-8389-8DEB4FF147ED}" type="presOf" srcId="{0E05B82F-4D1C-43DD-8699-A93BD1ACBFAC}" destId="{E60A7D58-CA26-48C6-9902-DC6B1DDB661F}" srcOrd="1" destOrd="0" presId="urn:microsoft.com/office/officeart/2016/7/layout/LinearBlockProcessNumbered"/>
    <dgm:cxn modelId="{6EC9CF5B-FFF5-473A-BD79-DC1802EF33F4}" srcId="{A3B54A87-34F3-4835-A634-5DA2CC2C8936}" destId="{FF1C1F53-7C31-434B-B00E-996F190C31E6}" srcOrd="2" destOrd="0" parTransId="{9D431987-715A-4FDE-B563-D13D88365F2F}" sibTransId="{93104D5A-6221-44EB-B6B1-70CBFD027BB8}"/>
    <dgm:cxn modelId="{92BEEC68-1A4B-44FC-AF29-CACEBD108588}" type="presOf" srcId="{F480A338-8B3E-453A-8A66-B799D0EFC6C6}" destId="{AB013CAA-31CA-4589-A586-F42CA674D074}" srcOrd="0" destOrd="0" presId="urn:microsoft.com/office/officeart/2016/7/layout/LinearBlockProcessNumbered"/>
    <dgm:cxn modelId="{E258084C-F8CE-4E2C-A4D7-46E6BEFD234F}" type="presOf" srcId="{FF1C1F53-7C31-434B-B00E-996F190C31E6}" destId="{136DC10F-A865-492F-840D-31FF8F1F6A91}" srcOrd="0" destOrd="0" presId="urn:microsoft.com/office/officeart/2016/7/layout/LinearBlockProcessNumbered"/>
    <dgm:cxn modelId="{43A28B4D-A092-454C-A2ED-A893BD03196F}" type="presOf" srcId="{FF1C1F53-7C31-434B-B00E-996F190C31E6}" destId="{7B9EAAE3-1754-4243-9F65-01F8E73090C0}" srcOrd="1" destOrd="0" presId="urn:microsoft.com/office/officeart/2016/7/layout/LinearBlockProcessNumbered"/>
    <dgm:cxn modelId="{5A69184E-916A-481E-82C8-5B27C46D927C}" type="presOf" srcId="{7C39ACD8-557D-43DC-9E99-08CDD9810C79}" destId="{A4330F42-535A-4C8C-A918-CA78A1AFE180}" srcOrd="1" destOrd="0" presId="urn:microsoft.com/office/officeart/2016/7/layout/LinearBlockProcessNumbered"/>
    <dgm:cxn modelId="{58119B7A-BB98-4941-88D2-28C4F41E04CE}" srcId="{A3B54A87-34F3-4835-A634-5DA2CC2C8936}" destId="{0E05B82F-4D1C-43DD-8699-A93BD1ACBFAC}" srcOrd="1" destOrd="0" parTransId="{94FD76CF-7EB0-4D65-AA07-5E8594BF6D43}" sibTransId="{27AAC126-9D36-44A7-8B5A-9088102899C7}"/>
    <dgm:cxn modelId="{D8E50988-DD2C-4413-AD9E-CB2B2A8FEEB4}" type="presOf" srcId="{27AAC126-9D36-44A7-8B5A-9088102899C7}" destId="{AC711145-D3BD-4C33-8F6A-6CFB4A8937DB}" srcOrd="0" destOrd="0" presId="urn:microsoft.com/office/officeart/2016/7/layout/LinearBlockProcessNumbered"/>
    <dgm:cxn modelId="{537CD098-5BE2-47CD-9C2C-3B53988D4915}" type="presOf" srcId="{93104D5A-6221-44EB-B6B1-70CBFD027BB8}" destId="{F794D711-B5EC-4ACF-ACD4-FFB55B4E04C1}" srcOrd="0" destOrd="0" presId="urn:microsoft.com/office/officeart/2016/7/layout/LinearBlockProcessNumbered"/>
    <dgm:cxn modelId="{123DFDB6-A325-45A6-BE08-861166D478C7}" type="presOf" srcId="{A3B54A87-34F3-4835-A634-5DA2CC2C8936}" destId="{AE5F1DA2-C748-43EF-BBDB-7FFC74A9BCDF}" srcOrd="0" destOrd="0" presId="urn:microsoft.com/office/officeart/2016/7/layout/LinearBlockProcessNumbered"/>
    <dgm:cxn modelId="{654A9ED8-6B88-4729-B7F5-F782022A60DF}" srcId="{A3B54A87-34F3-4835-A634-5DA2CC2C8936}" destId="{7C39ACD8-557D-43DC-9E99-08CDD9810C79}" srcOrd="0" destOrd="0" parTransId="{2FEDBF34-F4D4-4383-A7F9-C9BD58B16173}" sibTransId="{F480A338-8B3E-453A-8A66-B799D0EFC6C6}"/>
    <dgm:cxn modelId="{C09B63E2-70CD-4986-84C6-B77FED3CF030}" type="presOf" srcId="{0E05B82F-4D1C-43DD-8699-A93BD1ACBFAC}" destId="{D411475E-9C65-4A3B-BC11-33968F6C380C}" srcOrd="0" destOrd="0" presId="urn:microsoft.com/office/officeart/2016/7/layout/LinearBlockProcessNumbered"/>
    <dgm:cxn modelId="{836079C5-507B-42F4-9496-93B0043EDAB7}" type="presParOf" srcId="{AE5F1DA2-C748-43EF-BBDB-7FFC74A9BCDF}" destId="{764EB975-08A1-4EDB-8B95-4DE2F9D7B57A}" srcOrd="0" destOrd="0" presId="urn:microsoft.com/office/officeart/2016/7/layout/LinearBlockProcessNumbered"/>
    <dgm:cxn modelId="{2809170B-20A4-48AD-9F9C-C1DE9A3A056F}" type="presParOf" srcId="{764EB975-08A1-4EDB-8B95-4DE2F9D7B57A}" destId="{F0D7FF27-A8D8-41B7-9F2C-DD238EC571BE}" srcOrd="0" destOrd="0" presId="urn:microsoft.com/office/officeart/2016/7/layout/LinearBlockProcessNumbered"/>
    <dgm:cxn modelId="{E4149FD5-808D-4277-AEFD-BC52AED1F8C8}" type="presParOf" srcId="{764EB975-08A1-4EDB-8B95-4DE2F9D7B57A}" destId="{AB013CAA-31CA-4589-A586-F42CA674D074}" srcOrd="1" destOrd="0" presId="urn:microsoft.com/office/officeart/2016/7/layout/LinearBlockProcessNumbered"/>
    <dgm:cxn modelId="{34C05145-3E23-4BDE-9002-654913BD2E00}" type="presParOf" srcId="{764EB975-08A1-4EDB-8B95-4DE2F9D7B57A}" destId="{A4330F42-535A-4C8C-A918-CA78A1AFE180}" srcOrd="2" destOrd="0" presId="urn:microsoft.com/office/officeart/2016/7/layout/LinearBlockProcessNumbered"/>
    <dgm:cxn modelId="{532119AD-B3E6-42FD-A787-26BFC1ECC2EC}" type="presParOf" srcId="{AE5F1DA2-C748-43EF-BBDB-7FFC74A9BCDF}" destId="{73D84F40-B65B-4EF3-9275-059DD8464075}" srcOrd="1" destOrd="0" presId="urn:microsoft.com/office/officeart/2016/7/layout/LinearBlockProcessNumbered"/>
    <dgm:cxn modelId="{CA4710F6-E2AF-46E5-AB66-F897012432FB}" type="presParOf" srcId="{AE5F1DA2-C748-43EF-BBDB-7FFC74A9BCDF}" destId="{42240BA2-03B0-4325-8AFE-98B3DDD7DFA4}" srcOrd="2" destOrd="0" presId="urn:microsoft.com/office/officeart/2016/7/layout/LinearBlockProcessNumbered"/>
    <dgm:cxn modelId="{081E90D1-51C4-421A-9B36-2ADF017628DC}" type="presParOf" srcId="{42240BA2-03B0-4325-8AFE-98B3DDD7DFA4}" destId="{D411475E-9C65-4A3B-BC11-33968F6C380C}" srcOrd="0" destOrd="0" presId="urn:microsoft.com/office/officeart/2016/7/layout/LinearBlockProcessNumbered"/>
    <dgm:cxn modelId="{CA93A9FF-4785-454D-A446-9F097F55FB86}" type="presParOf" srcId="{42240BA2-03B0-4325-8AFE-98B3DDD7DFA4}" destId="{AC711145-D3BD-4C33-8F6A-6CFB4A8937DB}" srcOrd="1" destOrd="0" presId="urn:microsoft.com/office/officeart/2016/7/layout/LinearBlockProcessNumbered"/>
    <dgm:cxn modelId="{4C4BE135-5930-4BB2-A47F-71F54E2097A7}" type="presParOf" srcId="{42240BA2-03B0-4325-8AFE-98B3DDD7DFA4}" destId="{E60A7D58-CA26-48C6-9902-DC6B1DDB661F}" srcOrd="2" destOrd="0" presId="urn:microsoft.com/office/officeart/2016/7/layout/LinearBlockProcessNumbered"/>
    <dgm:cxn modelId="{1759F573-C605-41EB-B092-074ACA640720}" type="presParOf" srcId="{AE5F1DA2-C748-43EF-BBDB-7FFC74A9BCDF}" destId="{0B897F27-B707-4889-9217-F74FD7E6AF34}" srcOrd="3" destOrd="0" presId="urn:microsoft.com/office/officeart/2016/7/layout/LinearBlockProcessNumbered"/>
    <dgm:cxn modelId="{E3C2E75A-F3DB-4362-A3F4-7BD2C31FB3B4}" type="presParOf" srcId="{AE5F1DA2-C748-43EF-BBDB-7FFC74A9BCDF}" destId="{DE4FAE05-677E-43F6-8FB9-EE33DA17F254}" srcOrd="4" destOrd="0" presId="urn:microsoft.com/office/officeart/2016/7/layout/LinearBlockProcessNumbered"/>
    <dgm:cxn modelId="{7EF7FEC9-57F1-4544-9293-66EF5AEB8E9C}" type="presParOf" srcId="{DE4FAE05-677E-43F6-8FB9-EE33DA17F254}" destId="{136DC10F-A865-492F-840D-31FF8F1F6A91}" srcOrd="0" destOrd="0" presId="urn:microsoft.com/office/officeart/2016/7/layout/LinearBlockProcessNumbered"/>
    <dgm:cxn modelId="{45CD6D05-67E2-4850-832E-6D9E9D3D280E}" type="presParOf" srcId="{DE4FAE05-677E-43F6-8FB9-EE33DA17F254}" destId="{F794D711-B5EC-4ACF-ACD4-FFB55B4E04C1}" srcOrd="1" destOrd="0" presId="urn:microsoft.com/office/officeart/2016/7/layout/LinearBlockProcessNumbered"/>
    <dgm:cxn modelId="{359FBFBF-2B17-42AE-ADDD-F5C09B89A97A}" type="presParOf" srcId="{DE4FAE05-677E-43F6-8FB9-EE33DA17F254}" destId="{7B9EAAE3-1754-4243-9F65-01F8E73090C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D7FF27-A8D8-41B7-9F2C-DD238EC571BE}">
      <dsp:nvSpPr>
        <dsp:cNvPr id="0" name=""/>
        <dsp:cNvSpPr/>
      </dsp:nvSpPr>
      <dsp:spPr>
        <a:xfrm>
          <a:off x="734" y="242859"/>
          <a:ext cx="2975595" cy="3570714"/>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923" tIns="0" rIns="293923"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Prospective Employers</a:t>
          </a:r>
          <a:r>
            <a:rPr lang="en-US" sz="1500" b="0" i="0" kern="1200" baseline="0"/>
            <a:t>: They evaluate student portfolios to assess potential hires' skills, experiences, and suitability for job roles or internships.</a:t>
          </a:r>
          <a:endParaRPr lang="en-US" sz="1500" kern="1200"/>
        </a:p>
      </dsp:txBody>
      <dsp:txXfrm>
        <a:off x="734" y="1671145"/>
        <a:ext cx="2975595" cy="2142428"/>
      </dsp:txXfrm>
    </dsp:sp>
    <dsp:sp modelId="{AB013CAA-31CA-4589-A586-F42CA674D074}">
      <dsp:nvSpPr>
        <dsp:cNvPr id="0" name=""/>
        <dsp:cNvSpPr/>
      </dsp:nvSpPr>
      <dsp:spPr>
        <a:xfrm>
          <a:off x="734" y="242859"/>
          <a:ext cx="2975595" cy="142828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3923" tIns="165100" rIns="29392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34" y="242859"/>
        <a:ext cx="2975595" cy="1428285"/>
      </dsp:txXfrm>
    </dsp:sp>
    <dsp:sp modelId="{D411475E-9C65-4A3B-BC11-33968F6C380C}">
      <dsp:nvSpPr>
        <dsp:cNvPr id="0" name=""/>
        <dsp:cNvSpPr/>
      </dsp:nvSpPr>
      <dsp:spPr>
        <a:xfrm>
          <a:off x="3214378" y="242859"/>
          <a:ext cx="2975595" cy="3570714"/>
        </a:xfrm>
        <a:prstGeom prst="rect">
          <a:avLst/>
        </a:prstGeom>
        <a:solidFill>
          <a:schemeClr val="accent5">
            <a:hueOff val="3118619"/>
            <a:satOff val="-2006"/>
            <a:lumOff val="1372"/>
            <a:alphaOff val="0"/>
          </a:schemeClr>
        </a:solidFill>
        <a:ln w="19050" cap="rnd" cmpd="sng" algn="ctr">
          <a:solidFill>
            <a:schemeClr val="accent5">
              <a:hueOff val="3118619"/>
              <a:satOff val="-2006"/>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923" tIns="0" rIns="293923"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Admissions Committees</a:t>
          </a:r>
          <a:r>
            <a:rPr lang="en-US" sz="1500" b="0" i="0" kern="1200" baseline="0"/>
            <a:t>: They review portfolios to understand applicants' qualifications, projects, and overall fit for advanced educational programs or scholarships.</a:t>
          </a:r>
          <a:endParaRPr lang="en-US" sz="1500" kern="1200"/>
        </a:p>
      </dsp:txBody>
      <dsp:txXfrm>
        <a:off x="3214378" y="1671145"/>
        <a:ext cx="2975595" cy="2142428"/>
      </dsp:txXfrm>
    </dsp:sp>
    <dsp:sp modelId="{AC711145-D3BD-4C33-8F6A-6CFB4A8937DB}">
      <dsp:nvSpPr>
        <dsp:cNvPr id="0" name=""/>
        <dsp:cNvSpPr/>
      </dsp:nvSpPr>
      <dsp:spPr>
        <a:xfrm>
          <a:off x="3214378" y="242859"/>
          <a:ext cx="2975595" cy="142828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3923" tIns="165100" rIns="29392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214378" y="242859"/>
        <a:ext cx="2975595" cy="1428285"/>
      </dsp:txXfrm>
    </dsp:sp>
    <dsp:sp modelId="{136DC10F-A865-492F-840D-31FF8F1F6A91}">
      <dsp:nvSpPr>
        <dsp:cNvPr id="0" name=""/>
        <dsp:cNvSpPr/>
      </dsp:nvSpPr>
      <dsp:spPr>
        <a:xfrm>
          <a:off x="6428021" y="242859"/>
          <a:ext cx="2975595" cy="3570714"/>
        </a:xfrm>
        <a:prstGeom prst="rect">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3923" tIns="0" rIns="293923"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a:t>Peers and Classmates</a:t>
          </a:r>
          <a:r>
            <a:rPr lang="en-US" sz="1500" b="0" i="0" kern="1200" baseline="0"/>
            <a:t>: They view each other’s work for inspiration, collaboration, and networking opportunities.</a:t>
          </a:r>
          <a:endParaRPr lang="en-US" sz="1500" kern="1200"/>
        </a:p>
      </dsp:txBody>
      <dsp:txXfrm>
        <a:off x="6428021" y="1671145"/>
        <a:ext cx="2975595" cy="2142428"/>
      </dsp:txXfrm>
    </dsp:sp>
    <dsp:sp modelId="{F794D711-B5EC-4ACF-ACD4-FFB55B4E04C1}">
      <dsp:nvSpPr>
        <dsp:cNvPr id="0" name=""/>
        <dsp:cNvSpPr/>
      </dsp:nvSpPr>
      <dsp:spPr>
        <a:xfrm>
          <a:off x="6428021" y="242859"/>
          <a:ext cx="2975595" cy="142828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93923" tIns="165100" rIns="29392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428021" y="242859"/>
        <a:ext cx="2975595" cy="1428285"/>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69535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6" name="Footer Placeholder 5"/>
          <p:cNvSpPr>
            <a:spLocks noGrp="1"/>
          </p:cNvSpPr>
          <p:nvPr>
            <p:ph type="ftr" sz="quarter" idx="11"/>
          </p:nvPr>
        </p:nvSpPr>
        <p:spPr/>
        <p:txBody>
          <a:bodyPr/>
          <a:lstStyle/>
          <a:p>
            <a:endParaRPr lang="en-US">
              <a:solidFill>
                <a:srgbClr val="FFFFFF"/>
              </a:solidFill>
            </a:endParaRPr>
          </a:p>
        </p:txBody>
      </p:sp>
      <p:sp>
        <p:nvSpPr>
          <p:cNvPr id="7" name="Slide Number Placeholder 6"/>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595107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393615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6867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5"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3855108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4"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940682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A70F276-1833-4A75-9C1D-A56E2295A68D}" type="datetimeFigureOut">
              <a:rPr lang="en-US" smtClean="0"/>
              <a:pPr/>
              <a:t>7/13/2024</a:t>
            </a:fld>
            <a:endParaRPr lang="en-US" dirty="0"/>
          </a:p>
        </p:txBody>
      </p:sp>
      <p:sp>
        <p:nvSpPr>
          <p:cNvPr id="4" name="Footer Placeholder 4"/>
          <p:cNvSpPr>
            <a:spLocks noGrp="1"/>
          </p:cNvSpPr>
          <p:nvPr>
            <p:ph type="ftr" sz="quarter" idx="11"/>
          </p:nvPr>
        </p:nvSpPr>
        <p:spPr/>
        <p:txBody>
          <a:bodyPr/>
          <a:lstStyle/>
          <a:p>
            <a:endParaRPr lang="en-US">
              <a:solidFill>
                <a:srgbClr val="FFFFFF"/>
              </a:solidFill>
            </a:endParaRPr>
          </a:p>
        </p:txBody>
      </p:sp>
      <p:sp>
        <p:nvSpPr>
          <p:cNvPr id="6" name="Slide Number Placeholder 5"/>
          <p:cNvSpPr>
            <a:spLocks noGrp="1"/>
          </p:cNvSpPr>
          <p:nvPr>
            <p:ph type="sldNum" sz="quarter" idx="12"/>
          </p:nvPr>
        </p:nvSpPr>
        <p:spPr/>
        <p:txBody>
          <a:bodyPr/>
          <a:lstStyle/>
          <a:p>
            <a:fld id="{28844951-7827-47D4-8276-7DDE1FA7D85A}" type="slidenum">
              <a:rPr lang="en-US" smtClean="0"/>
              <a:pPr/>
              <a:t>‹#›</a:t>
            </a:fld>
            <a:endParaRPr lang="en-US"/>
          </a:p>
        </p:txBody>
      </p:sp>
    </p:spTree>
    <p:extLst>
      <p:ext uri="{BB962C8B-B14F-4D97-AF65-F5344CB8AC3E}">
        <p14:creationId xmlns:p14="http://schemas.microsoft.com/office/powerpoint/2010/main" val="1448646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633690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3678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2835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429084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70F276-1833-4A75-9C1D-A56E2295A68D}"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68628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70F276-1833-4A75-9C1D-A56E2295A68D}" type="datetimeFigureOut">
              <a:rPr lang="en-US" smtClean="0"/>
              <a:t>7/13/2024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4234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150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69249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A70F276-1833-4A75-9C1D-A56E2295A68D}" type="datetimeFigureOut">
              <a:rPr lang="en-US" smtClean="0"/>
              <a:t>7/13/2024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8873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0F276-1833-4A75-9C1D-A56E2295A68D}" type="datetimeFigureOut">
              <a:rPr lang="en-US" smtClean="0"/>
              <a:t>7/13/2024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7329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A70F276-1833-4A75-9C1D-A56E2295A68D}" type="datetimeFigureOut">
              <a:rPr lang="en-US" smtClean="0"/>
              <a:pPr/>
              <a:t>7/13/2024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solidFill>
                <a:srgbClr val="FFFFFF"/>
              </a:solidFill>
            </a:endParaRP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904660620"/>
      </p:ext>
    </p:extLst>
  </p:cSld>
  <p:clrMap bg1="dk1" tx1="lt1" bg2="dk2"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 id="2147483805" r:id="rId12"/>
    <p:sldLayoutId id="2147483806" r:id="rId13"/>
    <p:sldLayoutId id="2147483807" r:id="rId14"/>
    <p:sldLayoutId id="2147483808" r:id="rId15"/>
    <p:sldLayoutId id="2147483809" r:id="rId16"/>
    <p:sldLayoutId id="214748381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velagasubhash03@gmail.com"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github.com/VELAGASUBHASH/Edunet_Project"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7" name="Picture 3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9" name="Oval 3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1" name="Picture 4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3" name="Picture 4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5" name="Rectangle 4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321051C-ECF6-8165-1030-37D2E0E985CF}"/>
              </a:ext>
            </a:extLst>
          </p:cNvPr>
          <p:cNvSpPr>
            <a:spLocks noGrp="1"/>
          </p:cNvSpPr>
          <p:nvPr>
            <p:ph type="ctrTitle"/>
          </p:nvPr>
        </p:nvSpPr>
        <p:spPr>
          <a:xfrm>
            <a:off x="763588" y="629266"/>
            <a:ext cx="9445887" cy="3440564"/>
          </a:xfrm>
        </p:spPr>
        <p:txBody>
          <a:bodyPr vert="horz" lIns="91440" tIns="45720" rIns="91440" bIns="45720" rtlCol="0" anchor="t">
            <a:normAutofit/>
          </a:bodyPr>
          <a:lstStyle/>
          <a:p>
            <a:r>
              <a:rPr lang="en-US" sz="4200" b="0" i="0" kern="1200" dirty="0">
                <a:solidFill>
                  <a:schemeClr val="tx2"/>
                </a:solidFill>
                <a:latin typeface="+mj-lt"/>
                <a:ea typeface="+mj-ea"/>
                <a:cs typeface="+mj-cs"/>
              </a:rPr>
              <a:t>THE STUDENT PORTFOLIO</a:t>
            </a:r>
          </a:p>
        </p:txBody>
      </p:sp>
      <p:pic>
        <p:nvPicPr>
          <p:cNvPr id="5" name="Picture 4" descr="A person wearing glasses and a white shirt&#10;&#10;Description automatically generated">
            <a:extLst>
              <a:ext uri="{FF2B5EF4-FFF2-40B4-BE49-F238E27FC236}">
                <a16:creationId xmlns:a16="http://schemas.microsoft.com/office/drawing/2014/main" id="{3DF30550-6977-2819-AF01-1589BFB238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57825" y="3005682"/>
            <a:ext cx="2315238" cy="2977798"/>
          </a:xfrm>
          <a:prstGeom prst="rect">
            <a:avLst/>
          </a:prstGeom>
          <a:effectLst>
            <a:outerShdw blurRad="50800" dist="38100" dir="5400000" algn="t" rotWithShape="0">
              <a:prstClr val="black">
                <a:alpha val="43000"/>
              </a:prstClr>
            </a:outerShdw>
          </a:effectLst>
        </p:spPr>
      </p:pic>
      <p:sp>
        <p:nvSpPr>
          <p:cNvPr id="7" name="TextBox 6">
            <a:extLst>
              <a:ext uri="{FF2B5EF4-FFF2-40B4-BE49-F238E27FC236}">
                <a16:creationId xmlns:a16="http://schemas.microsoft.com/office/drawing/2014/main" id="{CB408528-38BD-724B-2080-6715107F64B6}"/>
              </a:ext>
            </a:extLst>
          </p:cNvPr>
          <p:cNvSpPr txBox="1"/>
          <p:nvPr/>
        </p:nvSpPr>
        <p:spPr>
          <a:xfrm>
            <a:off x="1017493" y="2337683"/>
            <a:ext cx="9191982" cy="3910716"/>
          </a:xfrm>
          <a:prstGeom prst="rect">
            <a:avLst/>
          </a:prstGeom>
        </p:spPr>
        <p:txBody>
          <a:bodyPr vert="horz" lIns="91440" tIns="45720" rIns="91440" bIns="45720" rtlCol="0">
            <a:normAutofit lnSpcReduction="10000"/>
          </a:bodyPr>
          <a:lstStyle/>
          <a:p>
            <a:pPr>
              <a:lnSpc>
                <a:spcPct val="90000"/>
              </a:lnSpc>
              <a:spcBef>
                <a:spcPts val="1000"/>
              </a:spcBef>
              <a:buClr>
                <a:schemeClr val="bg2">
                  <a:lumMod val="40000"/>
                  <a:lumOff val="60000"/>
                </a:schemeClr>
              </a:buClr>
              <a:buSzPct val="80000"/>
            </a:pPr>
            <a:r>
              <a:rPr lang="en-US" sz="1100" dirty="0">
                <a:latin typeface="+mj-lt"/>
                <a:ea typeface="+mj-ea"/>
                <a:cs typeface="+mj-cs"/>
              </a:rPr>
              <a:t>           </a:t>
            </a:r>
          </a:p>
          <a:p>
            <a:pPr>
              <a:lnSpc>
                <a:spcPct val="90000"/>
              </a:lnSpc>
              <a:spcBef>
                <a:spcPts val="1000"/>
              </a:spcBef>
              <a:buClr>
                <a:schemeClr val="bg2">
                  <a:lumMod val="40000"/>
                  <a:lumOff val="60000"/>
                </a:schemeClr>
              </a:buClr>
              <a:buSzPct val="80000"/>
            </a:pPr>
            <a:r>
              <a:rPr lang="en-US" sz="1100" dirty="0">
                <a:latin typeface="+mj-lt"/>
                <a:ea typeface="+mj-ea"/>
                <a:cs typeface="+mj-cs"/>
              </a:rPr>
              <a:t> </a:t>
            </a:r>
          </a:p>
          <a:p>
            <a:pPr>
              <a:lnSpc>
                <a:spcPct val="90000"/>
              </a:lnSpc>
              <a:spcBef>
                <a:spcPts val="1000"/>
              </a:spcBef>
              <a:buClr>
                <a:schemeClr val="bg2">
                  <a:lumMod val="40000"/>
                  <a:lumOff val="60000"/>
                </a:schemeClr>
              </a:buClr>
              <a:buSzPct val="80000"/>
            </a:pPr>
            <a:endParaRPr lang="en-US" sz="11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VELAGA SUBHASH</a:t>
            </a: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hlinkClick r:id="rId8"/>
              </a:rPr>
              <a:t> velagasubhash03@gmail.com</a:t>
            </a:r>
            <a:endParaRPr lang="en-US" sz="2500" dirty="0">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SRM UNIVERSITY AMARAVATI</a:t>
            </a: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ANDHARA PRADESH</a:t>
            </a: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FRONT END DEVOLOPMENT </a:t>
            </a: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03-06-2024 TO 27-07-2024</a:t>
            </a:r>
          </a:p>
          <a:p>
            <a:pPr>
              <a:lnSpc>
                <a:spcPct val="90000"/>
              </a:lnSpc>
              <a:spcBef>
                <a:spcPts val="1000"/>
              </a:spcBef>
              <a:buClr>
                <a:schemeClr val="bg2">
                  <a:lumMod val="40000"/>
                  <a:lumOff val="60000"/>
                </a:schemeClr>
              </a:buClr>
              <a:buSzPct val="80000"/>
              <a:buFont typeface="Wingdings 3" charset="2"/>
              <a:buChar char=""/>
            </a:pPr>
            <a:r>
              <a:rPr lang="en-US" sz="2500" dirty="0">
                <a:latin typeface="+mj-lt"/>
                <a:ea typeface="+mj-ea"/>
                <a:cs typeface="+mj-cs"/>
              </a:rPr>
              <a:t>                     DGT</a:t>
            </a:r>
          </a:p>
        </p:txBody>
      </p:sp>
      <p:sp>
        <p:nvSpPr>
          <p:cNvPr id="3" name="Subtitle 2">
            <a:extLst>
              <a:ext uri="{FF2B5EF4-FFF2-40B4-BE49-F238E27FC236}">
                <a16:creationId xmlns:a16="http://schemas.microsoft.com/office/drawing/2014/main" id="{10D93901-3BEF-2DAC-1065-E8A2626E9892}"/>
              </a:ext>
            </a:extLst>
          </p:cNvPr>
          <p:cNvSpPr>
            <a:spLocks/>
          </p:cNvSpPr>
          <p:nvPr/>
        </p:nvSpPr>
        <p:spPr>
          <a:xfrm>
            <a:off x="648930" y="3787037"/>
            <a:ext cx="4322723" cy="1415088"/>
          </a:xfrm>
          <a:prstGeom prst="rect">
            <a:avLst/>
          </a:prstGeom>
        </p:spPr>
        <p:txBody>
          <a:bodyPr>
            <a:noAutofit/>
          </a:bodyPr>
          <a:lstStyle/>
          <a:p>
            <a:pPr defTabSz="429768">
              <a:spcAft>
                <a:spcPts val="600"/>
              </a:spcAft>
            </a:pPr>
            <a:endParaRPr lang="en-IN" sz="1500" dirty="0">
              <a:solidFill>
                <a:schemeClr val="bg1"/>
              </a:solidFill>
            </a:endParaRPr>
          </a:p>
        </p:txBody>
      </p:sp>
    </p:spTree>
    <p:extLst>
      <p:ext uri="{BB962C8B-B14F-4D97-AF65-F5344CB8AC3E}">
        <p14:creationId xmlns:p14="http://schemas.microsoft.com/office/powerpoint/2010/main" val="3848896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screenshot of a computer program&#10;&#10;Description automatically generated">
            <a:extLst>
              <a:ext uri="{FF2B5EF4-FFF2-40B4-BE49-F238E27FC236}">
                <a16:creationId xmlns:a16="http://schemas.microsoft.com/office/drawing/2014/main" id="{B356A039-0EF5-4C00-C38E-DD20888B1F41}"/>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9700260"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136743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8" name="Picture 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D42E74D4-9913-A263-AE00-532D6008EF9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7" y="640081"/>
            <a:ext cx="9722745"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932272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FAF0-3AB1-E5C0-43BE-2BD6FDA6B220}"/>
              </a:ext>
            </a:extLst>
          </p:cNvPr>
          <p:cNvSpPr>
            <a:spLocks noGrp="1"/>
          </p:cNvSpPr>
          <p:nvPr>
            <p:ph type="title"/>
          </p:nvPr>
        </p:nvSpPr>
        <p:spPr>
          <a:xfrm>
            <a:off x="6742108" y="629266"/>
            <a:ext cx="3307744" cy="1641986"/>
          </a:xfrm>
        </p:spPr>
        <p:txBody>
          <a:bodyPr>
            <a:normAutofit/>
          </a:bodyPr>
          <a:lstStyle/>
          <a:p>
            <a:r>
              <a:rPr lang="en-IN"/>
              <a:t>LINKS</a:t>
            </a:r>
            <a:endParaRPr lang="en-IN" dirty="0"/>
          </a:p>
        </p:txBody>
      </p:sp>
      <p:pic>
        <p:nvPicPr>
          <p:cNvPr id="6" name="Picture 5" descr="Close-up of chain link">
            <a:extLst>
              <a:ext uri="{FF2B5EF4-FFF2-40B4-BE49-F238E27FC236}">
                <a16:creationId xmlns:a16="http://schemas.microsoft.com/office/drawing/2014/main" id="{55876E27-0A3B-3748-FAF9-D274B7ACD0DF}"/>
              </a:ext>
            </a:extLst>
          </p:cNvPr>
          <p:cNvPicPr>
            <a:picLocks noChangeAspect="1"/>
          </p:cNvPicPr>
          <p:nvPr/>
        </p:nvPicPr>
        <p:blipFill rotWithShape="1">
          <a:blip r:embed="rId3"/>
          <a:srcRect l="11547" r="29134" b="-1"/>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DD6D7CB0-FF8B-F9DA-63EA-74D71E4583DF}"/>
              </a:ext>
            </a:extLst>
          </p:cNvPr>
          <p:cNvSpPr>
            <a:spLocks noGrp="1"/>
          </p:cNvSpPr>
          <p:nvPr>
            <p:ph idx="1"/>
          </p:nvPr>
        </p:nvSpPr>
        <p:spPr>
          <a:xfrm>
            <a:off x="6742108" y="2438400"/>
            <a:ext cx="3307744" cy="3809999"/>
          </a:xfrm>
        </p:spPr>
        <p:txBody>
          <a:bodyPr>
            <a:normAutofit/>
          </a:bodyPr>
          <a:lstStyle/>
          <a:p>
            <a:r>
              <a:rPr lang="en-IN">
                <a:hlinkClick r:id="rId4"/>
              </a:rPr>
              <a:t>https://github.com/VELAGASUBHASH/Edunet_Project</a:t>
            </a:r>
            <a:endParaRPr lang="en-IN" dirty="0"/>
          </a:p>
        </p:txBody>
      </p:sp>
    </p:spTree>
    <p:extLst>
      <p:ext uri="{BB962C8B-B14F-4D97-AF65-F5344CB8AC3E}">
        <p14:creationId xmlns:p14="http://schemas.microsoft.com/office/powerpoint/2010/main" val="282171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5DA69-2494-443E-37A2-C5282E0C4CA3}"/>
              </a:ext>
            </a:extLst>
          </p:cNvPr>
          <p:cNvSpPr>
            <a:spLocks noGrp="1"/>
          </p:cNvSpPr>
          <p:nvPr>
            <p:ph type="title"/>
          </p:nvPr>
        </p:nvSpPr>
        <p:spPr>
          <a:xfrm>
            <a:off x="648930" y="629266"/>
            <a:ext cx="5616217" cy="1622321"/>
          </a:xfrm>
        </p:spPr>
        <p:txBody>
          <a:bodyPr>
            <a:normAutofit/>
          </a:bodyPr>
          <a:lstStyle/>
          <a:p>
            <a:r>
              <a:rPr lang="en-IN">
                <a:solidFill>
                  <a:srgbClr val="EBEBEB"/>
                </a:solidFill>
              </a:rPr>
              <a:t>PROBLEM OF STATEMENT</a:t>
            </a:r>
          </a:p>
        </p:txBody>
      </p:sp>
      <p:sp>
        <p:nvSpPr>
          <p:cNvPr id="30"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31" name="Freeform: Shape 30">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IN"/>
          </a:p>
        </p:txBody>
      </p:sp>
      <p:pic>
        <p:nvPicPr>
          <p:cNvPr id="5" name="Picture 4" descr="Large skydiving group mid-air">
            <a:extLst>
              <a:ext uri="{FF2B5EF4-FFF2-40B4-BE49-F238E27FC236}">
                <a16:creationId xmlns:a16="http://schemas.microsoft.com/office/drawing/2014/main" id="{F1B30187-5AC9-59A6-D243-D34AF5836A1A}"/>
              </a:ext>
            </a:extLst>
          </p:cNvPr>
          <p:cNvPicPr>
            <a:picLocks noChangeAspect="1"/>
          </p:cNvPicPr>
          <p:nvPr/>
        </p:nvPicPr>
        <p:blipFill rotWithShape="1">
          <a:blip r:embed="rId2"/>
          <a:srcRect l="25433" r="24657" b="2"/>
          <a:stretch/>
        </p:blipFill>
        <p:spPr>
          <a:xfrm>
            <a:off x="7563742" y="777487"/>
            <a:ext cx="3980139" cy="5303023"/>
          </a:xfrm>
          <a:prstGeom prst="rect">
            <a:avLst/>
          </a:prstGeom>
          <a:effectLst/>
        </p:spPr>
      </p:pic>
      <p:sp>
        <p:nvSpPr>
          <p:cNvPr id="32" name="Rectangle 31">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8D931730-95B5-6C0F-D5E8-C14285230BA5}"/>
              </a:ext>
            </a:extLst>
          </p:cNvPr>
          <p:cNvSpPr>
            <a:spLocks noGrp="1"/>
          </p:cNvSpPr>
          <p:nvPr>
            <p:ph idx="1"/>
          </p:nvPr>
        </p:nvSpPr>
        <p:spPr>
          <a:xfrm>
            <a:off x="648931" y="2438400"/>
            <a:ext cx="5616216" cy="3785419"/>
          </a:xfrm>
        </p:spPr>
        <p:txBody>
          <a:bodyPr>
            <a:normAutofit/>
          </a:bodyPr>
          <a:lstStyle/>
          <a:p>
            <a:r>
              <a:rPr lang="en-US">
                <a:solidFill>
                  <a:srgbClr val="FFFFFF"/>
                </a:solidFill>
              </a:rPr>
              <a:t>Create a comprehensive digital student portfolio that highlights academic achievements, skills, extracurricular activities, and personal projects. This portfolio will provide a dynamic and engaging platform for students to present their work to colleges, employers, and other stakeholders. The goal is to offer a complete and attractive representation of the student's capabilities and accomplishments.</a:t>
            </a:r>
            <a:endParaRPr lang="en-IN">
              <a:solidFill>
                <a:srgbClr val="FFFFFF"/>
              </a:solidFill>
            </a:endParaRPr>
          </a:p>
        </p:txBody>
      </p:sp>
    </p:spTree>
    <p:extLst>
      <p:ext uri="{BB962C8B-B14F-4D97-AF65-F5344CB8AC3E}">
        <p14:creationId xmlns:p14="http://schemas.microsoft.com/office/powerpoint/2010/main" val="353840134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A556-B79A-244E-91EA-F53079341172}"/>
              </a:ext>
            </a:extLst>
          </p:cNvPr>
          <p:cNvSpPr>
            <a:spLocks noGrp="1"/>
          </p:cNvSpPr>
          <p:nvPr>
            <p:ph type="title"/>
          </p:nvPr>
        </p:nvSpPr>
        <p:spPr>
          <a:xfrm>
            <a:off x="650668" y="337279"/>
            <a:ext cx="6828512" cy="805721"/>
          </a:xfrm>
        </p:spPr>
        <p:txBody>
          <a:bodyPr>
            <a:normAutofit/>
          </a:bodyPr>
          <a:lstStyle/>
          <a:p>
            <a:r>
              <a:rPr lang="en-IN" dirty="0"/>
              <a:t>AGENDA</a:t>
            </a:r>
          </a:p>
        </p:txBody>
      </p:sp>
      <p:pic>
        <p:nvPicPr>
          <p:cNvPr id="8" name="Picture 7" descr="Sticky notes on a wall">
            <a:extLst>
              <a:ext uri="{FF2B5EF4-FFF2-40B4-BE49-F238E27FC236}">
                <a16:creationId xmlns:a16="http://schemas.microsoft.com/office/drawing/2014/main" id="{F4CB991C-D292-007C-A625-A0B851CA960E}"/>
              </a:ext>
            </a:extLst>
          </p:cNvPr>
          <p:cNvPicPr>
            <a:picLocks noChangeAspect="1"/>
          </p:cNvPicPr>
          <p:nvPr/>
        </p:nvPicPr>
        <p:blipFill rotWithShape="1">
          <a:blip r:embed="rId3"/>
          <a:srcRect l="29228" r="29491" b="2"/>
          <a:stretch/>
        </p:blipFill>
        <p:spPr>
          <a:xfrm>
            <a:off x="8135860" y="10"/>
            <a:ext cx="4058949" cy="6857990"/>
          </a:xfrm>
          <a:prstGeom prst="rect">
            <a:avLst/>
          </a:prstGeom>
        </p:spPr>
      </p:pic>
      <p:sp>
        <p:nvSpPr>
          <p:cNvPr id="10" name="Rectangle 9">
            <a:extLst>
              <a:ext uri="{FF2B5EF4-FFF2-40B4-BE49-F238E27FC236}">
                <a16:creationId xmlns:a16="http://schemas.microsoft.com/office/drawing/2014/main" id="{14701A01-E306-48FB-A661-2335BB38B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048E5835-05BC-9B1B-F0A0-F69FEC5B383F}"/>
              </a:ext>
            </a:extLst>
          </p:cNvPr>
          <p:cNvSpPr>
            <a:spLocks noGrp="1"/>
          </p:cNvSpPr>
          <p:nvPr>
            <p:ph idx="1"/>
          </p:nvPr>
        </p:nvSpPr>
        <p:spPr>
          <a:xfrm>
            <a:off x="650668" y="1143000"/>
            <a:ext cx="7121732" cy="5377721"/>
          </a:xfrm>
        </p:spPr>
        <p:txBody>
          <a:bodyPr>
            <a:normAutofit fontScale="62500" lnSpcReduction="20000"/>
          </a:bodyPr>
          <a:lstStyle/>
          <a:p>
            <a:pPr>
              <a:lnSpc>
                <a:spcPct val="90000"/>
              </a:lnSpc>
            </a:pPr>
            <a:r>
              <a:rPr lang="en-US" sz="2500" b="1" dirty="0"/>
              <a:t>1. Introduction</a:t>
            </a:r>
            <a:endParaRPr lang="en-US" sz="2500" dirty="0"/>
          </a:p>
          <a:p>
            <a:pPr>
              <a:lnSpc>
                <a:spcPct val="90000"/>
              </a:lnSpc>
              <a:buFont typeface="Arial" panose="020B0604020202020204" pitchFamily="34" charset="0"/>
              <a:buChar char="•"/>
            </a:pPr>
            <a:r>
              <a:rPr lang="en-US" sz="2500" dirty="0"/>
              <a:t>Welcome and Overview</a:t>
            </a:r>
          </a:p>
          <a:p>
            <a:pPr>
              <a:lnSpc>
                <a:spcPct val="90000"/>
              </a:lnSpc>
              <a:buFont typeface="Arial" panose="020B0604020202020204" pitchFamily="34" charset="0"/>
              <a:buChar char="•"/>
            </a:pPr>
            <a:r>
              <a:rPr lang="en-US" sz="2500" dirty="0"/>
              <a:t>Purpose of the Project</a:t>
            </a:r>
          </a:p>
          <a:p>
            <a:pPr>
              <a:lnSpc>
                <a:spcPct val="90000"/>
              </a:lnSpc>
            </a:pPr>
            <a:r>
              <a:rPr lang="en-US" sz="2500" b="1" dirty="0"/>
              <a:t>2. Project Background</a:t>
            </a:r>
            <a:endParaRPr lang="en-US" sz="2500" dirty="0"/>
          </a:p>
          <a:p>
            <a:pPr>
              <a:lnSpc>
                <a:spcPct val="90000"/>
              </a:lnSpc>
              <a:buFont typeface="Arial" panose="020B0604020202020204" pitchFamily="34" charset="0"/>
              <a:buChar char="•"/>
            </a:pPr>
            <a:r>
              <a:rPr lang="en-US" sz="2500" dirty="0"/>
              <a:t>Initial Situation</a:t>
            </a:r>
          </a:p>
          <a:p>
            <a:pPr>
              <a:lnSpc>
                <a:spcPct val="90000"/>
              </a:lnSpc>
              <a:buFont typeface="Arial" panose="020B0604020202020204" pitchFamily="34" charset="0"/>
              <a:buChar char="•"/>
            </a:pPr>
            <a:r>
              <a:rPr lang="en-US" sz="2500" dirty="0"/>
              <a:t>Internship Opportunity</a:t>
            </a:r>
          </a:p>
          <a:p>
            <a:pPr>
              <a:lnSpc>
                <a:spcPct val="90000"/>
              </a:lnSpc>
            </a:pPr>
            <a:r>
              <a:rPr lang="en-US" sz="2500" b="1" dirty="0"/>
              <a:t>3. Methodology</a:t>
            </a:r>
            <a:endParaRPr lang="en-US" sz="2500" dirty="0"/>
          </a:p>
          <a:p>
            <a:pPr>
              <a:lnSpc>
                <a:spcPct val="90000"/>
              </a:lnSpc>
              <a:buFont typeface="Arial" panose="020B0604020202020204" pitchFamily="34" charset="0"/>
              <a:buChar char="•"/>
            </a:pPr>
            <a:r>
              <a:rPr lang="en-US" sz="2500" dirty="0"/>
              <a:t>Requirement Analysis</a:t>
            </a:r>
          </a:p>
          <a:p>
            <a:pPr>
              <a:lnSpc>
                <a:spcPct val="90000"/>
              </a:lnSpc>
              <a:buFont typeface="Arial" panose="020B0604020202020204" pitchFamily="34" charset="0"/>
              <a:buChar char="•"/>
            </a:pPr>
            <a:r>
              <a:rPr lang="en-US" sz="2500" dirty="0"/>
              <a:t>Design and Layout</a:t>
            </a:r>
          </a:p>
          <a:p>
            <a:pPr>
              <a:lnSpc>
                <a:spcPct val="90000"/>
              </a:lnSpc>
              <a:buFont typeface="Arial" panose="020B0604020202020204" pitchFamily="34" charset="0"/>
              <a:buChar char="•"/>
            </a:pPr>
            <a:r>
              <a:rPr lang="en-US" sz="2500" dirty="0"/>
              <a:t>Content Collection</a:t>
            </a:r>
          </a:p>
          <a:p>
            <a:pPr>
              <a:lnSpc>
                <a:spcPct val="90000"/>
              </a:lnSpc>
              <a:buFont typeface="Arial" panose="020B0604020202020204" pitchFamily="34" charset="0"/>
              <a:buChar char="•"/>
            </a:pPr>
            <a:r>
              <a:rPr lang="en-US" sz="2500" dirty="0"/>
              <a:t>Development (HTML, CSS, JavaScript)</a:t>
            </a:r>
          </a:p>
          <a:p>
            <a:pPr>
              <a:lnSpc>
                <a:spcPct val="90000"/>
              </a:lnSpc>
            </a:pPr>
            <a:r>
              <a:rPr lang="en-US" sz="2500" b="1" dirty="0"/>
              <a:t>4. Progress and Deliverables</a:t>
            </a:r>
            <a:endParaRPr lang="en-US" sz="2500" dirty="0"/>
          </a:p>
          <a:p>
            <a:pPr>
              <a:lnSpc>
                <a:spcPct val="90000"/>
              </a:lnSpc>
              <a:buFont typeface="Arial" panose="020B0604020202020204" pitchFamily="34" charset="0"/>
              <a:buChar char="•"/>
            </a:pPr>
            <a:r>
              <a:rPr lang="en-US" sz="2500" dirty="0"/>
              <a:t>Progress Till Date</a:t>
            </a:r>
          </a:p>
          <a:p>
            <a:pPr>
              <a:lnSpc>
                <a:spcPct val="90000"/>
              </a:lnSpc>
            </a:pPr>
            <a:r>
              <a:rPr lang="en-US" sz="2500" b="1" dirty="0"/>
              <a:t>7. Conclusion</a:t>
            </a:r>
            <a:endParaRPr lang="en-US" sz="2500" dirty="0"/>
          </a:p>
          <a:p>
            <a:pPr>
              <a:lnSpc>
                <a:spcPct val="90000"/>
              </a:lnSpc>
              <a:buFont typeface="Arial" panose="020B0604020202020204" pitchFamily="34" charset="0"/>
              <a:buChar char="•"/>
            </a:pPr>
            <a:r>
              <a:rPr lang="en-US" sz="2500" dirty="0"/>
              <a:t>Summary</a:t>
            </a:r>
          </a:p>
          <a:p>
            <a:pPr>
              <a:lnSpc>
                <a:spcPct val="90000"/>
              </a:lnSpc>
            </a:pPr>
            <a:r>
              <a:rPr lang="en-US" sz="2500" b="1" dirty="0"/>
              <a:t>8. Closing Remarks</a:t>
            </a:r>
            <a:endParaRPr lang="en-US" sz="2500" dirty="0"/>
          </a:p>
          <a:p>
            <a:pPr>
              <a:lnSpc>
                <a:spcPct val="90000"/>
              </a:lnSpc>
              <a:buFont typeface="Arial" panose="020B0604020202020204" pitchFamily="34" charset="0"/>
              <a:buChar char="•"/>
            </a:pPr>
            <a:r>
              <a:rPr lang="en-US" sz="2500" dirty="0"/>
              <a:t>Contact Information</a:t>
            </a:r>
          </a:p>
          <a:p>
            <a:pPr>
              <a:lnSpc>
                <a:spcPct val="90000"/>
              </a:lnSpc>
            </a:pPr>
            <a:endParaRPr lang="en-IN" sz="500" dirty="0"/>
          </a:p>
        </p:txBody>
      </p:sp>
    </p:spTree>
    <p:extLst>
      <p:ext uri="{BB962C8B-B14F-4D97-AF65-F5344CB8AC3E}">
        <p14:creationId xmlns:p14="http://schemas.microsoft.com/office/powerpoint/2010/main" val="342101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D46B18-A761-260D-D134-A9734A9C194D}"/>
              </a:ext>
            </a:extLst>
          </p:cNvPr>
          <p:cNvSpPr>
            <a:spLocks noGrp="1"/>
          </p:cNvSpPr>
          <p:nvPr>
            <p:ph type="title"/>
          </p:nvPr>
        </p:nvSpPr>
        <p:spPr>
          <a:xfrm>
            <a:off x="5411931" y="452718"/>
            <a:ext cx="4638903" cy="1400530"/>
          </a:xfrm>
        </p:spPr>
        <p:txBody>
          <a:bodyPr>
            <a:normAutofit/>
          </a:bodyPr>
          <a:lstStyle/>
          <a:p>
            <a:r>
              <a:rPr lang="en-IN"/>
              <a:t>PROJECT OVERVIEW</a:t>
            </a:r>
          </a:p>
        </p:txBody>
      </p:sp>
      <p:sp>
        <p:nvSpPr>
          <p:cNvPr id="4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0" name="Picture 19" descr="Abstract blurred public library with bookshelves">
            <a:extLst>
              <a:ext uri="{FF2B5EF4-FFF2-40B4-BE49-F238E27FC236}">
                <a16:creationId xmlns:a16="http://schemas.microsoft.com/office/drawing/2014/main" id="{584ED40F-E808-B7D4-26DE-5EBBBC2A05ED}"/>
              </a:ext>
            </a:extLst>
          </p:cNvPr>
          <p:cNvPicPr>
            <a:picLocks noChangeAspect="1"/>
          </p:cNvPicPr>
          <p:nvPr/>
        </p:nvPicPr>
        <p:blipFill rotWithShape="1">
          <a:blip r:embed="rId3"/>
          <a:srcRect l="14631" r="36964" b="-1"/>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43" name="Rectangle 4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6334A744-A44F-0D36-06CD-0D33A484FD68}"/>
              </a:ext>
            </a:extLst>
          </p:cNvPr>
          <p:cNvSpPr>
            <a:spLocks noGrp="1"/>
          </p:cNvSpPr>
          <p:nvPr>
            <p:ph idx="1"/>
          </p:nvPr>
        </p:nvSpPr>
        <p:spPr>
          <a:xfrm>
            <a:off x="5410950" y="2052918"/>
            <a:ext cx="4638903" cy="4195481"/>
          </a:xfrm>
        </p:spPr>
        <p:txBody>
          <a:bodyPr>
            <a:normAutofit/>
          </a:bodyPr>
          <a:lstStyle/>
          <a:p>
            <a:pPr>
              <a:lnSpc>
                <a:spcPct val="90000"/>
              </a:lnSpc>
            </a:pPr>
            <a:r>
              <a:rPr lang="en-IN" sz="1400"/>
              <a:t>   PROJECT TITLE </a:t>
            </a:r>
          </a:p>
          <a:p>
            <a:pPr marL="228600" indent="0">
              <a:lnSpc>
                <a:spcPct val="90000"/>
              </a:lnSpc>
              <a:buNone/>
            </a:pPr>
            <a:r>
              <a:rPr lang="en-IN" sz="1400"/>
              <a:t>      Student Portfolio</a:t>
            </a:r>
          </a:p>
          <a:p>
            <a:pPr>
              <a:lnSpc>
                <a:spcPct val="90000"/>
              </a:lnSpc>
            </a:pPr>
            <a:r>
              <a:rPr lang="en-IN" sz="1400"/>
              <a:t>OBJECTIVE</a:t>
            </a:r>
          </a:p>
          <a:p>
            <a:pPr marL="228600" indent="0">
              <a:lnSpc>
                <a:spcPct val="90000"/>
              </a:lnSpc>
              <a:buNone/>
            </a:pPr>
            <a:r>
              <a:rPr lang="en-US" sz="1400"/>
              <a:t>  A student portfolio project is designed to showcase a student's skills, accomplishments, and growth over time. It can be used for various purposes, including academic evaluations, college applications, job searches, and personal reflection. </a:t>
            </a:r>
          </a:p>
          <a:p>
            <a:pPr>
              <a:lnSpc>
                <a:spcPct val="90000"/>
              </a:lnSpc>
            </a:pPr>
            <a:r>
              <a:rPr lang="en-IN" sz="1400"/>
              <a:t>KEY FEATURES</a:t>
            </a:r>
          </a:p>
          <a:p>
            <a:pPr marL="228600" indent="0">
              <a:lnSpc>
                <a:spcPct val="90000"/>
              </a:lnSpc>
              <a:buNone/>
            </a:pPr>
            <a:r>
              <a:rPr lang="en-IN" sz="1400"/>
              <a:t>    About Me</a:t>
            </a:r>
          </a:p>
          <a:p>
            <a:pPr marL="228600" indent="0">
              <a:lnSpc>
                <a:spcPct val="90000"/>
              </a:lnSpc>
              <a:buNone/>
            </a:pPr>
            <a:r>
              <a:rPr lang="en-IN" sz="1400"/>
              <a:t>    Skills</a:t>
            </a:r>
          </a:p>
          <a:p>
            <a:pPr marL="228600" indent="0">
              <a:lnSpc>
                <a:spcPct val="90000"/>
              </a:lnSpc>
              <a:buNone/>
            </a:pPr>
            <a:r>
              <a:rPr lang="en-IN" sz="1400"/>
              <a:t>    Projects</a:t>
            </a:r>
          </a:p>
          <a:p>
            <a:pPr marL="228600" indent="0">
              <a:lnSpc>
                <a:spcPct val="90000"/>
              </a:lnSpc>
              <a:buNone/>
            </a:pPr>
            <a:r>
              <a:rPr lang="en-IN" sz="1400"/>
              <a:t>    Education</a:t>
            </a:r>
          </a:p>
          <a:p>
            <a:pPr marL="228600" indent="0">
              <a:lnSpc>
                <a:spcPct val="90000"/>
              </a:lnSpc>
              <a:buNone/>
            </a:pPr>
            <a:r>
              <a:rPr lang="en-IN" sz="1400"/>
              <a:t>    Resume</a:t>
            </a:r>
          </a:p>
        </p:txBody>
      </p:sp>
    </p:spTree>
    <p:extLst>
      <p:ext uri="{BB962C8B-B14F-4D97-AF65-F5344CB8AC3E}">
        <p14:creationId xmlns:p14="http://schemas.microsoft.com/office/powerpoint/2010/main" val="72830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BD81-0EBE-3291-69AE-64F143B5040C}"/>
              </a:ext>
            </a:extLst>
          </p:cNvPr>
          <p:cNvSpPr>
            <a:spLocks noGrp="1"/>
          </p:cNvSpPr>
          <p:nvPr>
            <p:ph type="title"/>
          </p:nvPr>
        </p:nvSpPr>
        <p:spPr>
          <a:xfrm>
            <a:off x="646111" y="452718"/>
            <a:ext cx="9404723" cy="1400530"/>
          </a:xfrm>
        </p:spPr>
        <p:txBody>
          <a:bodyPr>
            <a:normAutofit/>
          </a:bodyPr>
          <a:lstStyle/>
          <a:p>
            <a:r>
              <a:rPr lang="en-IN"/>
              <a:t>END USER OF THIS PROJECT</a:t>
            </a:r>
          </a:p>
        </p:txBody>
      </p:sp>
      <p:graphicFrame>
        <p:nvGraphicFramePr>
          <p:cNvPr id="14" name="Rectangle 1">
            <a:extLst>
              <a:ext uri="{FF2B5EF4-FFF2-40B4-BE49-F238E27FC236}">
                <a16:creationId xmlns:a16="http://schemas.microsoft.com/office/drawing/2014/main" id="{15CA9EFF-CF8D-8556-498A-0DBE9193EC32}"/>
              </a:ext>
            </a:extLst>
          </p:cNvPr>
          <p:cNvGraphicFramePr>
            <a:graphicFrameLocks noGrp="1"/>
          </p:cNvGraphicFramePr>
          <p:nvPr>
            <p:ph idx="1"/>
            <p:extLst>
              <p:ext uri="{D42A27DB-BD31-4B8C-83A1-F6EECF244321}">
                <p14:modId xmlns:p14="http://schemas.microsoft.com/office/powerpoint/2010/main" val="3748560771"/>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67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White bulbs with a yellow one standing out">
            <a:extLst>
              <a:ext uri="{FF2B5EF4-FFF2-40B4-BE49-F238E27FC236}">
                <a16:creationId xmlns:a16="http://schemas.microsoft.com/office/drawing/2014/main" id="{0DC15724-1D93-579E-912F-80452F4D5F97}"/>
              </a:ext>
            </a:extLst>
          </p:cNvPr>
          <p:cNvPicPr>
            <a:picLocks noChangeAspect="1"/>
          </p:cNvPicPr>
          <p:nvPr/>
        </p:nvPicPr>
        <p:blipFill rotWithShape="1">
          <a:blip r:embed="rId2">
            <a:alphaModFix amt="35000"/>
          </a:blip>
          <a:srcRect b="15730"/>
          <a:stretch/>
        </p:blipFill>
        <p:spPr>
          <a:xfrm>
            <a:off x="20" y="-1"/>
            <a:ext cx="12191980" cy="6858000"/>
          </a:xfrm>
          <a:prstGeom prst="rect">
            <a:avLst/>
          </a:prstGeom>
        </p:spPr>
      </p:pic>
      <p:sp>
        <p:nvSpPr>
          <p:cNvPr id="2" name="Title 1">
            <a:extLst>
              <a:ext uri="{FF2B5EF4-FFF2-40B4-BE49-F238E27FC236}">
                <a16:creationId xmlns:a16="http://schemas.microsoft.com/office/drawing/2014/main" id="{258BCDD7-67F0-D61A-157D-D2F8F76EB78A}"/>
              </a:ext>
            </a:extLst>
          </p:cNvPr>
          <p:cNvSpPr>
            <a:spLocks noGrp="1"/>
          </p:cNvSpPr>
          <p:nvPr>
            <p:ph type="title"/>
          </p:nvPr>
        </p:nvSpPr>
        <p:spPr>
          <a:xfrm>
            <a:off x="646111" y="452718"/>
            <a:ext cx="9404723" cy="1400530"/>
          </a:xfrm>
        </p:spPr>
        <p:txBody>
          <a:bodyPr>
            <a:normAutofit/>
          </a:bodyPr>
          <a:lstStyle/>
          <a:p>
            <a:r>
              <a:rPr lang="en-US"/>
              <a:t>SOLUTION AND ITS VALUE PROPOSTION</a:t>
            </a:r>
            <a:endParaRPr lang="en-IN"/>
          </a:p>
        </p:txBody>
      </p:sp>
      <p:sp>
        <p:nvSpPr>
          <p:cNvPr id="3" name="Content Placeholder 2">
            <a:extLst>
              <a:ext uri="{FF2B5EF4-FFF2-40B4-BE49-F238E27FC236}">
                <a16:creationId xmlns:a16="http://schemas.microsoft.com/office/drawing/2014/main" id="{C6DD4F94-1C08-8330-1E19-B4F92977BB0E}"/>
              </a:ext>
            </a:extLst>
          </p:cNvPr>
          <p:cNvSpPr>
            <a:spLocks noGrp="1"/>
          </p:cNvSpPr>
          <p:nvPr>
            <p:ph idx="1"/>
          </p:nvPr>
        </p:nvSpPr>
        <p:spPr>
          <a:xfrm>
            <a:off x="1103312" y="2052918"/>
            <a:ext cx="8946541" cy="4195481"/>
          </a:xfrm>
        </p:spPr>
        <p:txBody>
          <a:bodyPr>
            <a:normAutofit/>
          </a:bodyPr>
          <a:lstStyle/>
          <a:p>
            <a:r>
              <a:rPr lang="en-US"/>
              <a:t>A student portfolio website provides a centralized platform for students to showcase their achievements and skills, receive valuable feedback from educators and mentors, and connect with potential employers and educational opportunities, enhancing career prospects and personal development.</a:t>
            </a:r>
            <a:endParaRPr lang="en-IN"/>
          </a:p>
        </p:txBody>
      </p:sp>
    </p:spTree>
    <p:extLst>
      <p:ext uri="{BB962C8B-B14F-4D97-AF65-F5344CB8AC3E}">
        <p14:creationId xmlns:p14="http://schemas.microsoft.com/office/powerpoint/2010/main" val="70635688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Multi-coloured paper-craft art">
            <a:extLst>
              <a:ext uri="{FF2B5EF4-FFF2-40B4-BE49-F238E27FC236}">
                <a16:creationId xmlns:a16="http://schemas.microsoft.com/office/drawing/2014/main" id="{B61F0265-04EB-EFD9-FB51-3888A1C08368}"/>
              </a:ext>
            </a:extLst>
          </p:cNvPr>
          <p:cNvPicPr>
            <a:picLocks noChangeAspect="1"/>
          </p:cNvPicPr>
          <p:nvPr/>
        </p:nvPicPr>
        <p:blipFill rotWithShape="1">
          <a:blip r:embed="rId2">
            <a:alphaModFix amt="35000"/>
          </a:blip>
          <a:srcRect t="11018" b="4712"/>
          <a:stretch/>
        </p:blipFill>
        <p:spPr>
          <a:xfrm>
            <a:off x="20" y="-1"/>
            <a:ext cx="12191980" cy="6858000"/>
          </a:xfrm>
          <a:prstGeom prst="rect">
            <a:avLst/>
          </a:prstGeom>
        </p:spPr>
      </p:pic>
      <p:sp>
        <p:nvSpPr>
          <p:cNvPr id="2" name="Title 1">
            <a:extLst>
              <a:ext uri="{FF2B5EF4-FFF2-40B4-BE49-F238E27FC236}">
                <a16:creationId xmlns:a16="http://schemas.microsoft.com/office/drawing/2014/main" id="{00465AE2-C2FC-93F2-0872-6495420052A2}"/>
              </a:ext>
            </a:extLst>
          </p:cNvPr>
          <p:cNvSpPr>
            <a:spLocks noGrp="1"/>
          </p:cNvSpPr>
          <p:nvPr>
            <p:ph type="title"/>
          </p:nvPr>
        </p:nvSpPr>
        <p:spPr>
          <a:xfrm>
            <a:off x="646111" y="452718"/>
            <a:ext cx="9404723" cy="918882"/>
          </a:xfrm>
        </p:spPr>
        <p:txBody>
          <a:bodyPr>
            <a:normAutofit/>
          </a:bodyPr>
          <a:lstStyle/>
          <a:p>
            <a:r>
              <a:rPr lang="en-US" dirty="0"/>
              <a:t>CUSTOMAIZATION OF PROJECT </a:t>
            </a:r>
            <a:endParaRPr lang="en-IN" dirty="0"/>
          </a:p>
        </p:txBody>
      </p:sp>
      <p:sp>
        <p:nvSpPr>
          <p:cNvPr id="9" name="Rectangle 8">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C50ACD49-60F7-D4E3-7986-1893393F3701}"/>
              </a:ext>
            </a:extLst>
          </p:cNvPr>
          <p:cNvSpPr>
            <a:spLocks noGrp="1"/>
          </p:cNvSpPr>
          <p:nvPr>
            <p:ph idx="1"/>
          </p:nvPr>
        </p:nvSpPr>
        <p:spPr>
          <a:xfrm>
            <a:off x="764498" y="1371600"/>
            <a:ext cx="10545581" cy="4954249"/>
          </a:xfrm>
        </p:spPr>
        <p:txBody>
          <a:bodyPr>
            <a:noAutofit/>
          </a:bodyPr>
          <a:lstStyle/>
          <a:p>
            <a:pPr>
              <a:lnSpc>
                <a:spcPct val="90000"/>
              </a:lnSpc>
            </a:pPr>
            <a:r>
              <a:rPr lang="en-US" sz="1200" b="1" dirty="0"/>
              <a:t>1. Personalized Design</a:t>
            </a:r>
            <a:endParaRPr lang="en-US" sz="1200" dirty="0"/>
          </a:p>
          <a:p>
            <a:pPr>
              <a:lnSpc>
                <a:spcPct val="90000"/>
              </a:lnSpc>
              <a:buFont typeface="Arial" panose="020B0604020202020204" pitchFamily="34" charset="0"/>
              <a:buChar char="•"/>
            </a:pPr>
            <a:r>
              <a:rPr lang="en-US" sz="1200" b="1" dirty="0" err="1"/>
              <a:t>Colours</a:t>
            </a:r>
            <a:r>
              <a:rPr lang="en-US" sz="1200" b="1" dirty="0"/>
              <a:t> </a:t>
            </a:r>
            <a:r>
              <a:rPr lang="en-US" sz="1200" dirty="0"/>
              <a:t>: Selected a </a:t>
            </a:r>
            <a:r>
              <a:rPr lang="en-US" sz="1200" dirty="0" err="1"/>
              <a:t>colours</a:t>
            </a:r>
            <a:r>
              <a:rPr lang="en-US" sz="1200" dirty="0"/>
              <a:t> that with personality and professional style.</a:t>
            </a:r>
          </a:p>
          <a:p>
            <a:pPr>
              <a:lnSpc>
                <a:spcPct val="90000"/>
              </a:lnSpc>
              <a:buFont typeface="Arial" panose="020B0604020202020204" pitchFamily="34" charset="0"/>
              <a:buChar char="•"/>
            </a:pPr>
            <a:r>
              <a:rPr lang="en-US" sz="1200" b="1" dirty="0"/>
              <a:t>Profile Image</a:t>
            </a:r>
            <a:r>
              <a:rPr lang="en-US" sz="1200" dirty="0"/>
              <a:t>: Incorporated a high-quality, professional image to personalize the website.</a:t>
            </a:r>
          </a:p>
          <a:p>
            <a:pPr>
              <a:lnSpc>
                <a:spcPct val="90000"/>
              </a:lnSpc>
            </a:pPr>
            <a:r>
              <a:rPr lang="en-US" sz="1200" b="1" dirty="0"/>
              <a:t>2. Content</a:t>
            </a:r>
            <a:endParaRPr lang="en-US" sz="1200" dirty="0"/>
          </a:p>
          <a:p>
            <a:pPr>
              <a:lnSpc>
                <a:spcPct val="90000"/>
              </a:lnSpc>
              <a:buFont typeface="Arial" panose="020B0604020202020204" pitchFamily="34" charset="0"/>
              <a:buChar char="•"/>
            </a:pPr>
            <a:r>
              <a:rPr lang="en-US" sz="1200" b="1" dirty="0"/>
              <a:t>Introduction Section</a:t>
            </a:r>
            <a:r>
              <a:rPr lang="en-US" sz="1200" dirty="0"/>
              <a:t>: Creating a personalized introduction that highlights unique background, interests, and career goals.</a:t>
            </a:r>
          </a:p>
          <a:p>
            <a:pPr>
              <a:lnSpc>
                <a:spcPct val="90000"/>
              </a:lnSpc>
              <a:buFont typeface="Arial" panose="020B0604020202020204" pitchFamily="34" charset="0"/>
              <a:buChar char="•"/>
            </a:pPr>
            <a:r>
              <a:rPr lang="en-US" sz="1200" b="1" dirty="0"/>
              <a:t>Skills Section</a:t>
            </a:r>
            <a:r>
              <a:rPr lang="en-US" sz="1200" dirty="0"/>
              <a:t>: Highlighted specific technical skills and soft skills that are most relevant to career aspirations in web development.</a:t>
            </a:r>
          </a:p>
          <a:p>
            <a:pPr>
              <a:lnSpc>
                <a:spcPct val="90000"/>
              </a:lnSpc>
            </a:pPr>
            <a:r>
              <a:rPr lang="en-US" sz="1200" b="1" dirty="0"/>
              <a:t>3. Project Descriptions</a:t>
            </a:r>
            <a:endParaRPr lang="en-US" sz="1200" dirty="0"/>
          </a:p>
          <a:p>
            <a:pPr>
              <a:lnSpc>
                <a:spcPct val="90000"/>
              </a:lnSpc>
              <a:buFont typeface="Arial" panose="020B0604020202020204" pitchFamily="34" charset="0"/>
              <a:buChar char="•"/>
            </a:pPr>
            <a:r>
              <a:rPr lang="en-US" sz="1200" b="1" dirty="0"/>
              <a:t>Detailed Project Descriptions</a:t>
            </a:r>
            <a:r>
              <a:rPr lang="en-US" sz="1200" dirty="0"/>
              <a:t>: Each project includes a detailed description, personal reflections, and the specific role played. This provides context and highlights individual contributions.</a:t>
            </a:r>
          </a:p>
          <a:p>
            <a:pPr>
              <a:lnSpc>
                <a:spcPct val="90000"/>
              </a:lnSpc>
              <a:buFont typeface="Arial" panose="020B0604020202020204" pitchFamily="34" charset="0"/>
              <a:buChar char="•"/>
            </a:pPr>
            <a:r>
              <a:rPr lang="en-US" sz="1200" b="1" dirty="0"/>
              <a:t>Downloadable PDFs</a:t>
            </a:r>
            <a:r>
              <a:rPr lang="en-US" sz="1200" dirty="0"/>
              <a:t>: Integrated downloadable PDFs of project reports, providing in-depth insights and demonstrating thorough documentation skills.</a:t>
            </a:r>
          </a:p>
          <a:p>
            <a:pPr>
              <a:lnSpc>
                <a:spcPct val="90000"/>
              </a:lnSpc>
            </a:pPr>
            <a:r>
              <a:rPr lang="en-US" sz="1200" b="1" dirty="0"/>
              <a:t>4. Education Section</a:t>
            </a:r>
            <a:endParaRPr lang="en-US" sz="1200" dirty="0"/>
          </a:p>
          <a:p>
            <a:pPr>
              <a:lnSpc>
                <a:spcPct val="90000"/>
              </a:lnSpc>
              <a:buFont typeface="Arial" panose="020B0604020202020204" pitchFamily="34" charset="0"/>
              <a:buChar char="•"/>
            </a:pPr>
            <a:r>
              <a:rPr lang="en-US" sz="1200" b="1" dirty="0"/>
              <a:t>Table Format</a:t>
            </a:r>
            <a:r>
              <a:rPr lang="en-US" sz="1200" dirty="0"/>
              <a:t>: Presented educational background tabular format, including institutions, degrees, that showcases academics.</a:t>
            </a:r>
          </a:p>
          <a:p>
            <a:pPr>
              <a:lnSpc>
                <a:spcPct val="90000"/>
              </a:lnSpc>
            </a:pPr>
            <a:r>
              <a:rPr lang="en-US" sz="1200" b="1" dirty="0"/>
              <a:t>5. Interactive Elements</a:t>
            </a:r>
            <a:endParaRPr lang="en-US" sz="1200" dirty="0"/>
          </a:p>
          <a:p>
            <a:pPr>
              <a:lnSpc>
                <a:spcPct val="90000"/>
              </a:lnSpc>
              <a:buFont typeface="Arial" panose="020B0604020202020204" pitchFamily="34" charset="0"/>
              <a:buChar char="•"/>
            </a:pPr>
            <a:r>
              <a:rPr lang="en-US" sz="1200" b="1" dirty="0"/>
              <a:t>JavaScript Enhancements</a:t>
            </a:r>
            <a:r>
              <a:rPr lang="en-US" sz="1200" dirty="0"/>
              <a:t>: Implemented interactive elements such as smooth scrolling, dynamic content displays, and form validations using JavaScript to create a modern and engaging user experience.</a:t>
            </a:r>
          </a:p>
          <a:p>
            <a:pPr>
              <a:lnSpc>
                <a:spcPct val="90000"/>
              </a:lnSpc>
            </a:pPr>
            <a:r>
              <a:rPr lang="en-US" sz="1200" b="1" dirty="0"/>
              <a:t>6. Resume Integration</a:t>
            </a:r>
            <a:endParaRPr lang="en-US" sz="1200" dirty="0"/>
          </a:p>
          <a:p>
            <a:pPr>
              <a:lnSpc>
                <a:spcPct val="90000"/>
              </a:lnSpc>
              <a:buFont typeface="Arial" panose="020B0604020202020204" pitchFamily="34" charset="0"/>
              <a:buChar char="•"/>
            </a:pPr>
            <a:r>
              <a:rPr lang="en-US" sz="1200" b="1" dirty="0"/>
              <a:t>Downloadable Resume</a:t>
            </a:r>
            <a:r>
              <a:rPr lang="en-US" sz="1200" dirty="0"/>
              <a:t>: Provided an easily accessible, downloadable PDF resume, ensuring potential employers can quickly view his qualifications.</a:t>
            </a:r>
          </a:p>
          <a:p>
            <a:pPr>
              <a:lnSpc>
                <a:spcPct val="90000"/>
              </a:lnSpc>
            </a:pPr>
            <a:endParaRPr lang="en-IN" sz="1200" dirty="0"/>
          </a:p>
        </p:txBody>
      </p:sp>
    </p:spTree>
    <p:extLst>
      <p:ext uri="{BB962C8B-B14F-4D97-AF65-F5344CB8AC3E}">
        <p14:creationId xmlns:p14="http://schemas.microsoft.com/office/powerpoint/2010/main" val="49262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787B81-C7DF-412B-A405-EF4454012D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ubes connected with a red line">
            <a:extLst>
              <a:ext uri="{FF2B5EF4-FFF2-40B4-BE49-F238E27FC236}">
                <a16:creationId xmlns:a16="http://schemas.microsoft.com/office/drawing/2014/main" id="{632EE464-8EC1-02DC-2024-74F0087A95DA}"/>
              </a:ext>
            </a:extLst>
          </p:cNvPr>
          <p:cNvPicPr>
            <a:picLocks noChangeAspect="1"/>
          </p:cNvPicPr>
          <p:nvPr/>
        </p:nvPicPr>
        <p:blipFill rotWithShape="1">
          <a:blip r:embed="rId2">
            <a:alphaModFix amt="35000"/>
          </a:blip>
          <a:srcRect t="18645" b="8303"/>
          <a:stretch/>
        </p:blipFill>
        <p:spPr>
          <a:xfrm>
            <a:off x="20" y="-1"/>
            <a:ext cx="12191980" cy="6858000"/>
          </a:xfrm>
          <a:prstGeom prst="rect">
            <a:avLst/>
          </a:prstGeom>
        </p:spPr>
      </p:pic>
      <p:sp>
        <p:nvSpPr>
          <p:cNvPr id="2" name="Title 1">
            <a:extLst>
              <a:ext uri="{FF2B5EF4-FFF2-40B4-BE49-F238E27FC236}">
                <a16:creationId xmlns:a16="http://schemas.microsoft.com/office/drawing/2014/main" id="{ADAC4DA3-D888-CCBD-6BEC-C70163E146DC}"/>
              </a:ext>
            </a:extLst>
          </p:cNvPr>
          <p:cNvSpPr>
            <a:spLocks noGrp="1"/>
          </p:cNvSpPr>
          <p:nvPr>
            <p:ph type="title"/>
          </p:nvPr>
        </p:nvSpPr>
        <p:spPr>
          <a:xfrm>
            <a:off x="646111" y="452719"/>
            <a:ext cx="9404723" cy="873912"/>
          </a:xfrm>
        </p:spPr>
        <p:txBody>
          <a:bodyPr>
            <a:normAutofit/>
          </a:bodyPr>
          <a:lstStyle/>
          <a:p>
            <a:r>
              <a:rPr lang="en-IN" dirty="0"/>
              <a:t>MODELLING </a:t>
            </a:r>
          </a:p>
        </p:txBody>
      </p:sp>
      <p:sp>
        <p:nvSpPr>
          <p:cNvPr id="3" name="Content Placeholder 2">
            <a:extLst>
              <a:ext uri="{FF2B5EF4-FFF2-40B4-BE49-F238E27FC236}">
                <a16:creationId xmlns:a16="http://schemas.microsoft.com/office/drawing/2014/main" id="{0E24CDA2-82CA-FE40-70E6-20A868BCA57E}"/>
              </a:ext>
            </a:extLst>
          </p:cNvPr>
          <p:cNvSpPr>
            <a:spLocks noGrp="1"/>
          </p:cNvSpPr>
          <p:nvPr>
            <p:ph idx="1"/>
          </p:nvPr>
        </p:nvSpPr>
        <p:spPr>
          <a:xfrm>
            <a:off x="645132" y="1506512"/>
            <a:ext cx="9404722" cy="4741888"/>
          </a:xfrm>
        </p:spPr>
        <p:txBody>
          <a:bodyPr>
            <a:normAutofit/>
          </a:bodyPr>
          <a:lstStyle/>
          <a:p>
            <a:pPr>
              <a:lnSpc>
                <a:spcPct val="90000"/>
              </a:lnSpc>
            </a:pPr>
            <a:r>
              <a:rPr lang="en-IN" sz="1500" b="1" dirty="0"/>
              <a:t>1. Introduction to Modelling</a:t>
            </a:r>
            <a:endParaRPr lang="en-IN" sz="1500" dirty="0"/>
          </a:p>
          <a:p>
            <a:pPr>
              <a:lnSpc>
                <a:spcPct val="90000"/>
              </a:lnSpc>
              <a:buFont typeface="Arial" panose="020B0604020202020204" pitchFamily="34" charset="0"/>
              <a:buChar char="•"/>
            </a:pPr>
            <a:r>
              <a:rPr lang="en-IN" sz="1500" dirty="0"/>
              <a:t>Importance of </a:t>
            </a:r>
            <a:r>
              <a:rPr lang="en-IN" sz="1500" dirty="0" err="1"/>
              <a:t>modeling</a:t>
            </a:r>
            <a:r>
              <a:rPr lang="en-IN" sz="1500" dirty="0"/>
              <a:t> in web development.</a:t>
            </a:r>
          </a:p>
          <a:p>
            <a:pPr>
              <a:lnSpc>
                <a:spcPct val="90000"/>
              </a:lnSpc>
              <a:buFont typeface="Arial" panose="020B0604020202020204" pitchFamily="34" charset="0"/>
              <a:buChar char="•"/>
            </a:pPr>
            <a:r>
              <a:rPr lang="en-IN" sz="1500" dirty="0"/>
              <a:t>Helps structure and plan the project.</a:t>
            </a:r>
          </a:p>
          <a:p>
            <a:pPr>
              <a:lnSpc>
                <a:spcPct val="90000"/>
              </a:lnSpc>
            </a:pPr>
            <a:r>
              <a:rPr lang="en-IN" sz="1500" b="1" dirty="0"/>
              <a:t>2. Design Frameworks</a:t>
            </a:r>
            <a:endParaRPr lang="en-IN" sz="1500" dirty="0"/>
          </a:p>
          <a:p>
            <a:pPr>
              <a:lnSpc>
                <a:spcPct val="90000"/>
              </a:lnSpc>
              <a:buFont typeface="Arial" panose="020B0604020202020204" pitchFamily="34" charset="0"/>
              <a:buChar char="•"/>
            </a:pPr>
            <a:r>
              <a:rPr lang="en-IN" sz="1500" b="1" dirty="0"/>
              <a:t>Responsive Design</a:t>
            </a:r>
            <a:r>
              <a:rPr lang="en-IN" sz="1500" dirty="0"/>
              <a:t>: Ensures usability on all devices.</a:t>
            </a:r>
          </a:p>
          <a:p>
            <a:pPr>
              <a:lnSpc>
                <a:spcPct val="90000"/>
              </a:lnSpc>
              <a:buFont typeface="Arial" panose="020B0604020202020204" pitchFamily="34" charset="0"/>
              <a:buChar char="•"/>
            </a:pPr>
            <a:r>
              <a:rPr lang="en-IN" sz="1500" b="1" dirty="0"/>
              <a:t>Colours </a:t>
            </a:r>
            <a:r>
              <a:rPr lang="en-IN" sz="1500" dirty="0"/>
              <a:t>: Enhances visual appeal.</a:t>
            </a:r>
          </a:p>
          <a:p>
            <a:pPr>
              <a:lnSpc>
                <a:spcPct val="90000"/>
              </a:lnSpc>
            </a:pPr>
            <a:r>
              <a:rPr lang="en-IN" sz="1500" b="1" dirty="0"/>
              <a:t>3. Development Methodologies</a:t>
            </a:r>
            <a:endParaRPr lang="en-IN" sz="1500" dirty="0"/>
          </a:p>
          <a:p>
            <a:pPr>
              <a:lnSpc>
                <a:spcPct val="90000"/>
              </a:lnSpc>
              <a:buFont typeface="Arial" panose="020B0604020202020204" pitchFamily="34" charset="0"/>
              <a:buChar char="•"/>
            </a:pPr>
            <a:r>
              <a:rPr lang="en-IN" sz="1500" b="1" dirty="0"/>
              <a:t>Development</a:t>
            </a:r>
            <a:r>
              <a:rPr lang="en-IN" sz="1500" dirty="0"/>
              <a:t>: Iterative process with regular feedback.</a:t>
            </a:r>
          </a:p>
          <a:p>
            <a:pPr>
              <a:lnSpc>
                <a:spcPct val="90000"/>
              </a:lnSpc>
            </a:pPr>
            <a:r>
              <a:rPr lang="en-IN" sz="1500" b="1" dirty="0"/>
              <a:t>4. JavaScript Enhancements</a:t>
            </a:r>
            <a:endParaRPr lang="en-IN" sz="1500" dirty="0"/>
          </a:p>
          <a:p>
            <a:pPr>
              <a:lnSpc>
                <a:spcPct val="90000"/>
              </a:lnSpc>
              <a:buFont typeface="Arial" panose="020B0604020202020204" pitchFamily="34" charset="0"/>
              <a:buChar char="•"/>
            </a:pPr>
            <a:r>
              <a:rPr lang="en-IN" sz="1500" b="1" dirty="0"/>
              <a:t>Smooth Scrolling and Animations</a:t>
            </a:r>
            <a:r>
              <a:rPr lang="en-IN" sz="1500" dirty="0"/>
              <a:t>: For better user experience.</a:t>
            </a:r>
          </a:p>
          <a:p>
            <a:pPr>
              <a:lnSpc>
                <a:spcPct val="90000"/>
              </a:lnSpc>
              <a:buFont typeface="Arial" panose="020B0604020202020204" pitchFamily="34" charset="0"/>
              <a:buChar char="•"/>
            </a:pPr>
            <a:r>
              <a:rPr lang="en-IN" sz="1500" b="1" dirty="0"/>
              <a:t>Dynamic Content</a:t>
            </a:r>
            <a:r>
              <a:rPr lang="en-IN" sz="1500" dirty="0"/>
              <a:t>: JavaScript for interactive features.</a:t>
            </a:r>
          </a:p>
          <a:p>
            <a:pPr>
              <a:lnSpc>
                <a:spcPct val="90000"/>
              </a:lnSpc>
            </a:pPr>
            <a:r>
              <a:rPr lang="en-IN" sz="1500" b="1" dirty="0"/>
              <a:t>5. CSS Techniques</a:t>
            </a:r>
            <a:endParaRPr lang="en-IN" sz="1500" dirty="0"/>
          </a:p>
          <a:p>
            <a:pPr>
              <a:lnSpc>
                <a:spcPct val="90000"/>
              </a:lnSpc>
              <a:buFont typeface="Arial" panose="020B0604020202020204" pitchFamily="34" charset="0"/>
              <a:buChar char="•"/>
            </a:pPr>
            <a:r>
              <a:rPr lang="en-IN" sz="1500" b="1" dirty="0"/>
              <a:t>Tables Formats </a:t>
            </a:r>
            <a:r>
              <a:rPr lang="en-IN" sz="1500" dirty="0"/>
              <a:t>: Responsive and adaptable layouts.</a:t>
            </a:r>
          </a:p>
          <a:p>
            <a:pPr>
              <a:lnSpc>
                <a:spcPct val="90000"/>
              </a:lnSpc>
              <a:buFont typeface="Arial" panose="020B0604020202020204" pitchFamily="34" charset="0"/>
              <a:buChar char="•"/>
            </a:pPr>
            <a:r>
              <a:rPr lang="en-IN" sz="1500" b="1" dirty="0"/>
              <a:t>Styling</a:t>
            </a:r>
            <a:r>
              <a:rPr lang="en-IN" sz="1500" dirty="0"/>
              <a:t>: Consistent theme with CSS variables.</a:t>
            </a:r>
          </a:p>
          <a:p>
            <a:pPr>
              <a:lnSpc>
                <a:spcPct val="90000"/>
              </a:lnSpc>
            </a:pPr>
            <a:endParaRPr lang="en-IN" sz="1100" dirty="0"/>
          </a:p>
        </p:txBody>
      </p:sp>
    </p:spTree>
    <p:extLst>
      <p:ext uri="{BB962C8B-B14F-4D97-AF65-F5344CB8AC3E}">
        <p14:creationId xmlns:p14="http://schemas.microsoft.com/office/powerpoint/2010/main" val="240026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5" name="Picture 2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screenshot of a website&#10;&#10;Description automatically generated">
            <a:extLst>
              <a:ext uri="{FF2B5EF4-FFF2-40B4-BE49-F238E27FC236}">
                <a16:creationId xmlns:a16="http://schemas.microsoft.com/office/drawing/2014/main" id="{5BABB969-151F-F97D-6F52-9A599E58D270}"/>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640081"/>
            <a:ext cx="9655290" cy="3291844"/>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E08EBE-0BAD-A49E-A8C3-68241B91B419}"/>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RESULT</a:t>
            </a:r>
          </a:p>
        </p:txBody>
      </p:sp>
    </p:spTree>
    <p:extLst>
      <p:ext uri="{BB962C8B-B14F-4D97-AF65-F5344CB8AC3E}">
        <p14:creationId xmlns:p14="http://schemas.microsoft.com/office/powerpoint/2010/main" val="216279817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83A99837645D4FA57D7EB1C965EEDF" ma:contentTypeVersion="4" ma:contentTypeDescription="Create a new document." ma:contentTypeScope="" ma:versionID="c4bbb4718d46f52ed62cd72a234e80c5">
  <xsd:schema xmlns:xsd="http://www.w3.org/2001/XMLSchema" xmlns:xs="http://www.w3.org/2001/XMLSchema" xmlns:p="http://schemas.microsoft.com/office/2006/metadata/properties" xmlns:ns3="b36bc935-03a7-4118-baa4-12f2a49d2c0e" targetNamespace="http://schemas.microsoft.com/office/2006/metadata/properties" ma:root="true" ma:fieldsID="fba3fb4b27879e74d5d2b510bc1a6b88" ns3:_="">
    <xsd:import namespace="b36bc935-03a7-4118-baa4-12f2a49d2c0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6bc935-03a7-4118-baa4-12f2a49d2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995B70-EB7B-4D70-809D-894CE4041696}">
  <ds:schemaRefs>
    <ds:schemaRef ds:uri="http://schemas.microsoft.com/sharepoint/v3/contenttype/forms"/>
  </ds:schemaRefs>
</ds:datastoreItem>
</file>

<file path=customXml/itemProps2.xml><?xml version="1.0" encoding="utf-8"?>
<ds:datastoreItem xmlns:ds="http://schemas.openxmlformats.org/officeDocument/2006/customXml" ds:itemID="{0267796E-0FB3-455F-9A9C-6BE673F580F7}">
  <ds:schemaRefs>
    <ds:schemaRef ds:uri="http://schemas.microsoft.com/office/2006/documentManagement/types"/>
    <ds:schemaRef ds:uri="http://schemas.openxmlformats.org/package/2006/metadata/core-properties"/>
    <ds:schemaRef ds:uri="http://purl.org/dc/dcmitype/"/>
    <ds:schemaRef ds:uri="http://purl.org/dc/terms/"/>
    <ds:schemaRef ds:uri="http://schemas.microsoft.com/office/2006/metadata/properties"/>
    <ds:schemaRef ds:uri="http://purl.org/dc/elements/1.1/"/>
    <ds:schemaRef ds:uri="http://schemas.microsoft.com/office/infopath/2007/PartnerControls"/>
    <ds:schemaRef ds:uri="b36bc935-03a7-4118-baa4-12f2a49d2c0e"/>
    <ds:schemaRef ds:uri="http://www.w3.org/XML/1998/namespace"/>
  </ds:schemaRefs>
</ds:datastoreItem>
</file>

<file path=customXml/itemProps3.xml><?xml version="1.0" encoding="utf-8"?>
<ds:datastoreItem xmlns:ds="http://schemas.openxmlformats.org/officeDocument/2006/customXml" ds:itemID="{D654043D-2FA8-43E1-AEF7-D822B2EBDE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6bc935-03a7-4118-baa4-12f2a49d2c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131</TotalTime>
  <Words>644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Ion</vt:lpstr>
      <vt:lpstr>THE STUDENT PORTFOLIO</vt:lpstr>
      <vt:lpstr>PROBLEM OF STATEMENT</vt:lpstr>
      <vt:lpstr>AGENDA</vt:lpstr>
      <vt:lpstr>PROJECT OVERVIEW</vt:lpstr>
      <vt:lpstr>END USER OF THIS PROJECT</vt:lpstr>
      <vt:lpstr>SOLUTION AND ITS VALUE PROPOSTION</vt:lpstr>
      <vt:lpstr>CUSTOMAIZATION OF PROJECT </vt:lpstr>
      <vt:lpstr>MODELLING </vt:lpstr>
      <vt:lpstr>RESULT</vt:lpstr>
      <vt:lpstr>PowerPoint Presentation</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Subhash Velaga | AP22110010068</dc:creator>
  <cp:lastModifiedBy>Velaga Subhash</cp:lastModifiedBy>
  <cp:revision>1</cp:revision>
  <dcterms:created xsi:type="dcterms:W3CDTF">2024-07-09T13:27:43Z</dcterms:created>
  <dcterms:modified xsi:type="dcterms:W3CDTF">2024-07-13T10:34:26Z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0x0101000E83A99837645D4FA57D7EB1C965EEDF</vt:lpwstr>
  </property>
</Properties>
</file>