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93" r:id="rId2"/>
    <p:sldId id="257" r:id="rId3"/>
    <p:sldId id="267" r:id="rId4"/>
    <p:sldId id="295" r:id="rId5"/>
    <p:sldId id="292" r:id="rId6"/>
    <p:sldId id="294" r:id="rId7"/>
    <p:sldId id="284" r:id="rId8"/>
    <p:sldId id="260" r:id="rId9"/>
    <p:sldId id="289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>
        <p:scale>
          <a:sx n="100" d="100"/>
          <a:sy n="100" d="100"/>
        </p:scale>
        <p:origin x="403" y="11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11/27/2024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945E09-F532-C1E0-6D6A-0EB78917B57C}"/>
              </a:ext>
            </a:extLst>
          </p:cNvPr>
          <p:cNvSpPr txBox="1"/>
          <p:nvPr/>
        </p:nvSpPr>
        <p:spPr>
          <a:xfrm>
            <a:off x="840309" y="1158948"/>
            <a:ext cx="8303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Anti-Sleep Device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68A74-68EB-AAD5-4404-8E700FD0430C}"/>
              </a:ext>
            </a:extLst>
          </p:cNvPr>
          <p:cNvSpPr txBox="1"/>
          <p:nvPr/>
        </p:nvSpPr>
        <p:spPr>
          <a:xfrm>
            <a:off x="5427217" y="3153556"/>
            <a:ext cx="315144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ARAVINDHAN 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(22AI002)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HARISH.S.S (22AI017)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VELUSAMY.G (22AI056)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5D3E0-51F6-7409-0CB9-FA203DE44136}"/>
              </a:ext>
            </a:extLst>
          </p:cNvPr>
          <p:cNvSpPr txBox="1"/>
          <p:nvPr/>
        </p:nvSpPr>
        <p:spPr>
          <a:xfrm rot="10800000" flipV="1">
            <a:off x="565343" y="3984552"/>
            <a:ext cx="1976987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LALITHA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62846-E859-A1DC-A7EB-361042457E96}"/>
              </a:ext>
            </a:extLst>
          </p:cNvPr>
          <p:cNvSpPr txBox="1"/>
          <p:nvPr/>
        </p:nvSpPr>
        <p:spPr>
          <a:xfrm>
            <a:off x="0" y="1405169"/>
            <a:ext cx="2823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TeamNo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02</a:t>
            </a:r>
          </a:p>
        </p:txBody>
      </p:sp>
    </p:spTree>
    <p:extLst>
      <p:ext uri="{BB962C8B-B14F-4D97-AF65-F5344CB8AC3E}">
        <p14:creationId xmlns:p14="http://schemas.microsoft.com/office/powerpoint/2010/main" val="92862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90501"/>
            <a:ext cx="8153400" cy="100584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84EB8-F90C-CE92-4836-1D541938EC33}"/>
              </a:ext>
            </a:extLst>
          </p:cNvPr>
          <p:cNvSpPr txBox="1"/>
          <p:nvPr/>
        </p:nvSpPr>
        <p:spPr>
          <a:xfrm>
            <a:off x="609600" y="1581150"/>
            <a:ext cx="792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Driver drowsiness is a major cause of road accidents, highlighting the need for effective safety solutions. This project introduces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Detection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an ESP32 CAM and machine learning to monitor driver alertness and prevent accidents.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system detects the driver's eye status through the ESP32 CAM. If drowsiness is detected, it activates a buzzer to alert the driver, disables the vehicle ignition using a relay, and sends an SMS alert to emergency contacts via a GSM module. An MQ3 sensor adds extra safety by detecting alcohol consumption.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This affordable and easy-to-implement system combines IoT and machine learning to enhance road safety and reduce accidents caused by fatigue or intoxication.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2328" y="5772149"/>
            <a:ext cx="7419343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A61D6-24FB-A3AE-ECBF-82AA77F5379F}"/>
              </a:ext>
            </a:extLst>
          </p:cNvPr>
          <p:cNvSpPr txBox="1"/>
          <p:nvPr/>
        </p:nvSpPr>
        <p:spPr>
          <a:xfrm>
            <a:off x="609600" y="1352550"/>
            <a:ext cx="7924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design and implement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Detection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ESP32 CAM and machine learning to enhance road safety. The system aims to: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driver’s eye status in real-time to detect signs of drowsiness or fatigue.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the driver immediately through a buzzer when drowsiness is detected.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potential accidents by deactivating the vehicle's ignition system when necessary.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emergency contacts via SMS using a GSM module in critical situations.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an alcohol detection feature using the MQ3 sensor to prevent driving under the influence.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focuses on providing a cost-effective, reliable, and scalable solution to reduce road accidents and save lives.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0D67-9C32-A6E9-7500-FB320F2E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Components: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6668-6F74-910B-0566-DD10D3AEB6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6300" y="1555700"/>
            <a:ext cx="3886200" cy="326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 :</a:t>
            </a:r>
          </a:p>
          <a:p>
            <a:pPr marL="0" indent="0">
              <a:buClr>
                <a:schemeClr val="tx1"/>
              </a:buCl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MATLAB Application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Arduino IDE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Embedded C/C++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GSM Communication Protocols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EA9765-AC93-8F90-FC61-00B4F2914F0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555700"/>
            <a:ext cx="346986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CAM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16x4 LCD Display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MQ3 Alcohol Sensor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SIM800C GSM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12V DC Electromagnetic Relay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5V DC Buzzer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12V 1 Amp DC Adaptor </a:t>
            </a:r>
          </a:p>
        </p:txBody>
      </p:sp>
    </p:spTree>
    <p:extLst>
      <p:ext uri="{BB962C8B-B14F-4D97-AF65-F5344CB8AC3E}">
        <p14:creationId xmlns:p14="http://schemas.microsoft.com/office/powerpoint/2010/main" val="6122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(Hardware or software)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7819C-D69D-CE04-1E48-3203672D3142}"/>
              </a:ext>
            </a:extLst>
          </p:cNvPr>
          <p:cNvSpPr txBox="1"/>
          <p:nvPr/>
        </p:nvSpPr>
        <p:spPr>
          <a:xfrm>
            <a:off x="533400" y="1276350"/>
            <a:ext cx="8077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 :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Controller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main microcontroller for processing and system management.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CAM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real-time video for drowsiness detection.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16x4 LCD Display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system information and alerts.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MQ3 Alcohol Sensor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Detects alcohol levels to enhance safety.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SIM800C GSM 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Sends SMS notifications to emergency contacts.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12V DC Electromagnetic Relay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vehicle's ignition system.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DC Buzzer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Issues sound alerts for driver warnings.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12V 1 Amp DC Adaptor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Powers the system components.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3D2F8C-1CAD-A673-CA6E-ABC565992F60}"/>
              </a:ext>
            </a:extLst>
          </p:cNvPr>
          <p:cNvSpPr txBox="1"/>
          <p:nvPr/>
        </p:nvSpPr>
        <p:spPr>
          <a:xfrm>
            <a:off x="609600" y="1256600"/>
            <a:ext cx="82425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Application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video streams and implementing machine learning algorithms to detect drowsiness.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eye status and making real-time decisions.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programming the ESP32 controller and interfacing with peripherals.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C/C++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Programming language for ESP32 functionality.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Communication Protocols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enable SMS-based alert notifications.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E8EE-609B-0F07-0558-B5FF1F087F92}"/>
              </a:ext>
            </a:extLst>
          </p:cNvPr>
          <p:cNvSpPr txBox="1"/>
          <p:nvPr/>
        </p:nvSpPr>
        <p:spPr>
          <a:xfrm>
            <a:off x="609600" y="57150"/>
            <a:ext cx="853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(Hardware or software)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62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609600" y="28871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A055C-772C-009E-E483-E2AD86C4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1462" y="1299968"/>
            <a:ext cx="6110739" cy="3814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53C9B7-FE86-FED9-29C4-EFD589A2FDE1}"/>
              </a:ext>
            </a:extLst>
          </p:cNvPr>
          <p:cNvSpPr txBox="1"/>
          <p:nvPr/>
        </p:nvSpPr>
        <p:spPr>
          <a:xfrm>
            <a:off x="3838311" y="3472090"/>
            <a:ext cx="307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/>
              <a:t>VIBRATOR ON </a:t>
            </a:r>
          </a:p>
        </p:txBody>
      </p:sp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9A825-1602-9189-9CCE-81E0AFCA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340" y="1589102"/>
            <a:ext cx="5457319" cy="32332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AC848-049E-DB08-8B03-39C889B5E636}"/>
              </a:ext>
            </a:extLst>
          </p:cNvPr>
          <p:cNvSpPr txBox="1"/>
          <p:nvPr/>
        </p:nvSpPr>
        <p:spPr>
          <a:xfrm>
            <a:off x="2996158" y="2408112"/>
            <a:ext cx="36999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525</Words>
  <Application>Microsoft Office PowerPoint</Application>
  <PresentationFormat>On-screen Show (16:9)</PresentationFormat>
  <Paragraphs>69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Wingdings</vt:lpstr>
      <vt:lpstr>Wingdings 2</vt:lpstr>
      <vt:lpstr>WidescreenPresentation</vt:lpstr>
      <vt:lpstr>PowerPoint Presentation</vt:lpstr>
      <vt:lpstr>Abstract :</vt:lpstr>
      <vt:lpstr>Objectives:</vt:lpstr>
      <vt:lpstr>Hardware and Software Components:</vt:lpstr>
      <vt:lpstr>Implementation: (Hardware or software)</vt:lpstr>
      <vt:lpstr>PowerPoint Presentation</vt:lpstr>
      <vt:lpstr>PowerPoint Presentation</vt:lpstr>
      <vt:lpstr>Circuit Diagram: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/>
  <cp:revision>21</cp:revision>
  <dcterms:created xsi:type="dcterms:W3CDTF">2015-08-10T20:36:54Z</dcterms:created>
  <dcterms:modified xsi:type="dcterms:W3CDTF">2024-11-27T14:54:43Z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