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F636-E4AE-D476-C369-1E6F82881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EB9FA-CFD6-468D-3C93-F3187B12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65F13-89C2-D044-FC3F-377756F6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DF06-C9F8-4456-968A-2B3C806DB6E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AA71-127C-4E50-A255-86C30252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4BBE2-7DE6-1DD7-02ED-B3553884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F28B-1DFA-40FA-88C1-FF3E38AA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3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5563-9204-96B8-7A7B-C7202BD9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0E6E5-322F-3B8C-B278-5B989FF2C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2C07-244C-1EE6-7A71-BE9FF4D5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DF06-C9F8-4456-968A-2B3C806DB6E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3E0EE-9603-AE00-874D-98844A01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AB75-007C-7910-886A-6C180B12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F28B-1DFA-40FA-88C1-FF3E38AA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5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2E947-1526-A495-85E4-DF4378D0F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608B4-F738-4F13-F0F5-D97BDBD2F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9EA6-4217-4E25-B183-74BA046F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DF06-C9F8-4456-968A-2B3C806DB6E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EF200-1388-56EC-1FC4-DEFA0383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1F25-A4A0-E695-2719-4576FFBA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F28B-1DFA-40FA-88C1-FF3E38AA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6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33AF-9B65-7F13-210B-60BC1E19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1A51-A26D-31AE-78A6-9011A1910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2A344-CA05-D168-E713-87C04923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DF06-C9F8-4456-968A-2B3C806DB6E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6EDF-AEB5-5E90-E299-4422DC7E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5910D-0BD4-D392-7CE5-B23F1827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F28B-1DFA-40FA-88C1-FF3E38AA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719D-5127-94EC-6C5E-AF735AAD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49323-6E59-0104-5898-5A66B53DA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3C700-37FB-89C7-2DA5-44CB5E89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DF06-C9F8-4456-968A-2B3C806DB6E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F905-7218-E57D-5107-9061A416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7C83-5CEE-F111-6B3A-E13EBAD5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F28B-1DFA-40FA-88C1-FF3E38AA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3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B582-6ACA-C4E5-93EE-F303B2B3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03F8A-07A8-0083-CBE2-E06C1905E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328A2-587A-31D5-BE3F-3F6EC9DF6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9FC73-9015-8355-3E3A-36FD6369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DF06-C9F8-4456-968A-2B3C806DB6E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067F1-3AD8-770D-5F17-A9305F38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DA2B1-6150-FF21-F4F1-3DCA72E7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F28B-1DFA-40FA-88C1-FF3E38AA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2319-88A2-9637-46F5-1E24A689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324F5-27A3-ED3D-8E52-5A2334EF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9C283-EC7A-7B41-A598-6DBADFF3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B2D57-74B7-C71D-0803-D6EAA2DA6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32777-5ED9-4F23-755C-0C137FCF4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88BBA-E1B9-2FCF-870A-2B966236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DF06-C9F8-4456-968A-2B3C806DB6E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1EA0D-804A-5A97-DF36-ABE6C386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F54C8-2BA2-2FCE-6FD0-03E5A19C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F28B-1DFA-40FA-88C1-FF3E38AA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D600-650F-8384-211F-DE57B910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A2B31-61CC-5CA2-8E1F-1177C3EA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DF06-C9F8-4456-968A-2B3C806DB6E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3B2F9-81E1-D365-7FBE-54AE79EA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305B8-ED89-9FB2-9F15-55373882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F28B-1DFA-40FA-88C1-FF3E38AA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4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36CBD-7C43-5E9C-3951-32A80739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DF06-C9F8-4456-968A-2B3C806DB6E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E5FB2-57C3-D5E4-8F61-C17BD0D0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3B30B-4EAD-5A56-BAFE-DD25518B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F28B-1DFA-40FA-88C1-FF3E38AA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4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F88C-3B0C-58CA-F3B3-E8582BBD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F365-D72D-2630-6278-C2282F3D9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6EEC7-D080-CF95-B572-FC0B988D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F6852-C63B-3219-92FD-80578AF1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DF06-C9F8-4456-968A-2B3C806DB6E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E6515-C0B6-EEA5-373E-EA536E9C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60CDF-CE5E-BC5F-79F8-6913AAB2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F28B-1DFA-40FA-88C1-FF3E38AA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22AF-1CEE-F344-CD7A-F52ED77A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E5F8D-26BD-FDAB-E913-A82EB89B5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280D5-362D-902C-045F-BD4627AF9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DF5C2-BA20-D356-B668-23D225D2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DF06-C9F8-4456-968A-2B3C806DB6E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319B1-3367-3C5F-E860-6AF5892E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8632C-8C37-1454-FC35-94E4CEE0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F28B-1DFA-40FA-88C1-FF3E38AA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6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EFD2F-1B6A-CBCA-9A6E-7D6E5BC8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5E2FA-06FA-38EE-8BE9-BFBB6E90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6EB9C-54E0-D730-49C0-C9FDBE4E7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EDF06-C9F8-4456-968A-2B3C806DB6E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A6552-717F-E8E3-75F5-CD3A70AD3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544C-5B4E-9924-D4B0-E3D664E08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9F28B-1DFA-40FA-88C1-FF3E38AA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6A64-1659-0257-76A1-13104DB3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80" y="365125"/>
            <a:ext cx="10017760" cy="1325563"/>
          </a:xfrm>
        </p:spPr>
        <p:txBody>
          <a:bodyPr/>
          <a:lstStyle/>
          <a:p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Design and launch a course online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       </a:t>
            </a:r>
            <a:r>
              <a:rPr lang="en-US" sz="4400" dirty="0">
                <a:latin typeface="+mn-lt"/>
              </a:rPr>
              <a:t>Date:06/20/2023</a:t>
            </a:r>
            <a:endParaRPr lang="en-US" dirty="0"/>
          </a:p>
        </p:txBody>
      </p:sp>
      <p:pic>
        <p:nvPicPr>
          <p:cNvPr id="5" name="Content Placeholder 4" descr="A diagram of a project&#10;&#10;Description automatically generated with low confidence">
            <a:extLst>
              <a:ext uri="{FF2B5EF4-FFF2-40B4-BE49-F238E27FC236}">
                <a16:creationId xmlns:a16="http://schemas.microsoft.com/office/drawing/2014/main" id="{6BDF53A3-56F6-6838-C34F-E9AE6F339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2073275"/>
            <a:ext cx="7000875" cy="4351338"/>
          </a:xfrm>
        </p:spPr>
      </p:pic>
    </p:spTree>
    <p:extLst>
      <p:ext uri="{BB962C8B-B14F-4D97-AF65-F5344CB8AC3E}">
        <p14:creationId xmlns:p14="http://schemas.microsoft.com/office/powerpoint/2010/main" val="27670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      Design and launch a course online                      Date:06/20/2023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Design and launch a course online                      Date:06/20/2023</dc:title>
  <dc:creator>Maguluri,Naganjali</dc:creator>
  <cp:lastModifiedBy>Maguluri,Naganjali</cp:lastModifiedBy>
  <cp:revision>1</cp:revision>
  <dcterms:created xsi:type="dcterms:W3CDTF">2023-06-20T06:48:16Z</dcterms:created>
  <dcterms:modified xsi:type="dcterms:W3CDTF">2023-06-20T18:58:12Z</dcterms:modified>
</cp:coreProperties>
</file>