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3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5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6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5CACC-6428-4579-9F88-78670013445E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1EEEE-6894-4860-81A8-7ADC28CA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2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59280" y="1391920"/>
            <a:ext cx="8371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 Oriented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7500" y="2301280"/>
            <a:ext cx="3835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Prof. TAL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Tongsreng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TP01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93160" y="4330026"/>
            <a:ext cx="492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Prepare By: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VEN Dara e20200469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Class: I3-GIC (C)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2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2413"/>
          <a:stretch/>
        </p:blipFill>
        <p:spPr>
          <a:xfrm>
            <a:off x="176200" y="2794001"/>
            <a:ext cx="7474280" cy="3647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40" y="3640424"/>
            <a:ext cx="4302173" cy="1954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11571"/>
          <a:stretch/>
        </p:blipFill>
        <p:spPr>
          <a:xfrm>
            <a:off x="176200" y="737803"/>
            <a:ext cx="7453960" cy="1733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8077"/>
          <a:stretch/>
        </p:blipFill>
        <p:spPr>
          <a:xfrm>
            <a:off x="7738441" y="1280530"/>
            <a:ext cx="4301160" cy="6477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21520" y="911198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8480" y="327109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0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1" y="1477108"/>
            <a:ext cx="6701137" cy="3947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228" y="2385074"/>
            <a:ext cx="4262251" cy="21311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32240" y="193800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91" y="678166"/>
            <a:ext cx="287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3.Display shapes</a:t>
            </a:r>
            <a:endParaRPr lang="en-US" sz="2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06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2" y="1517385"/>
            <a:ext cx="7574936" cy="3840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458" y="2566542"/>
            <a:ext cx="3910721" cy="17424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9280" y="212088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44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7" y="775553"/>
            <a:ext cx="7582557" cy="5113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19" y="1625446"/>
            <a:ext cx="3992781" cy="3413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9280" y="116584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4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40" b="1770"/>
          <a:stretch/>
        </p:blipFill>
        <p:spPr>
          <a:xfrm>
            <a:off x="207466" y="267165"/>
            <a:ext cx="7473494" cy="27398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3"/>
          <a:stretch/>
        </p:blipFill>
        <p:spPr>
          <a:xfrm>
            <a:off x="203199" y="3003575"/>
            <a:ext cx="7486585" cy="3612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808" y="1879490"/>
            <a:ext cx="3965072" cy="3307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9600" y="1452401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9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4" y="1414614"/>
            <a:ext cx="7513971" cy="38255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670" y="2514542"/>
            <a:ext cx="4062052" cy="18237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18320" y="201928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Output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3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23" y="569978"/>
            <a:ext cx="9396274" cy="5799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93" y="2165098"/>
            <a:ext cx="4613904" cy="1833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79360" y="179576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30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2023-03-02T15:01:36Z</dcterms:created>
  <dcterms:modified xsi:type="dcterms:W3CDTF">2023-03-02T15:50:59Z</dcterms:modified>
</cp:coreProperties>
</file>