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62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69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59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1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4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7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88F4-D624-4144-B02E-0EB009403A34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2C7E-E843-468D-913A-B5F723C4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16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 Gate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Инструктаж по игре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0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55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В меню игры можно выбрать два уровня сложности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7" y="1060704"/>
            <a:ext cx="5157787" cy="34842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Уровень: обычный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1639888"/>
            <a:ext cx="4902645" cy="4549775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75582" y="1060704"/>
            <a:ext cx="5183188" cy="34842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Уровень: сложный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5582" y="1639887"/>
            <a:ext cx="4979806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100" dirty="0" err="1" smtClean="0"/>
              <a:t>Геймплей</a:t>
            </a:r>
            <a:endParaRPr lang="ru-RU" sz="71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010" y="987425"/>
            <a:ext cx="5106555" cy="487362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 smtClean="0"/>
              <a:t>После выбора уровня игры, игрок должен нажать кнопку «ИГРАТЬ», после чего начнётся сама игра.</a:t>
            </a:r>
          </a:p>
          <a:p>
            <a:endParaRPr lang="ru-RU" sz="1800" dirty="0" smtClean="0"/>
          </a:p>
          <a:p>
            <a:r>
              <a:rPr lang="ru-RU" sz="1800" dirty="0" smtClean="0"/>
              <a:t>Также в главном меню есть кнопка «ВЫХОД», нажав на которую, игровое окно закрывается.</a:t>
            </a:r>
            <a:endParaRPr lang="ru-RU" sz="1800" dirty="0"/>
          </a:p>
          <a:p>
            <a:endParaRPr lang="ru-RU" sz="1800" dirty="0" smtClean="0"/>
          </a:p>
          <a:p>
            <a:r>
              <a:rPr lang="ru-RU" sz="1800" dirty="0" smtClean="0"/>
              <a:t>Управление полётом птички осуществляется нажатием на кнопку мыши, или клавишу «пробел», или клавишу «стрелка вверх»,</a:t>
            </a:r>
            <a:r>
              <a:rPr lang="ru-RU" sz="1800" dirty="0" smtClean="0"/>
              <a:t> которое активирует подъем птички вверх.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7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84861"/>
            <a:ext cx="3932237" cy="16002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Меню игры</a:t>
            </a:r>
            <a:endParaRPr lang="ru-RU" sz="6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010" y="987425"/>
            <a:ext cx="5106555" cy="487362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000" dirty="0" smtClean="0"/>
              <a:t>При столкновении птицы о препятствие или при выходе за пределы игрового окна,</a:t>
            </a:r>
            <a:r>
              <a:rPr lang="ru-RU" sz="2000" dirty="0" smtClean="0"/>
              <a:t> игра останавливается, </a:t>
            </a:r>
            <a:r>
              <a:rPr lang="ru-RU" sz="2000" dirty="0"/>
              <a:t>появляется игровое меню, в котором игроку предоставляется возможность </a:t>
            </a:r>
            <a:r>
              <a:rPr lang="ru-RU" sz="2000" dirty="0" smtClean="0"/>
              <a:t>либо </a:t>
            </a:r>
            <a:r>
              <a:rPr lang="ru-RU" sz="2000" dirty="0"/>
              <a:t>начать игру </a:t>
            </a:r>
            <a:r>
              <a:rPr lang="ru-RU" sz="2000" dirty="0" smtClean="0"/>
              <a:t>заново с выбором желаемого уровня сложности с нажатием кнопок </a:t>
            </a:r>
            <a:r>
              <a:rPr lang="ru-RU" sz="2000" dirty="0"/>
              <a:t>«ИГРАТЬ</a:t>
            </a:r>
            <a:r>
              <a:rPr lang="ru-RU" sz="2000" dirty="0" smtClean="0"/>
              <a:t>» и «Уровень</a:t>
            </a:r>
            <a:r>
              <a:rPr lang="en-US" sz="2000" dirty="0" smtClean="0"/>
              <a:t>:</a:t>
            </a:r>
            <a:r>
              <a:rPr lang="ru-RU" sz="2000" dirty="0" smtClean="0"/>
              <a:t> (нужный уровень) </a:t>
            </a:r>
            <a:r>
              <a:rPr lang="ru-RU" sz="2000" dirty="0"/>
              <a:t>либо выйти из </a:t>
            </a:r>
            <a:r>
              <a:rPr lang="ru-RU" sz="2000" dirty="0" smtClean="0"/>
              <a:t>игры, нажав кнопку </a:t>
            </a:r>
            <a:r>
              <a:rPr lang="ru-RU" sz="2000" dirty="0"/>
              <a:t>«ВЫХОД</a:t>
            </a:r>
            <a:r>
              <a:rPr lang="ru-RU" sz="2000" dirty="0" smtClean="0"/>
              <a:t>».</a:t>
            </a:r>
            <a:endParaRPr lang="ru-RU" sz="20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9154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141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Bird Gate</vt:lpstr>
      <vt:lpstr>Презентация PowerPoint</vt:lpstr>
      <vt:lpstr>В меню игры можно выбрать два уровня сложности</vt:lpstr>
      <vt:lpstr>Геймплей</vt:lpstr>
      <vt:lpstr>Меню игры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Gate</dc:title>
  <dc:creator>Aтаханова</dc:creator>
  <cp:lastModifiedBy>Aтаханова</cp:lastModifiedBy>
  <cp:revision>4</cp:revision>
  <dcterms:created xsi:type="dcterms:W3CDTF">2022-01-19T19:51:03Z</dcterms:created>
  <dcterms:modified xsi:type="dcterms:W3CDTF">2022-01-19T20:16:59Z</dcterms:modified>
</cp:coreProperties>
</file>