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0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4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2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4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0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2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0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2666939" y="1953601"/>
            <a:ext cx="6778752" cy="134928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873AE"/>
                </a:solidFill>
              </a:rPr>
              <a:t>자바 프로젝트</a:t>
            </a:r>
            <a:endParaRPr lang="en-US" altLang="ko-KR" sz="4800" b="1" i="1" kern="0" dirty="0">
              <a:solidFill>
                <a:srgbClr val="2873A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rgbClr val="2873AE"/>
                </a:solidFill>
              </a:rPr>
              <a:t>게시판</a:t>
            </a:r>
            <a:endParaRPr lang="en-US" altLang="ko-KR" sz="1200" kern="0" dirty="0">
              <a:solidFill>
                <a:srgbClr val="2873AE"/>
              </a:solidFill>
            </a:endParaRPr>
          </a:p>
        </p:txBody>
      </p:sp>
      <p:sp>
        <p:nvSpPr>
          <p:cNvPr id="15" name="사각형: 둥근 모서리 18">
            <a:extLst>
              <a:ext uri="{FF2B5EF4-FFF2-40B4-BE49-F238E27FC236}">
                <a16:creationId xmlns:a16="http://schemas.microsoft.com/office/drawing/2014/main" id="{E5ADA131-AFA1-4E8F-BD68-1C9EE5D13A2B}"/>
              </a:ext>
            </a:extLst>
          </p:cNvPr>
          <p:cNvSpPr/>
          <p:nvPr/>
        </p:nvSpPr>
        <p:spPr>
          <a:xfrm>
            <a:off x="4760119" y="3689096"/>
            <a:ext cx="2671762" cy="381000"/>
          </a:xfrm>
          <a:prstGeom prst="roundRect">
            <a:avLst>
              <a:gd name="adj" fmla="val 50000"/>
            </a:avLst>
          </a:prstGeom>
          <a:solidFill>
            <a:srgbClr val="6FBEFE"/>
          </a:solidFill>
          <a:ln w="25400">
            <a:solidFill>
              <a:srgbClr val="287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201740485 </a:t>
            </a:r>
            <a:r>
              <a:rPr lang="ko-KR" altLang="en-US" sz="1200" b="1" kern="0" dirty="0">
                <a:solidFill>
                  <a:prstClr val="white"/>
                </a:solidFill>
              </a:rPr>
              <a:t>한 규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4728AF46-55D0-418B-9C86-2E3025069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73" y="3002468"/>
            <a:ext cx="7130960" cy="318633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88912" y="270164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56303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로그인</a:t>
            </a:r>
            <a:endParaRPr lang="en-US" altLang="ko-KR" sz="1050" b="1" i="1" kern="0" dirty="0">
              <a:solidFill>
                <a:srgbClr val="2873A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AF1E4-BF1A-4F5B-9AF7-079455E95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5" y="2139306"/>
            <a:ext cx="2626329" cy="2612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F4CD04-D351-4ED1-AFCC-6C43152FB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57" y="2155421"/>
            <a:ext cx="2546744" cy="26127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861137-473C-448D-A19A-0AB974B8B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42" y="2145139"/>
            <a:ext cx="2545799" cy="25988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EBB1CD-79BB-4273-878B-7BF7FE676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51" y="2139306"/>
            <a:ext cx="2545799" cy="25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5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88912" y="177800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56303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회원가입</a:t>
            </a:r>
            <a:endParaRPr lang="en-US" altLang="ko-KR" sz="1050" b="1" i="1" kern="0" dirty="0">
              <a:solidFill>
                <a:srgbClr val="2873A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B88075-FA17-4858-84C7-8387381C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93" y="1348446"/>
            <a:ext cx="3174091" cy="32152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70187E-742B-43E5-950D-F8B4BDEA1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8446"/>
            <a:ext cx="3165868" cy="3190537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FCD8264-17C9-4F65-A1DB-CDCB1010A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63" y="4776542"/>
            <a:ext cx="4671390" cy="12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88911" y="355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56303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정보수정</a:t>
            </a:r>
            <a:endParaRPr lang="en-US" altLang="ko-KR" sz="1050" b="1" i="1" kern="0" dirty="0">
              <a:solidFill>
                <a:srgbClr val="2873AE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031D7D2-78A9-4400-9E2B-C502FB60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9" y="1298040"/>
            <a:ext cx="2915576" cy="294602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E8FCC0-5CFF-47FD-95CE-148EC0646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13" y="1257300"/>
            <a:ext cx="2915576" cy="294586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68EFDB-5209-40AA-9446-009F80AF2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21" y="1257300"/>
            <a:ext cx="2948475" cy="2986766"/>
          </a:xfrm>
          <a:prstGeom prst="rect">
            <a:avLst/>
          </a:prstGeom>
        </p:spPr>
      </p:pic>
      <p:pic>
        <p:nvPicPr>
          <p:cNvPr id="32" name="그림 31" descr="테이블이(가) 표시된 사진&#10;&#10;자동 생성된 설명">
            <a:extLst>
              <a:ext uri="{FF2B5EF4-FFF2-40B4-BE49-F238E27FC236}">
                <a16:creationId xmlns:a16="http://schemas.microsoft.com/office/drawing/2014/main" id="{27344BBC-72C6-438D-9CA9-1C00EC8C0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9" y="4667606"/>
            <a:ext cx="4671390" cy="1269106"/>
          </a:xfrm>
          <a:prstGeom prst="rect">
            <a:avLst/>
          </a:prstGeom>
        </p:spPr>
      </p:pic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E5C10439-3385-4474-9852-D9C4730B9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37" y="4667606"/>
            <a:ext cx="4961050" cy="12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56303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게시판 </a:t>
            </a:r>
            <a:r>
              <a:rPr lang="ko-KR" altLang="en-US" sz="2800" b="1" i="1" kern="0" dirty="0" err="1">
                <a:solidFill>
                  <a:srgbClr val="2873AE"/>
                </a:solidFill>
              </a:rPr>
              <a:t>메인화면</a:t>
            </a:r>
            <a:endParaRPr lang="en-US" altLang="ko-KR" sz="1050" b="1" i="1" kern="0" dirty="0">
              <a:solidFill>
                <a:srgbClr val="2873AE"/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35DD0B1-312D-4A34-97B9-618DF2FF3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31" y="1403350"/>
            <a:ext cx="817359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8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88911" y="269485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56303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글쓰기</a:t>
            </a:r>
            <a:endParaRPr lang="en-US" altLang="ko-KR" sz="1050" b="1" i="1" kern="0" dirty="0">
              <a:solidFill>
                <a:srgbClr val="2873AE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AD7192-D1E7-4880-A2DE-64C77BFCE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0" y="1286280"/>
            <a:ext cx="2838224" cy="2889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A463D-21E2-4A77-A310-A843A45C0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18" y="1286280"/>
            <a:ext cx="2838224" cy="2889963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4C5F0E30-F687-45B7-BC66-CC12CDFA4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" y="4175975"/>
            <a:ext cx="811643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6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56303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읽기 </a:t>
            </a:r>
            <a:r>
              <a:rPr lang="en-US" altLang="ko-KR" sz="2800" b="1" i="1" kern="0" dirty="0">
                <a:solidFill>
                  <a:srgbClr val="2873AE"/>
                </a:solidFill>
              </a:rPr>
              <a:t>/ </a:t>
            </a:r>
            <a:r>
              <a:rPr lang="ko-KR" altLang="en-US" sz="2800" b="1" i="1" kern="0" dirty="0">
                <a:solidFill>
                  <a:srgbClr val="2873AE"/>
                </a:solidFill>
              </a:rPr>
              <a:t>수정</a:t>
            </a:r>
            <a:endParaRPr lang="en-US" altLang="ko-KR" sz="1050" b="1" i="1" kern="0" dirty="0">
              <a:solidFill>
                <a:srgbClr val="2873AE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5EB0AA-2B27-48D6-B044-43B84E613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48" y="1333288"/>
            <a:ext cx="3020292" cy="3075064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6411241-2B4F-4AC0-B0F2-45085FC6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53" y="4569818"/>
            <a:ext cx="8049748" cy="155279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134C7B1-E546-4F80-921B-F0A78F7A8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0" y="1376301"/>
            <a:ext cx="3020293" cy="307535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AC46377-5AC1-4FDB-838F-4983393F8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31" y="1393535"/>
            <a:ext cx="3020294" cy="30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88912" y="177800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56303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삭제</a:t>
            </a:r>
            <a:endParaRPr lang="en-US" altLang="ko-KR" sz="1050" b="1" i="1" kern="0" dirty="0">
              <a:solidFill>
                <a:srgbClr val="2873AE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92EDAF4-AFCA-46F4-B96C-7142C071B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30" y="695095"/>
            <a:ext cx="2954740" cy="3015978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C64C1A9-DB24-4D8F-BDCC-C1D5036AB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16" y="4773465"/>
            <a:ext cx="6497708" cy="1267002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C942DDF7-DB9F-4C2C-AE58-A07C61FA7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38" y="3783465"/>
            <a:ext cx="5744377" cy="8573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3C90A0-D7AF-4581-BD96-E34716A09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37" y="695095"/>
            <a:ext cx="2924121" cy="29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88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한규</cp:lastModifiedBy>
  <cp:revision>10</cp:revision>
  <dcterms:created xsi:type="dcterms:W3CDTF">2020-11-30T02:29:36Z</dcterms:created>
  <dcterms:modified xsi:type="dcterms:W3CDTF">2020-12-04T05:59:51Z</dcterms:modified>
</cp:coreProperties>
</file>