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61" r:id="rId2"/>
    <p:sldId id="262" r:id="rId3"/>
    <p:sldId id="263" r:id="rId4"/>
    <p:sldId id="264" r:id="rId5"/>
    <p:sldId id="265" r:id="rId6"/>
    <p:sldId id="266" r:id="rId7"/>
    <p:sldId id="267" r:id="rId8"/>
    <p:sldId id="268" r:id="rId9"/>
    <p:sldId id="269" r:id="rId10"/>
    <p:sldId id="270"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91" d="100"/>
          <a:sy n="91" d="100"/>
        </p:scale>
        <p:origin x="-126" y="-12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A4B44E9-E7C8-493B-A4D2-FFDDBD905701}" type="datetimeFigureOut">
              <a:rPr lang="en-IN" smtClean="0"/>
              <a:t>04-04-2024</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B2475FD2-D2AB-49DF-9E26-10B4D840C91C}"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A4B44E9-E7C8-493B-A4D2-FFDDBD90570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A4B44E9-E7C8-493B-A4D2-FFDDBD905701}"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475FD2-D2AB-49DF-9E26-10B4D840C91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A4B44E9-E7C8-493B-A4D2-FFDDBD905701}"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475FD2-D2AB-49DF-9E26-10B4D840C91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4B44E9-E7C8-493B-A4D2-FFDDBD905701}" type="datetimeFigureOut">
              <a:rPr lang="en-IN" smtClean="0"/>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475FD2-D2AB-49DF-9E26-10B4D840C91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A4B44E9-E7C8-493B-A4D2-FFDDBD90570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69600" y="6356351"/>
            <a:ext cx="812800" cy="365125"/>
          </a:xfrm>
        </p:spPr>
        <p:txBody>
          <a:bodyPr/>
          <a:lstStyle/>
          <a:p>
            <a:fld id="{B2475FD2-D2AB-49DF-9E26-10B4D840C91C}" type="slidenum">
              <a:rPr lang="en-IN" smtClean="0"/>
              <a:t>‹#›</a:t>
            </a:fld>
            <a:endParaRPr lang="en-IN"/>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A4B44E9-E7C8-493B-A4D2-FFDDBD905701}" type="datetimeFigureOut">
              <a:rPr lang="en-IN" smtClean="0"/>
              <a:t>04-04-2024</a:t>
            </a:fld>
            <a:endParaRPr lang="en-IN"/>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2475FD2-D2AB-49DF-9E26-10B4D840C91C}" type="slidenum">
              <a:rPr lang="en-IN" smtClean="0"/>
              <a:t>‹#›</a:t>
            </a:fld>
            <a:endParaRPr lang="en-IN"/>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151290" y="1669235"/>
            <a:ext cx="9144000" cy="977778"/>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anose="020B0604020202020204" pitchFamily="34" charset="0"/>
                <a:cs typeface="Arial" panose="020B0604020202020204" pitchFamily="34" charset="0"/>
              </a:rPr>
              <a:t>KEYLOGGER</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anose="020B0604020202020204" pitchFamily="34" charset="0"/>
              <a:cs typeface="Arial" panose="020B0604020202020204" pitchFamily="34" charset="0"/>
            </a:endParaRPr>
          </a:p>
        </p:txBody>
      </p:sp>
      <p:sp>
        <p:nvSpPr>
          <p:cNvPr id="4" name="TextBox 3"/>
          <p:cNvSpPr txBox="1"/>
          <p:nvPr/>
        </p:nvSpPr>
        <p:spPr>
          <a:xfrm>
            <a:off x="3533166" y="4905020"/>
            <a:ext cx="7980183" cy="1631216"/>
          </a:xfrm>
          <a:prstGeom prst="rect">
            <a:avLst/>
          </a:prstGeom>
          <a:noFill/>
        </p:spPr>
        <p:txBody>
          <a:bodyPr wrap="square" lIns="91440" tIns="45720" rIns="91440" bIns="45720" rtlCol="0" anchor="t">
            <a:spAutoFit/>
          </a:bodyPr>
          <a:lstStyle/>
          <a:p>
            <a:pPr algn="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pitchFamily="34" charset="0"/>
                <a:cs typeface="Arial" pitchFamily="34" charset="0"/>
              </a:rPr>
              <a:t>Presented By:</a:t>
            </a:r>
          </a:p>
          <a:p>
            <a:pPr algn="r"/>
            <a:r>
              <a:rPr lang="en-US" sz="2000" b="1" dirty="0" err="1"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Venkadesh</a:t>
            </a: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 Kumar K</a:t>
            </a:r>
          </a:p>
          <a:p>
            <a:pPr algn="r"/>
            <a:r>
              <a:rPr lang="en-US" sz="2000" b="1" dirty="0" err="1">
                <a:ln w="6600">
                  <a:solidFill>
                    <a:schemeClr val="accent2"/>
                  </a:solidFill>
                  <a:prstDash val="solid"/>
                </a:ln>
                <a:solidFill>
                  <a:srgbClr val="FFFFFF"/>
                </a:solidFill>
                <a:effectLst>
                  <a:outerShdw dist="38100" dir="2700000" algn="tl" rotWithShape="0">
                    <a:schemeClr val="accent2"/>
                  </a:outerShdw>
                </a:effectLst>
                <a:latin typeface="Arial"/>
                <a:cs typeface="Arial"/>
              </a:rPr>
              <a:t>IIIrd</a:t>
            </a: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 YEAR , 6</a:t>
            </a:r>
            <a:r>
              <a:rPr lang="en-US" sz="2000" b="1" baseline="30000"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th</a:t>
            </a: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 </a:t>
            </a: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SEM</a:t>
            </a:r>
            <a:endPar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endParaRPr>
          </a:p>
          <a:p>
            <a:pPr algn="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B.E/CSE</a:t>
            </a:r>
            <a:endPar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endParaRPr>
          </a:p>
          <a:p>
            <a:pPr algn="r"/>
            <a:r>
              <a:rPr lang="en-US" sz="2000" b="1" dirty="0" err="1"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Jayaraj</a:t>
            </a: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 </a:t>
            </a:r>
            <a:r>
              <a:rPr lang="en-US" sz="2000" b="1" dirty="0" err="1"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Annapackiam</a:t>
            </a: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 CSI College Of </a:t>
            </a: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Engineering</a:t>
            </a:r>
          </a:p>
        </p:txBody>
      </p:sp>
    </p:spTree>
    <p:extLst>
      <p:ext uri="{BB962C8B-B14F-4D97-AF65-F5344CB8AC3E}">
        <p14:creationId xmlns:p14="http://schemas.microsoft.com/office/powerpoint/2010/main" val="1591716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842569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smtClean="0">
                <a:solidFill>
                  <a:srgbClr val="002060"/>
                </a:solidFill>
                <a:latin typeface="Arial" panose="020B0604020202020204" pitchFamily="34" charset="0"/>
                <a:cs typeface="Arial" panose="020B0604020202020204" pitchFamily="34" charset="0"/>
              </a:rPr>
              <a:t>THANKING YOU!</a:t>
            </a:r>
            <a:endParaRPr lang="en-US"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511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4000" b="1" dirty="0">
                <a:solidFill>
                  <a:schemeClr val="accent2">
                    <a:lumMod val="75000"/>
                  </a:schemeClr>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576842" y="153656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1497560037"/>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625824" y="1807162"/>
            <a:ext cx="11029615" cy="4673324"/>
          </a:xfrm>
        </p:spPr>
        <p:txBody>
          <a:bodyPr>
            <a:normAutofit/>
          </a:bodyPr>
          <a:lstStyle/>
          <a:p>
            <a:pPr marL="0" indent="0" algn="just">
              <a:buNone/>
            </a:pPr>
            <a:r>
              <a:rPr lang="en-US" sz="3200" dirty="0" smtClean="0">
                <a:solidFill>
                  <a:srgbClr val="0F0F0F"/>
                </a:solidFill>
                <a:ea typeface="+mn-lt"/>
                <a:cs typeface="+mn-lt"/>
              </a:rPr>
              <a:t> In today's digital age, where </a:t>
            </a:r>
            <a:r>
              <a:rPr lang="en-US" sz="3200" dirty="0" err="1" smtClean="0">
                <a:solidFill>
                  <a:srgbClr val="0F0F0F"/>
                </a:solidFill>
                <a:ea typeface="+mn-lt"/>
                <a:cs typeface="+mn-lt"/>
              </a:rPr>
              <a:t>cybersecurity</a:t>
            </a:r>
            <a:r>
              <a:rPr lang="en-US" sz="3200" dirty="0" smtClean="0">
                <a:solidFill>
                  <a:srgbClr val="0F0F0F"/>
                </a:solidFill>
                <a:ea typeface="+mn-lt"/>
                <a:cs typeface="+mn-lt"/>
              </a:rPr>
              <a:t> threats loom large, one of the significant concerns is the proliferation of </a:t>
            </a:r>
            <a:r>
              <a:rPr lang="en-US" sz="3200" dirty="0" err="1" smtClean="0">
                <a:solidFill>
                  <a:srgbClr val="0F0F0F"/>
                </a:solidFill>
                <a:ea typeface="+mn-lt"/>
                <a:cs typeface="+mn-lt"/>
              </a:rPr>
              <a:t>keyloggers</a:t>
            </a:r>
            <a:r>
              <a:rPr lang="en-US" sz="3200" dirty="0" smtClean="0">
                <a:solidFill>
                  <a:srgbClr val="0F0F0F"/>
                </a:solidFill>
                <a:ea typeface="+mn-lt"/>
                <a:cs typeface="+mn-lt"/>
              </a:rPr>
              <a:t>, stealthy software tools designed to monitor and record keystrokes on a user's computer without their knowledge. </a:t>
            </a:r>
            <a:r>
              <a:rPr lang="en-US" sz="3200" dirty="0" err="1" smtClean="0">
                <a:solidFill>
                  <a:srgbClr val="0F0F0F"/>
                </a:solidFill>
                <a:ea typeface="+mn-lt"/>
                <a:cs typeface="+mn-lt"/>
              </a:rPr>
              <a:t>Keyloggers</a:t>
            </a:r>
            <a:r>
              <a:rPr lang="en-US" sz="3200" dirty="0" smtClean="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smtClean="0">
                <a:solidFill>
                  <a:srgbClr val="0F0F0F"/>
                </a:solidFill>
                <a:ea typeface="+mn-lt"/>
                <a:cs typeface="+mn-lt"/>
              </a:rPr>
              <a:t>breaches.project</a:t>
            </a:r>
            <a:r>
              <a:rPr lang="en-US" sz="3200" dirty="0" smtClean="0">
                <a:solidFill>
                  <a:srgbClr val="0F0F0F"/>
                </a:solidFill>
                <a:ea typeface="+mn-lt"/>
                <a:cs typeface="+mn-lt"/>
              </a:rPr>
              <a:t> problem statement for </a:t>
            </a:r>
            <a:r>
              <a:rPr lang="en-US" sz="3200" dirty="0" err="1" smtClean="0">
                <a:solidFill>
                  <a:srgbClr val="0F0F0F"/>
                </a:solidFill>
                <a:ea typeface="+mn-lt"/>
                <a:cs typeface="+mn-lt"/>
              </a:rPr>
              <a:t>keylogger</a:t>
            </a:r>
            <a:r>
              <a:rPr lang="en-US" sz="3200" dirty="0" smtClean="0">
                <a:solidFill>
                  <a:srgbClr val="0F0F0F"/>
                </a:solidFill>
                <a:ea typeface="+mn-lt"/>
                <a:cs typeface="+mn-lt"/>
              </a:rPr>
              <a:t>.</a:t>
            </a:r>
            <a:endParaRPr lang="en-IN" dirty="0"/>
          </a:p>
        </p:txBody>
      </p:sp>
    </p:spTree>
    <p:extLst>
      <p:ext uri="{BB962C8B-B14F-4D97-AF65-F5344CB8AC3E}">
        <p14:creationId xmlns:p14="http://schemas.microsoft.com/office/powerpoint/2010/main" val="3347318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997484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486246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925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3809374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3948507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630026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10365809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18</TotalTime>
  <Words>746</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THANKING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i3 10th</dc:creator>
  <cp:lastModifiedBy>lab4sys15</cp:lastModifiedBy>
  <cp:revision>3</cp:revision>
  <dcterms:created xsi:type="dcterms:W3CDTF">2024-04-02T14:01:15Z</dcterms:created>
  <dcterms:modified xsi:type="dcterms:W3CDTF">2024-04-04T09:49:04Z</dcterms:modified>
</cp:coreProperties>
</file>