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venkatesh%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venkatesh%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solidFill>
          <a:srgbClr val="FF0000"/>
        </a:solidFill>
      </c:spPr>
    </c:title>
    <c:plotArea>
      <c:layout/>
      <c:areaChart>
        <c:grouping val="percentStacked"/>
        <c:ser>
          <c:idx val="0"/>
          <c:order val="0"/>
          <c:tx>
            <c:strRef>
              <c:f>[1]Sheet1!$B$3</c:f>
              <c:strCache>
                <c:ptCount val="1"/>
                <c:pt idx="0">
                  <c:v>Beginning Employee</c:v>
                </c:pt>
              </c:strCache>
            </c:strRef>
          </c:tx>
          <c:spPr>
            <a:solidFill>
              <a:schemeClr val="accent2"/>
            </a:solidFill>
          </c:spPr>
          <c:val>
            <c:numRef>
              <c:f>[1]Sheet1!$B$4:$B$15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axId val="50683264"/>
        <c:axId val="50568576"/>
      </c:areaChart>
      <c:valAx>
        <c:axId val="50568576"/>
        <c:scaling>
          <c:orientation val="minMax"/>
        </c:scaling>
        <c:axPos val="l"/>
        <c:majorGridlines/>
        <c:numFmt formatCode="0%" sourceLinked="1"/>
        <c:tickLblPos val="nextTo"/>
        <c:crossAx val="50683264"/>
        <c:crosses val="autoZero"/>
        <c:crossBetween val="midCat"/>
      </c:valAx>
      <c:catAx>
        <c:axId val="50683264"/>
        <c:scaling>
          <c:orientation val="minMax"/>
        </c:scaling>
        <c:axPos val="b"/>
        <c:tickLblPos val="nextTo"/>
        <c:crossAx val="50568576"/>
        <c:crosses val="autoZero"/>
        <c:auto val="1"/>
        <c:lblAlgn val="ctr"/>
        <c:lblOffset val="100"/>
      </c:catAx>
    </c:plotArea>
    <c:legend>
      <c:legendPos val="r"/>
      <c:layout/>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28127077865266914"/>
          <c:y val="3.7037037037037056E-2"/>
        </c:manualLayout>
      </c:layout>
      <c:spPr>
        <a:solidFill>
          <a:srgbClr val="FF0000"/>
        </a:solidFill>
      </c:spPr>
    </c:title>
    <c:plotArea>
      <c:layout/>
      <c:barChart>
        <c:barDir val="col"/>
        <c:grouping val="clustered"/>
        <c:ser>
          <c:idx val="0"/>
          <c:order val="0"/>
          <c:tx>
            <c:strRef>
              <c:f>[1]Sheet1!$E$3</c:f>
              <c:strCache>
                <c:ptCount val="1"/>
                <c:pt idx="0">
                  <c:v>Ending Employees</c:v>
                </c:pt>
              </c:strCache>
            </c:strRef>
          </c:tx>
          <c:val>
            <c:numRef>
              <c:f>[1]Sheet1!$E$4:$E$15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axId val="105329024"/>
        <c:axId val="108889984"/>
      </c:barChart>
      <c:catAx>
        <c:axId val="105329024"/>
        <c:scaling>
          <c:orientation val="minMax"/>
        </c:scaling>
        <c:axPos val="b"/>
        <c:tickLblPos val="nextTo"/>
        <c:crossAx val="108889984"/>
        <c:crosses val="autoZero"/>
        <c:auto val="1"/>
        <c:lblAlgn val="ctr"/>
        <c:lblOffset val="100"/>
      </c:catAx>
      <c:valAx>
        <c:axId val="108889984"/>
        <c:scaling>
          <c:orientation val="minMax"/>
        </c:scaling>
        <c:axPos val="l"/>
        <c:majorGridlines/>
        <c:numFmt formatCode="General" sourceLinked="1"/>
        <c:tickLblPos val="nextTo"/>
        <c:crossAx val="105329024"/>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D019FD-13CF-40F2-81BD-EF270C4BEB9B}" type="datetimeFigureOut">
              <a:rPr lang="en-US" smtClean="0"/>
              <a:t>8/23/2024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80EF16F-042A-451A-9DF4-7B2DAF97ADD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019FD-13CF-40F2-81BD-EF270C4BEB9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EF16F-042A-451A-9DF4-7B2DAF97AD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019FD-13CF-40F2-81BD-EF270C4BEB9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EF16F-042A-451A-9DF4-7B2DAF97AD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D019FD-13CF-40F2-81BD-EF270C4BEB9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EF16F-042A-451A-9DF4-7B2DAF97ADD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D019FD-13CF-40F2-81BD-EF270C4BEB9B}" type="datetimeFigureOut">
              <a:rPr lang="en-US" smtClean="0"/>
              <a:t>8/23/2024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80EF16F-042A-451A-9DF4-7B2DAF97ADD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D019FD-13CF-40F2-81BD-EF270C4BEB9B}"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EF16F-042A-451A-9DF4-7B2DAF97ADD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D019FD-13CF-40F2-81BD-EF270C4BEB9B}"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EF16F-042A-451A-9DF4-7B2DAF97ADD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D019FD-13CF-40F2-81BD-EF270C4BEB9B}"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EF16F-042A-451A-9DF4-7B2DAF97AD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019FD-13CF-40F2-81BD-EF270C4BEB9B}"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EF16F-042A-451A-9DF4-7B2DAF97AD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D019FD-13CF-40F2-81BD-EF270C4BEB9B}"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EF16F-042A-451A-9DF4-7B2DAF97ADD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D019FD-13CF-40F2-81BD-EF270C4BEB9B}" type="datetimeFigureOut">
              <a:rPr lang="en-US" smtClean="0"/>
              <a:t>8/23/2024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80EF16F-042A-451A-9DF4-7B2DAF97ADD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4D019FD-13CF-40F2-81BD-EF270C4BEB9B}" type="datetimeFigureOut">
              <a:rPr lang="en-US" smtClean="0"/>
              <a:t>8/23/2024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0EF16F-042A-451A-9DF4-7B2DAF97AD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solidFill>
                  <a:schemeClr val="tx1"/>
                </a:solidFill>
              </a:rPr>
              <a:t>By </a:t>
            </a:r>
          </a:p>
          <a:p>
            <a:r>
              <a:rPr lang="en-US" dirty="0" smtClean="0">
                <a:solidFill>
                  <a:schemeClr val="tx1"/>
                </a:solidFill>
              </a:rPr>
              <a:t>VENKATESH .G</a:t>
            </a:r>
            <a:endParaRPr lang="en-US" dirty="0" smtClean="0">
              <a:solidFill>
                <a:schemeClr val="tx1"/>
              </a:solidFill>
            </a:endParaRPr>
          </a:p>
          <a:p>
            <a:r>
              <a:rPr lang="en-US" dirty="0" smtClean="0">
                <a:solidFill>
                  <a:schemeClr val="tx1"/>
                </a:solidFill>
              </a:rPr>
              <a:t>III B COM CS</a:t>
            </a:r>
            <a:endParaRPr lang="en-US" dirty="0">
              <a:solidFill>
                <a:schemeClr val="tx1"/>
              </a:solidFill>
            </a:endParaRPr>
          </a:p>
        </p:txBody>
      </p:sp>
      <p:sp>
        <p:nvSpPr>
          <p:cNvPr id="4" name="Title 3"/>
          <p:cNvSpPr>
            <a:spLocks noGrp="1"/>
          </p:cNvSpPr>
          <p:nvPr>
            <p:ph type="ctrTitle"/>
          </p:nvPr>
        </p:nvSpPr>
        <p:spPr/>
        <p:txBody>
          <a:bodyPr/>
          <a:lstStyle/>
          <a:p>
            <a:r>
              <a:rPr lang="en-US" dirty="0" smtClean="0"/>
              <a:t>EMPLOYEES TURNOVER</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sz="quarter"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571472"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3143240" y="350043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925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lnSpcReduction="1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775</Words>
  <Application>Microsoft Office PowerPoint</Application>
  <PresentationFormat>On-screen Show (4:3)</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EMPLOYEES TURNOVER</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1</cp:revision>
  <dcterms:created xsi:type="dcterms:W3CDTF">2024-08-23T08:43:06Z</dcterms:created>
  <dcterms:modified xsi:type="dcterms:W3CDTF">2024-08-23T08:44:50Z</dcterms:modified>
</cp:coreProperties>
</file>