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4a3867ce-0a0e-4382-bf77-86f96661a819/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a:xfrm>
            <a:off x="609600" y="1577340"/>
            <a:ext cx="10972800" cy="266700"/>
          </a:xfrm>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v</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k</a:t>
            </a:r>
            <a:r>
              <a:rPr dirty="0" sz="2400" lang="en-US" smtClean="0">
                <a:solidFill>
                  <a:srgbClr val="0070C0"/>
                </a:solidFill>
              </a:rPr>
              <a:t>a</a:t>
            </a:r>
            <a:r>
              <a:rPr dirty="0" sz="2400" lang="en-US" smtClean="0">
                <a:solidFill>
                  <a:srgbClr val="0070C0"/>
                </a:solidFill>
              </a:rPr>
              <a:t>t</a:t>
            </a:r>
            <a:r>
              <a:rPr dirty="0" sz="2400" lang="en-US" smtClean="0">
                <a:solidFill>
                  <a:srgbClr val="0070C0"/>
                </a:solidFill>
              </a:rPr>
              <a:t>e</a:t>
            </a:r>
            <a:r>
              <a:rPr dirty="0" sz="2400" lang="en-US" smtClean="0">
                <a:solidFill>
                  <a:srgbClr val="0070C0"/>
                </a:solidFill>
              </a:rPr>
              <a:t>s</a:t>
            </a:r>
            <a:r>
              <a:rPr dirty="0" sz="2400" lang="en-US" smtClean="0">
                <a:solidFill>
                  <a:srgbClr val="0070C0"/>
                </a:solidFill>
              </a:rPr>
              <a:t>h</a:t>
            </a:r>
            <a:r>
              <a:rPr dirty="0" sz="2400" lang="en-US" smtClean="0">
                <a:solidFill>
                  <a:srgbClr val="0070C0"/>
                </a:solidFill>
              </a:rPr>
              <a:t>.</a:t>
            </a:r>
            <a:r>
              <a:rPr dirty="0" sz="2400" lang="en-US" smtClean="0">
                <a:solidFill>
                  <a:srgbClr val="0070C0"/>
                </a:solidFill>
              </a:rPr>
              <a:t>u</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0</a:t>
            </a:r>
            <a:r>
              <a:rPr dirty="0" sz="2400" lang="en-US" smtClean="0">
                <a:solidFill>
                  <a:srgbClr val="0070C0"/>
                </a:solidFill>
              </a:rPr>
              <a:t>6</a:t>
            </a:r>
            <a:r>
              <a:rPr dirty="0" sz="2400" lang="en-US" smtClean="0">
                <a:solidFill>
                  <a:srgbClr val="0070C0"/>
                </a:solidFill>
              </a:rPr>
              <a:t>8</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183830" y="2605405"/>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847840"/>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2024-09-27T09:26:04Z</dcterms:created>
  <dcterms:modified xsi:type="dcterms:W3CDTF">2024-09-30T06:24:52Z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6ac53aa074e348c39bad1b96b73a6aed</vt:lpwstr>
  </property>
</Properties>
</file>