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18F6B6-7D18-B542-D583-3D053339B7D2}"/>
              </a:ext>
            </a:extLst>
          </p:cNvPr>
          <p:cNvSpPr txBox="1"/>
          <p:nvPr/>
        </p:nvSpPr>
        <p:spPr>
          <a:xfrm>
            <a:off x="2105024" y="2577703"/>
            <a:ext cx="73914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STUDENT NAME:VENKATESH P</a:t>
            </a:r>
          </a:p>
          <a:p>
            <a:r>
              <a:rPr lang="en-US" sz="2000" dirty="0"/>
              <a:t>REGISTER NO : 2422k1244</a:t>
            </a:r>
          </a:p>
          <a:p>
            <a:r>
              <a:rPr lang="en-US" sz="2000" dirty="0"/>
              <a:t>DEPARTMENT: B.SC COMPUTER SCIENCE </a:t>
            </a:r>
          </a:p>
          <a:p>
            <a:r>
              <a:rPr lang="en-US" sz="2000" dirty="0"/>
              <a:t>COLLEGE: GOVERNMENT COLLEGE OF ARTS SCIENCE </a:t>
            </a:r>
            <a:r>
              <a:rPr lang="en-US" sz="2000" dirty="0" err="1"/>
              <a:t>THITAMAlAI</a:t>
            </a:r>
            <a:endParaRPr lang="en-US" sz="2000" dirty="0"/>
          </a:p>
          <a:p>
            <a:r>
              <a:rPr lang="en-US" sz="2000" dirty="0"/>
              <a:t>UNIVERSITY: </a:t>
            </a:r>
            <a:r>
              <a:rPr lang="en-IN" sz="2000" dirty="0"/>
              <a:t>BHARATHIAR UNIVERSITY</a:t>
            </a:r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EF71F6-716A-8749-61C1-077154D55835}"/>
              </a:ext>
            </a:extLst>
          </p:cNvPr>
          <p:cNvSpPr txBox="1"/>
          <p:nvPr/>
        </p:nvSpPr>
        <p:spPr>
          <a:xfrm>
            <a:off x="381001" y="1600200"/>
            <a:ext cx="54102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RESULTS:</a:t>
            </a:r>
          </a:p>
          <a:p>
            <a:pPr>
              <a:buNone/>
            </a:pPr>
            <a:r>
              <a:rPr lang="en-US" b="1" dirty="0"/>
              <a:t>Positive Impact Metrics: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Awareness levels improved among target users.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Simulation shows reduction in waste and energy usage.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Increased participation from community groups.</a:t>
            </a:r>
          </a:p>
        </p:txBody>
      </p:sp>
      <p:pic>
        <p:nvPicPr>
          <p:cNvPr id="13" name="Picture 12" descr="A screenshot of a phone&#10;&#10;AI-generated content may be incorrect.">
            <a:extLst>
              <a:ext uri="{FF2B5EF4-FFF2-40B4-BE49-F238E27FC236}">
                <a16:creationId xmlns:a16="http://schemas.microsoft.com/office/drawing/2014/main" id="{4D5E6CE5-4ECF-1BDB-9F15-56C6E61233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648" y="1325634"/>
            <a:ext cx="4100552" cy="553236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C45AFC-DD5A-C8EE-F611-FE27DAB67BBA}"/>
              </a:ext>
            </a:extLst>
          </p:cNvPr>
          <p:cNvSpPr txBox="1"/>
          <p:nvPr/>
        </p:nvSpPr>
        <p:spPr>
          <a:xfrm>
            <a:off x="457200" y="1451215"/>
            <a:ext cx="869417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The </a:t>
            </a:r>
            <a:r>
              <a:rPr lang="en-IN" b="1" dirty="0"/>
              <a:t>Sustainability &amp; Green Initiatives Project</a:t>
            </a:r>
            <a:r>
              <a:rPr lang="en-IN" dirty="0"/>
              <a:t> successfully combines </a:t>
            </a:r>
            <a:r>
              <a:rPr lang="en-IN" b="1" dirty="0"/>
              <a:t>technology + environmental awareness</a:t>
            </a:r>
            <a:r>
              <a:rPr lang="en-IN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Helps communities adopt </a:t>
            </a:r>
            <a:r>
              <a:rPr lang="en-IN" b="1" dirty="0"/>
              <a:t>eco-friendly lifestyles</a:t>
            </a:r>
            <a:r>
              <a:rPr lang="en-IN" dirty="0"/>
              <a:t> through digital engagement.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Encourages </a:t>
            </a:r>
            <a:r>
              <a:rPr lang="en-IN" b="1" dirty="0"/>
              <a:t>youth participation</a:t>
            </a:r>
            <a:r>
              <a:rPr lang="en-IN" dirty="0"/>
              <a:t> in environmental conservation.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Contributes to achieving </a:t>
            </a:r>
            <a:r>
              <a:rPr lang="en-IN" b="1" dirty="0"/>
              <a:t>UN Sustainable Development Goals (SDG 7 – Affordable &amp; Clean Energy, SDG 12 – Responsible Consumption, SDG 13 – Climate Action).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Future scope: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Integration with </a:t>
            </a:r>
            <a:r>
              <a:rPr lang="en-IN" b="1" dirty="0"/>
              <a:t>IoT devices</a:t>
            </a:r>
            <a:r>
              <a:rPr lang="en-IN" dirty="0"/>
              <a:t> for real-time tracking.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Expansion into </a:t>
            </a:r>
            <a:r>
              <a:rPr lang="en-IN" b="1" dirty="0"/>
              <a:t>mobile app platforms</a:t>
            </a:r>
            <a:r>
              <a:rPr lang="en-IN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Collaboration with NGOs &amp; educational institutions for wider impact.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AI-driven </a:t>
            </a:r>
            <a:r>
              <a:rPr lang="en-US" altLang="en-US" b="1" dirty="0">
                <a:latin typeface="Arial" panose="020B0604020202020204" pitchFamily="34" charset="0"/>
              </a:rPr>
              <a:t>predictive analysis</a:t>
            </a:r>
            <a:r>
              <a:rPr lang="en-US" altLang="en-US" dirty="0">
                <a:latin typeface="Arial" panose="020B0604020202020204" pitchFamily="34" charset="0"/>
              </a:rPr>
              <a:t> for environmental impact.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Partnership with </a:t>
            </a:r>
            <a:r>
              <a:rPr lang="en-US" b="1" dirty="0"/>
              <a:t>green startups</a:t>
            </a:r>
            <a:r>
              <a:rPr lang="en-US" dirty="0"/>
              <a:t> for practical implementation.</a:t>
            </a:r>
            <a:endParaRPr lang="en-IN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      </a:t>
            </a:r>
            <a:endParaRPr lang="en-IN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4392E49A-2B6F-ADD5-CA08-3B7F77CAB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3289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49D17C56-9711-A3F3-A6A1-B4E48C06E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165020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        </a:t>
            </a:r>
            <a:r>
              <a:rPr lang="en-IN" sz="3200" dirty="0">
                <a:latin typeface="Arial Black" panose="020B0A04020102020204" pitchFamily="34" charset="0"/>
              </a:rPr>
              <a:t>SUSTAINABILITY &amp; GREEN INITIATIVES</a:t>
            </a:r>
            <a:endParaRPr sz="32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6CA1DD-4614-6A17-BE7C-30825E8A3B38}"/>
              </a:ext>
            </a:extLst>
          </p:cNvPr>
          <p:cNvSpPr txBox="1"/>
          <p:nvPr/>
        </p:nvSpPr>
        <p:spPr>
          <a:xfrm>
            <a:off x="304800" y="1866714"/>
            <a:ext cx="884657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Climate change is accelerating due to high greenhouse gas emissions.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Over-dependence on fossil fuels leads to pollution and resource depletion.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Improper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waste management increases landfills and ocean pollution.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Urbanization and deforestation reduce biodiversity.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Lack of awareness about sustainable alternatives like solar, recycling, and water-saving methods.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Urgent need for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awareness platforms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educate and motivate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peop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Rapid increase in plastic pollution and waste mismanagement.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Deforestation leading to biodiversity loss.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Freshwater scarcity due to overuse and pollution.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awareness and adoption of sustainable practices among communities.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0EB865-C6A5-93C2-3FCC-B085589F58DB}"/>
              </a:ext>
            </a:extLst>
          </p:cNvPr>
          <p:cNvSpPr txBox="1"/>
          <p:nvPr/>
        </p:nvSpPr>
        <p:spPr>
          <a:xfrm>
            <a:off x="76200" y="1752600"/>
            <a:ext cx="907517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focuses on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digital portfolio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showcase green initiatives and sustainability efforts.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Acts as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hub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eco-friendly practices.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technology-driven solutions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as energy dashboards, waste trackers, and awareness campaigns.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community participation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through interactive design and case studies.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Highlights the role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students, NGOs, and corporates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achieving global sustainability goals (SDGs).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Focus areas: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Renewable energy adoption (solar, wind, hydro)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Waste segregation &amp; recycling systems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Water conservation methods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Biodiversity &amp; afforestation campaigns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Combines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environmental responsibility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spread awareness.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an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platform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showcasing sustainability initiatives.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6272B8-7147-710F-8F5B-C9F4B55D3FCC}"/>
              </a:ext>
            </a:extLst>
          </p:cNvPr>
          <p:cNvSpPr txBox="1"/>
          <p:nvPr/>
        </p:nvSpPr>
        <p:spPr>
          <a:xfrm>
            <a:off x="304800" y="2019300"/>
            <a:ext cx="884657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&amp; Educators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integrate sustainability into learning.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Communities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adopt eco-friendly practices in daily life.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 &amp; NGOs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spread awareness through digital campaigns.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Corporate Companies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showcase CSR (Corporate Social Responsibility) initiatives.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Public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gain practical tips for green living.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Researchers &amp; Innovators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develop green technologies, renewable energy solutions, and eco-friendly materials.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Farmers &amp; Agricultural Sector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adopt organic farming, sustainable irrigation, and waste-free practices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Healthcare Professionals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promote eco-health practices, reduce hospital waste, and encourage green infrastructure in healthcare.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 &amp; Influencers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create engaging sustainability content, documentaries, and viral campaigns.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Providers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shift to renewable sources like solar, wind, and hydropower.</a:t>
            </a: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3759FADA-47FA-C0DE-9CCA-743C7D402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342" y="4467897"/>
            <a:ext cx="7264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EF8D9796-79B0-8ECE-23E3-A74671CAF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5798C9-1AE5-3142-4473-197903ACCA04}"/>
              </a:ext>
            </a:extLst>
          </p:cNvPr>
          <p:cNvSpPr txBox="1"/>
          <p:nvPr/>
        </p:nvSpPr>
        <p:spPr>
          <a:xfrm>
            <a:off x="2895600" y="1695450"/>
            <a:ext cx="625577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Web Development:</a:t>
            </a:r>
            <a:r>
              <a:rPr lang="en-IN" dirty="0"/>
              <a:t> HTML, CSS, JavaScript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Design &amp; Prototyping:</a:t>
            </a:r>
            <a:r>
              <a:rPr lang="en-IN" dirty="0"/>
              <a:t> Canva, Figma, Adobe XD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Data Visualization:</a:t>
            </a:r>
            <a:r>
              <a:rPr lang="en-IN" dirty="0"/>
              <a:t> Chart.js, Recharts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Hosting &amp; Version Control:</a:t>
            </a:r>
            <a:r>
              <a:rPr lang="en-IN" dirty="0"/>
              <a:t> GitHub Pages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Team Collaboration:</a:t>
            </a:r>
            <a:r>
              <a:rPr lang="en-IN" dirty="0"/>
              <a:t> Trello, Google Workspace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Awareness Media:</a:t>
            </a:r>
            <a:r>
              <a:rPr lang="en-IN" dirty="0"/>
              <a:t> Infographics, Videos, Animations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Communication Tools:</a:t>
            </a:r>
            <a:r>
              <a:rPr lang="en-US" dirty="0"/>
              <a:t> Google Workspace, Trello (team collaboration)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9FC0AA-B830-799D-E064-598A6D954AAE}"/>
              </a:ext>
            </a:extLst>
          </p:cNvPr>
          <p:cNvSpPr txBox="1"/>
          <p:nvPr/>
        </p:nvSpPr>
        <p:spPr>
          <a:xfrm>
            <a:off x="457200" y="1728214"/>
            <a:ext cx="869417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Theme:</a:t>
            </a:r>
            <a:r>
              <a:rPr lang="en-US" dirty="0"/>
              <a:t> Minimalistic &amp; eco-friendly with green/blue palettes.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Navigation:</a:t>
            </a:r>
            <a:r>
              <a:rPr lang="en-US" dirty="0"/>
              <a:t> Smooth, with dedicated sections (Problem → Solution → Results).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Responsive Design:</a:t>
            </a:r>
            <a:r>
              <a:rPr lang="en-US" dirty="0"/>
              <a:t> Works on desktop, tablet, and mobile.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Visual Appeal:</a:t>
            </a:r>
            <a:r>
              <a:rPr lang="en-US" dirty="0"/>
              <a:t> Use of icons, infographics, and animations.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Sections Included:</a:t>
            </a:r>
            <a:endParaRPr lang="en-US" dirty="0"/>
          </a:p>
          <a:p>
            <a:pPr lvl="1"/>
            <a:r>
              <a:rPr lang="en-US" dirty="0"/>
              <a:t>1.About Project</a:t>
            </a:r>
          </a:p>
          <a:p>
            <a:pPr lvl="1"/>
            <a:r>
              <a:rPr lang="en-US" dirty="0"/>
              <a:t>2.Green Initiatives (Energy, Waste, Water, Biodiversity)</a:t>
            </a:r>
          </a:p>
          <a:p>
            <a:pPr lvl="1"/>
            <a:r>
              <a:rPr lang="en-US" dirty="0"/>
              <a:t>3.Features &amp; Tools</a:t>
            </a:r>
          </a:p>
          <a:p>
            <a:pPr lvl="1"/>
            <a:r>
              <a:rPr lang="en-US" dirty="0"/>
              <a:t>4.Results Dashboard</a:t>
            </a:r>
          </a:p>
          <a:p>
            <a:pPr lvl="1"/>
            <a:r>
              <a:rPr lang="en-US" dirty="0"/>
              <a:t>5.Community Section</a:t>
            </a:r>
          </a:p>
          <a:p>
            <a:pPr lvl="1"/>
            <a:r>
              <a:rPr lang="en-US" dirty="0"/>
              <a:t>6.Future Scope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23BBD6-3D6B-71FC-0291-648B8EA65627}"/>
              </a:ext>
            </a:extLst>
          </p:cNvPr>
          <p:cNvSpPr txBox="1"/>
          <p:nvPr/>
        </p:nvSpPr>
        <p:spPr>
          <a:xfrm>
            <a:off x="533400" y="1828800"/>
            <a:ext cx="864992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Awareness Hub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Blogs, facts, and tips for sustainability.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Waste Recycling Tracker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User-friendly system to monitor recycling habits.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Water-Saving Monitor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Tracks household/office water usage.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Energy Dashboard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Graphs showing renewable energy usage.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Community Sharing Platform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Users can share eco-friendly practices.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Impact Calculator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Shows CO₂ savings, energy reduction, or waste minimized</a:t>
            </a:r>
            <a:endParaRPr lang="en-US" altLang="en-US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 UI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User-friendly, engaging experience with real-time data visualization.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</TotalTime>
  <Words>813</Words>
  <Application>Microsoft Office PowerPoint</Application>
  <PresentationFormat>Widescreen</PresentationFormat>
  <Paragraphs>119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Black</vt:lpstr>
      <vt:lpstr>Calibri</vt:lpstr>
      <vt:lpstr>Roboto</vt:lpstr>
      <vt:lpstr>Times New Roman</vt:lpstr>
      <vt:lpstr>Trebuchet MS</vt:lpstr>
      <vt:lpstr>Wingdings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venkatesh p</cp:lastModifiedBy>
  <cp:revision>27</cp:revision>
  <dcterms:created xsi:type="dcterms:W3CDTF">2024-03-29T15:07:22Z</dcterms:created>
  <dcterms:modified xsi:type="dcterms:W3CDTF">2025-09-10T06:04:10Z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