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48" r:id="rId1"/>
    <p:sldMasterId id="2147483657" r:id="rId2"/>
  </p:sldMasterIdLst>
  <p:notesMasterIdLst>
    <p:notesMasterId r:id="rId22"/>
  </p:notesMasterIdLst>
  <p:handoutMasterIdLst>
    <p:handoutMasterId r:id="rId23"/>
  </p:handoutMasterIdLst>
  <p:sldIdLst>
    <p:sldId id="256" r:id="rId3"/>
    <p:sldId id="257" r:id="rId4"/>
    <p:sldId id="285" r:id="rId5"/>
    <p:sldId id="286" r:id="rId6"/>
    <p:sldId id="261" r:id="rId7"/>
    <p:sldId id="281" r:id="rId8"/>
    <p:sldId id="263" r:id="rId9"/>
    <p:sldId id="283" r:id="rId10"/>
    <p:sldId id="265" r:id="rId11"/>
    <p:sldId id="282" r:id="rId12"/>
    <p:sldId id="269" r:id="rId13"/>
    <p:sldId id="287" r:id="rId14"/>
    <p:sldId id="284" r:id="rId15"/>
    <p:sldId id="273" r:id="rId16"/>
    <p:sldId id="279" r:id="rId17"/>
    <p:sldId id="289" r:id="rId18"/>
    <p:sldId id="277" r:id="rId19"/>
    <p:sldId id="280" r:id="rId20"/>
    <p:sldId id="278" r:id="rId21"/>
  </p:sldIdLst>
  <p:sldSz cx="12192000" cy="6858000"/>
  <p:notesSz cx="6807200" cy="9939338"/>
  <p:defaultTex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Nobel-Book"/>
        <a:ea typeface="レクサスロダン Pro L"/>
        <a:sym typeface="Nobel-Book"/>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Nobel-Book"/>
        <a:ea typeface="レクサスロダン Pro L"/>
        <a:sym typeface="Nobel-Book"/>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Nobel-Book"/>
        <a:ea typeface="レクサスロダン Pro L"/>
        <a:sym typeface="Nobel-Book"/>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Nobel-Book"/>
        <a:ea typeface="レクサスロダン Pro L"/>
        <a:sym typeface="Nobel-Book"/>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Nobel-Book"/>
        <a:ea typeface="レクサスロダン Pro L"/>
        <a:sym typeface="Nobel-Book"/>
      </a:defRPr>
    </a:lvl5pPr>
  </p:defaultTextStyle>
  <p:extLst>
    <p:ext uri="{EFAFB233-063F-42B5-8137-9DF3F51BA10A}">
      <p15:sldGuideLst xmlns:p15="http://schemas.microsoft.com/office/powerpoint/2012/main">
        <p15:guide id="1" orient="horz" pos="3139">
          <p15:clr>
            <a:srgbClr val="A4A3A4"/>
          </p15:clr>
        </p15:guide>
        <p15:guide id="2" pos="21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24" autoAdjust="0"/>
    <p:restoredTop sz="86391"/>
  </p:normalViewPr>
  <p:slideViewPr>
    <p:cSldViewPr>
      <p:cViewPr varScale="1">
        <p:scale>
          <a:sx n="82" d="100"/>
          <a:sy n="82" d="100"/>
        </p:scale>
        <p:origin x="902" y="86"/>
      </p:cViewPr>
      <p:guideLst>
        <p:guide orient="horz" pos="3139"/>
        <p:guide pos="21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49178" name="Header Placeholder 1"/>
          <p:cNvSpPr>
            <a:spLocks noGrp="1"/>
          </p:cNvSpPr>
          <p:nvPr>
            <p:ph type="hdr" sz="quarter"/>
          </p:nvPr>
        </p:nvSpPr>
        <p:spPr>
          <a:xfrm>
            <a:off x="0" y="0"/>
            <a:ext cx="2949575" cy="498475"/>
          </a:xfrm>
          <a:prstGeom prst="rect">
            <a:avLst/>
          </a:prstGeom>
          <a:noFill/>
          <a:ln>
            <a:noFill/>
          </a:ln>
        </p:spPr>
        <p:txBody>
          <a:bodyPr vert="horz" lIns="91474" tIns="45737" rIns="91474" bIns="45737" anchor="t"/>
          <a:lstStyle/>
          <a:p>
            <a:pPr lvl="0" eaLnBrk="1" hangingPunct="1"/>
            <a:endParaRPr lang="en-NZ" altLang="en-US" sz="1200">
              <a:ea typeface="MS PGothic" pitchFamily="34" charset="-128"/>
            </a:endParaRPr>
          </a:p>
        </p:txBody>
      </p:sp>
      <p:sp>
        <p:nvSpPr>
          <p:cNvPr id="1049179" name="Date Placeholder 2"/>
          <p:cNvSpPr>
            <a:spLocks noGrp="1"/>
          </p:cNvSpPr>
          <p:nvPr>
            <p:ph type="dt" sz="quarter" idx="1"/>
          </p:nvPr>
        </p:nvSpPr>
        <p:spPr>
          <a:xfrm>
            <a:off x="3856037" y="0"/>
            <a:ext cx="2949575" cy="498475"/>
          </a:xfrm>
          <a:prstGeom prst="rect">
            <a:avLst/>
          </a:prstGeom>
          <a:noFill/>
          <a:ln>
            <a:noFill/>
          </a:ln>
        </p:spPr>
        <p:txBody>
          <a:bodyPr vert="horz" lIns="91474" tIns="45737" rIns="91474" bIns="45737" anchor="t"/>
          <a:lstStyle/>
          <a:p>
            <a:pPr lvl="0" algn="r" eaLnBrk="1" hangingPunct="1"/>
            <a:fld id="{566ABCEB-ACFC-4714-9973-3DA970169C29}" type="datetime1">
              <a:rPr lang="en-NZ" altLang="en-US" sz="1200">
                <a:ea typeface="MS PGothic" pitchFamily="34" charset="-128"/>
              </a:rPr>
              <a:pPr lvl="0" algn="r" eaLnBrk="1" hangingPunct="1"/>
              <a:t>15/05/2024</a:t>
            </a:fld>
            <a:endParaRPr lang="en-NZ" altLang="en-US" sz="1200">
              <a:ea typeface="MS PGothic" pitchFamily="34" charset="-128"/>
            </a:endParaRPr>
          </a:p>
        </p:txBody>
      </p:sp>
      <p:sp>
        <p:nvSpPr>
          <p:cNvPr id="1049180" name="Footer Placeholder 3"/>
          <p:cNvSpPr>
            <a:spLocks noGrp="1"/>
          </p:cNvSpPr>
          <p:nvPr>
            <p:ph type="ftr" sz="quarter" idx="2"/>
          </p:nvPr>
        </p:nvSpPr>
        <p:spPr>
          <a:xfrm>
            <a:off x="0" y="9440862"/>
            <a:ext cx="2949575" cy="498475"/>
          </a:xfrm>
          <a:prstGeom prst="rect">
            <a:avLst/>
          </a:prstGeom>
          <a:noFill/>
          <a:ln>
            <a:noFill/>
          </a:ln>
        </p:spPr>
        <p:txBody>
          <a:bodyPr vert="horz" lIns="91474" tIns="45737" rIns="91474" bIns="45737" anchor="b"/>
          <a:lstStyle/>
          <a:p>
            <a:pPr lvl="0" eaLnBrk="1" hangingPunct="1"/>
            <a:endParaRPr lang="en-NZ" altLang="en-US" sz="1200">
              <a:ea typeface="MS PGothic" pitchFamily="34" charset="-128"/>
            </a:endParaRPr>
          </a:p>
        </p:txBody>
      </p:sp>
      <p:sp>
        <p:nvSpPr>
          <p:cNvPr id="1049181" name="Slide Number Placeholder 4"/>
          <p:cNvSpPr>
            <a:spLocks noGrp="1"/>
          </p:cNvSpPr>
          <p:nvPr>
            <p:ph type="sldNum" sz="quarter" idx="3"/>
          </p:nvPr>
        </p:nvSpPr>
        <p:spPr>
          <a:xfrm>
            <a:off x="3856037" y="9440862"/>
            <a:ext cx="2949575" cy="498475"/>
          </a:xfrm>
          <a:prstGeom prst="rect">
            <a:avLst/>
          </a:prstGeom>
          <a:noFill/>
          <a:ln>
            <a:noFill/>
          </a:ln>
        </p:spPr>
        <p:txBody>
          <a:bodyPr vert="horz" lIns="91474" tIns="45737" rIns="91474" bIns="45737" anchor="b"/>
          <a:lstStyle/>
          <a:p>
            <a:pPr lvl="0" algn="r" eaLnBrk="1" hangingPunct="1"/>
            <a:fld id="{566ABCEB-ACFC-4714-9973-3DA970169C29}" type="slidenum">
              <a:rPr lang="en-NZ" altLang="en-US" sz="1200">
                <a:ea typeface="MS PGothic" pitchFamily="34" charset="-128"/>
              </a:rPr>
              <a:pPr lvl="0" algn="r" eaLnBrk="1" hangingPunct="1"/>
              <a:t>‹#›</a:t>
            </a:fld>
            <a:endParaRPr lang="en-NZ" altLang="en-US" sz="1200">
              <a:ea typeface="MS PGothic" pitchFamily="34" charset="-128"/>
            </a:endParaRPr>
          </a:p>
        </p:txBody>
      </p:sp>
    </p:spTree>
    <p:extLst>
      <p:ext uri="{BB962C8B-B14F-4D97-AF65-F5344CB8AC3E}">
        <p14:creationId xmlns:p14="http://schemas.microsoft.com/office/powerpoint/2010/main" val="1"/>
      </p:ext>
    </p:extLst>
  </p:cSld>
  <p:clrMap bg1="dk1" tx1="dk1" bg2="dk1" tx2="dk1" accent1="dk1" accent2="dk1" accent3="dk1" accent4="dk1" accent5="dk1" accent6="dk1" hlink="dk1" folHlink="dk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172" name="Header Placeholder 1"/>
          <p:cNvSpPr>
            <a:spLocks noGrp="1"/>
          </p:cNvSpPr>
          <p:nvPr>
            <p:ph type="hdr" sz="quarter"/>
          </p:nvPr>
        </p:nvSpPr>
        <p:spPr>
          <a:xfrm>
            <a:off x="0" y="0"/>
            <a:ext cx="2949575" cy="498475"/>
          </a:xfrm>
          <a:prstGeom prst="rect">
            <a:avLst/>
          </a:prstGeom>
          <a:noFill/>
          <a:ln>
            <a:noFill/>
          </a:ln>
        </p:spPr>
        <p:txBody>
          <a:bodyPr vert="horz" lIns="91474" tIns="45737" rIns="91474" bIns="45737" anchor="t"/>
          <a:lstStyle/>
          <a:p>
            <a:pPr lvl="0" eaLnBrk="1" hangingPunct="1"/>
            <a:endParaRPr lang="en-NZ" altLang="en-US" sz="1200">
              <a:ea typeface="MS PGothic" pitchFamily="34" charset="-128"/>
            </a:endParaRPr>
          </a:p>
        </p:txBody>
      </p:sp>
      <p:sp>
        <p:nvSpPr>
          <p:cNvPr id="1049173" name="Date Placeholder 2"/>
          <p:cNvSpPr>
            <a:spLocks noGrp="1"/>
          </p:cNvSpPr>
          <p:nvPr>
            <p:ph type="dt" idx="1"/>
          </p:nvPr>
        </p:nvSpPr>
        <p:spPr>
          <a:xfrm>
            <a:off x="3856037" y="0"/>
            <a:ext cx="2949575" cy="498475"/>
          </a:xfrm>
          <a:prstGeom prst="rect">
            <a:avLst/>
          </a:prstGeom>
          <a:noFill/>
          <a:ln>
            <a:noFill/>
          </a:ln>
        </p:spPr>
        <p:txBody>
          <a:bodyPr vert="horz" lIns="91474" tIns="45737" rIns="91474" bIns="45737" anchor="t"/>
          <a:lstStyle/>
          <a:p>
            <a:pPr lvl="0" algn="r" eaLnBrk="1" hangingPunct="1"/>
            <a:fld id="{566ABCEB-ACFC-4714-9973-3DA970169C29}" type="datetime1">
              <a:rPr lang="en-NZ" altLang="en-US" sz="1200">
                <a:ea typeface="MS PGothic" pitchFamily="34" charset="-128"/>
              </a:rPr>
              <a:pPr lvl="0" algn="r" eaLnBrk="1" hangingPunct="1"/>
              <a:t>15/05/2024</a:t>
            </a:fld>
            <a:endParaRPr lang="en-NZ" altLang="en-US" sz="1200">
              <a:ea typeface="MS PGothic" pitchFamily="34" charset="-128"/>
            </a:endParaRPr>
          </a:p>
        </p:txBody>
      </p:sp>
      <p:sp>
        <p:nvSpPr>
          <p:cNvPr id="1049174" name="Slide Image Placeholder 3"/>
          <p:cNvSpPr>
            <a:spLocks noGrp="1" noRot="1" noChangeAspect="1"/>
          </p:cNvSpPr>
          <p:nvPr>
            <p:ph type="sldImg" idx="2"/>
          </p:nvPr>
        </p:nvSpPr>
        <p:spPr>
          <a:xfrm>
            <a:off x="422275" y="1243012"/>
            <a:ext cx="5964237" cy="3355975"/>
          </a:xfrm>
          <a:prstGeom prst="rect">
            <a:avLst/>
          </a:prstGeom>
          <a:noFill/>
          <a:ln w="12700" cap="flat" cmpd="sng">
            <a:solidFill>
              <a:srgbClr val="000000">
                <a:alpha val="100000"/>
              </a:srgbClr>
            </a:solidFill>
            <a:prstDash val="solid"/>
            <a:round/>
          </a:ln>
        </p:spPr>
        <p:txBody>
          <a:bodyPr vert="horz" lIns="91474" tIns="45737" rIns="91474" bIns="45737" anchor="ctr"/>
          <a:lstStyle/>
          <a:p>
            <a:endParaRPr/>
          </a:p>
        </p:txBody>
      </p:sp>
      <p:sp>
        <p:nvSpPr>
          <p:cNvPr id="1049175" name="Notes Placeholder 4"/>
          <p:cNvSpPr>
            <a:spLocks noGrp="1"/>
          </p:cNvSpPr>
          <p:nvPr>
            <p:ph type="body" sz="quarter" idx="3"/>
          </p:nvPr>
        </p:nvSpPr>
        <p:spPr>
          <a:xfrm>
            <a:off x="681037" y="4783137"/>
            <a:ext cx="5445125" cy="3913187"/>
          </a:xfrm>
          <a:prstGeom prst="rect">
            <a:avLst/>
          </a:prstGeom>
          <a:noFill/>
          <a:ln>
            <a:noFill/>
          </a:ln>
        </p:spPr>
        <p:txBody>
          <a:bodyPr vert="horz" lIns="91474" tIns="45737" rIns="91474" bIns="45737" anchor="t"/>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9176" name="Footer Placeholder 5"/>
          <p:cNvSpPr>
            <a:spLocks noGrp="1"/>
          </p:cNvSpPr>
          <p:nvPr>
            <p:ph type="ftr" sz="quarter" idx="4"/>
          </p:nvPr>
        </p:nvSpPr>
        <p:spPr>
          <a:xfrm>
            <a:off x="0" y="9440862"/>
            <a:ext cx="2949575" cy="498475"/>
          </a:xfrm>
          <a:prstGeom prst="rect">
            <a:avLst/>
          </a:prstGeom>
          <a:noFill/>
          <a:ln>
            <a:noFill/>
          </a:ln>
        </p:spPr>
        <p:txBody>
          <a:bodyPr vert="horz" lIns="91474" tIns="45737" rIns="91474" bIns="45737" anchor="b"/>
          <a:lstStyle/>
          <a:p>
            <a:pPr lvl="0" eaLnBrk="1" hangingPunct="1"/>
            <a:endParaRPr lang="en-NZ" altLang="en-US" sz="1200">
              <a:ea typeface="MS PGothic" pitchFamily="34" charset="-128"/>
            </a:endParaRPr>
          </a:p>
        </p:txBody>
      </p:sp>
      <p:sp>
        <p:nvSpPr>
          <p:cNvPr id="1049177" name="Slide Number Placeholder 6"/>
          <p:cNvSpPr>
            <a:spLocks noGrp="1"/>
          </p:cNvSpPr>
          <p:nvPr>
            <p:ph type="sldNum" sz="quarter" idx="5"/>
          </p:nvPr>
        </p:nvSpPr>
        <p:spPr>
          <a:xfrm>
            <a:off x="3856037" y="9440862"/>
            <a:ext cx="2949575" cy="498475"/>
          </a:xfrm>
          <a:prstGeom prst="rect">
            <a:avLst/>
          </a:prstGeom>
          <a:noFill/>
          <a:ln>
            <a:noFill/>
          </a:ln>
        </p:spPr>
        <p:txBody>
          <a:bodyPr vert="horz" lIns="91474" tIns="45737" rIns="91474" bIns="45737" anchor="b"/>
          <a:lstStyle/>
          <a:p>
            <a:pPr lvl="0" algn="r" eaLnBrk="1" hangingPunct="1"/>
            <a:fld id="{566ABCEB-ACFC-4714-9973-3DA970169C29}" type="slidenum">
              <a:rPr lang="en-NZ" altLang="en-US" sz="1200">
                <a:ea typeface="MS PGothic" pitchFamily="34" charset="-128"/>
              </a:rPr>
              <a:pPr lvl="0" algn="r" eaLnBrk="1" hangingPunct="1"/>
              <a:t>‹#›</a:t>
            </a:fld>
            <a:endParaRPr lang="en-NZ" altLang="en-US" sz="1200">
              <a:ea typeface="MS PGothic" pitchFamily="34" charset="-128"/>
            </a:endParaRPr>
          </a:p>
        </p:txBody>
      </p:sp>
    </p:spTree>
  </p:cSld>
  <p:clrMap bg1="dk1" tx1="dk1" bg2="dk1" tx2="dk1" accent1="dk1" accent2="dk1" accent3="dk1" accent4="dk1" accent5="dk1" accent6="dk1" hlink="dk1" folHlink="dk1"/>
  <p:notesStyle>
    <a:lvl1pPr marL="0" indent="0" algn="l" rtl="0" eaLnBrk="0" fontAlgn="base" latinLnBrk="0" hangingPunct="0">
      <a:lnSpc>
        <a:spcPct val="100000"/>
      </a:lnSpc>
      <a:spcBef>
        <a:spcPct val="30000"/>
      </a:spcBef>
      <a:spcAft>
        <a:spcPct val="0"/>
      </a:spcAft>
      <a:buFontTx/>
      <a:buNone/>
      <a:defRPr sz="1200" b="0" i="0" u="none" baseline="0">
        <a:solidFill>
          <a:schemeClr val="dk1"/>
        </a:solidFill>
        <a:latin typeface="Nobel-Book"/>
        <a:ea typeface="MS PGothic" pitchFamily="34" charset="-128"/>
        <a:sym typeface="Nobel-Book"/>
      </a:defRPr>
    </a:lvl1pPr>
    <a:lvl2pPr marL="457200" indent="0" algn="l" rtl="0" eaLnBrk="0" fontAlgn="base" latinLnBrk="0" hangingPunct="0">
      <a:lnSpc>
        <a:spcPct val="100000"/>
      </a:lnSpc>
      <a:spcBef>
        <a:spcPct val="30000"/>
      </a:spcBef>
      <a:spcAft>
        <a:spcPct val="0"/>
      </a:spcAft>
      <a:buFontTx/>
      <a:buNone/>
      <a:defRPr sz="1200" b="0" i="0" u="none" baseline="0">
        <a:solidFill>
          <a:schemeClr val="dk1"/>
        </a:solidFill>
        <a:latin typeface="Nobel-Book"/>
        <a:ea typeface="MS PGothic" pitchFamily="34" charset="-128"/>
        <a:sym typeface="Nobel-Book"/>
      </a:defRPr>
    </a:lvl2pPr>
    <a:lvl3pPr marL="914400" indent="0" algn="l" rtl="0" eaLnBrk="0" fontAlgn="base" latinLnBrk="0" hangingPunct="0">
      <a:lnSpc>
        <a:spcPct val="100000"/>
      </a:lnSpc>
      <a:spcBef>
        <a:spcPct val="30000"/>
      </a:spcBef>
      <a:spcAft>
        <a:spcPct val="0"/>
      </a:spcAft>
      <a:buFontTx/>
      <a:buNone/>
      <a:defRPr sz="1200" b="0" i="0" u="none" baseline="0">
        <a:solidFill>
          <a:schemeClr val="dk1"/>
        </a:solidFill>
        <a:latin typeface="Nobel-Book"/>
        <a:ea typeface="MS PGothic" pitchFamily="34" charset="-128"/>
        <a:sym typeface="Nobel-Book"/>
      </a:defRPr>
    </a:lvl3pPr>
    <a:lvl4pPr marL="1371600" indent="0" algn="l" rtl="0" eaLnBrk="0" fontAlgn="base" latinLnBrk="0" hangingPunct="0">
      <a:lnSpc>
        <a:spcPct val="100000"/>
      </a:lnSpc>
      <a:spcBef>
        <a:spcPct val="30000"/>
      </a:spcBef>
      <a:spcAft>
        <a:spcPct val="0"/>
      </a:spcAft>
      <a:buFontTx/>
      <a:buNone/>
      <a:defRPr sz="1200" b="0" i="0" u="none" baseline="0">
        <a:solidFill>
          <a:schemeClr val="dk1"/>
        </a:solidFill>
        <a:latin typeface="Nobel-Book"/>
        <a:ea typeface="MS PGothic" pitchFamily="34" charset="-128"/>
        <a:sym typeface="Nobel-Book"/>
      </a:defRPr>
    </a:lvl4pPr>
    <a:lvl5pPr marL="1828800" indent="0" algn="l" rtl="0" eaLnBrk="0" fontAlgn="base" latinLnBrk="0" hangingPunct="0">
      <a:lnSpc>
        <a:spcPct val="100000"/>
      </a:lnSpc>
      <a:spcBef>
        <a:spcPct val="30000"/>
      </a:spcBef>
      <a:spcAft>
        <a:spcPct val="0"/>
      </a:spcAft>
      <a:buFontTx/>
      <a:buNone/>
      <a:defRPr sz="1200" b="0" i="0" u="none" baseline="0">
        <a:solidFill>
          <a:schemeClr val="dk1"/>
        </a:solidFill>
        <a:latin typeface="Nobel-Book"/>
        <a:ea typeface="MS PGothic" pitchFamily="34" charset="-128"/>
        <a:sym typeface="Nobel-Book"/>
      </a:defRPr>
    </a:lvl5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
        <p:cNvGrpSpPr/>
        <p:nvPr/>
      </p:nvGrpSpPr>
      <p:grpSpPr>
        <a:xfrm>
          <a:off x="0" y="0"/>
          <a:ext cx="0" cy="0"/>
          <a:chOff x="0" y="0"/>
          <a:chExt cx="0" cy="0"/>
        </a:xfrm>
      </p:grpSpPr>
      <p:pic>
        <p:nvPicPr>
          <p:cNvPr id="2097175" name="Picture 2" descr="C:\Users\Admin\Downloads\ilovepdf_pages-to-jpg (1)\RU_PPT Template-White Blank_page-0001.jpg"/>
          <p:cNvPicPr>
            <a:picLocks/>
          </p:cNvPicPr>
          <p:nvPr/>
        </p:nvPicPr>
        <p:blipFill>
          <a:blip r:embed="rId2"/>
          <a:srcRect/>
          <a:stretch>
            <a:fillRect/>
          </a:stretch>
        </p:blipFill>
        <p:spPr>
          <a:xfrm>
            <a:off x="0" y="0"/>
            <a:ext cx="12193588" cy="6858000"/>
          </a:xfrm>
          <a:prstGeom prst="rect">
            <a:avLst/>
          </a:prstGeom>
          <a:noFill/>
          <a:ln>
            <a:noFill/>
          </a:ln>
        </p:spPr>
      </p:pic>
      <p:sp>
        <p:nvSpPr>
          <p:cNvPr id="1048774" name="Text Placeholder 2"/>
          <p:cNvSpPr>
            <a:spLocks noGrp="1"/>
          </p:cNvSpPr>
          <p:nvPr>
            <p:ph type="body" sz="quarter" idx="10"/>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defRPr lang="en-NZ" sz="2500" kern="1200" spc="400" baseline="0" dirty="0">
                <a:solidFill>
                  <a:srgbClr val="FF6600"/>
                </a:solidFill>
                <a:latin typeface="Roboto Medium" pitchFamily="2" charset="0"/>
                <a:ea typeface="Roboto Medium" pitchFamily="2" charset="0"/>
                <a:cs typeface="Roboto Medium" pitchFamily="2" charset="0"/>
              </a:defRPr>
            </a:lvl1pPr>
          </a:lstStyle>
          <a:p>
            <a:pPr lvl="0"/>
            <a:r>
              <a:rPr lang="en-US"/>
              <a:t>Edit Master text styles</a:t>
            </a:r>
          </a:p>
        </p:txBody>
      </p:sp>
      <p:sp>
        <p:nvSpPr>
          <p:cNvPr id="1048773" name="Title 1"/>
          <p:cNvSpPr>
            <a:spLocks noGrp="1"/>
          </p:cNvSpPr>
          <p:nvPr>
            <p:ph type="title"/>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US"/>
              <a:t>Click to edit Master title style</a:t>
            </a:r>
            <a:endParaRPr lang="en-NZ"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
        <p:cNvGrpSpPr/>
        <p:nvPr/>
      </p:nvGrpSpPr>
      <p:grpSpPr>
        <a:xfrm>
          <a:off x="0" y="0"/>
          <a:ext cx="0" cy="0"/>
          <a:chOff x="0" y="0"/>
          <a:chExt cx="0" cy="0"/>
        </a:xfrm>
      </p:grpSpPr>
      <p:grpSp>
        <p:nvGrpSpPr>
          <p:cNvPr id="275" name="Group 274"/>
          <p:cNvGrpSpPr/>
          <p:nvPr/>
        </p:nvGrpSpPr>
        <p:grpSpPr>
          <a:xfrm>
            <a:off x="0" y="-7937"/>
            <a:ext cx="12192000" cy="6865937"/>
            <a:chOff x="0" y="-8467"/>
            <a:chExt cx="12192000" cy="6866467"/>
          </a:xfrm>
        </p:grpSpPr>
        <p:cxnSp>
          <p:nvCxnSpPr>
            <p:cNvPr id="3145742" name="Straight Connector 19"/>
            <p:cNvCxnSpPr>
              <a:cxnSpLocks/>
            </p:cNvCxnSpPr>
            <p:nvPr/>
          </p:nvCxnSpPr>
          <p:spPr>
            <a:xfrm>
              <a:off x="9371013" y="-528"/>
              <a:ext cx="1219200" cy="6858528"/>
            </a:xfrm>
            <a:prstGeom prst="line">
              <a:avLst/>
            </a:prstGeom>
            <a:noFill/>
            <a:ln w="9525" cap="rnd" cmpd="sng">
              <a:solidFill>
                <a:srgbClr val="BFBFBF">
                  <a:alpha val="100000"/>
                </a:srgbClr>
              </a:solidFill>
              <a:prstDash val="solid"/>
              <a:round/>
            </a:ln>
          </p:spPr>
        </p:cxnSp>
        <p:cxnSp>
          <p:nvCxnSpPr>
            <p:cNvPr id="3145743" name="Straight Connector 20"/>
            <p:cNvCxnSpPr>
              <a:cxnSpLocks/>
            </p:cNvCxnSpPr>
            <p:nvPr/>
          </p:nvCxnSpPr>
          <p:spPr>
            <a:xfrm flipH="1">
              <a:off x="7424738" y="3681168"/>
              <a:ext cx="4764087" cy="3176832"/>
            </a:xfrm>
            <a:prstGeom prst="line">
              <a:avLst/>
            </a:prstGeom>
            <a:noFill/>
            <a:ln w="9525" cap="rnd" cmpd="sng">
              <a:solidFill>
                <a:srgbClr val="D9D9D9">
                  <a:alpha val="100000"/>
                </a:srgbClr>
              </a:solidFill>
              <a:prstDash val="solid"/>
              <a:round/>
            </a:ln>
          </p:spPr>
        </p:cxnSp>
        <p:sp>
          <p:nvSpPr>
            <p:cNvPr id="1048983" name="Rectangle 23"/>
            <p:cNvSpPr/>
            <p:nvPr/>
          </p:nvSpPr>
          <p:spPr>
            <a:xfrm>
              <a:off x="9182100" y="-8467"/>
              <a:ext cx="3006725" cy="6866467"/>
            </a:xfrm>
            <a:custGeom>
              <a:avLst/>
              <a:gdLst/>
              <a:ahLst/>
              <a:cxnLst/>
              <a:rect l="0" t="0" r="r" b="b"/>
              <a:pathLst>
                <a:path w="3007349" h="6866467">
                  <a:moveTo>
                    <a:pt x="2045532" y="0"/>
                  </a:moveTo>
                  <a:lnTo>
                    <a:pt x="3007349" y="0"/>
                  </a:lnTo>
                  <a:lnTo>
                    <a:pt x="3007349" y="6866467"/>
                  </a:lnTo>
                  <a:lnTo>
                    <a:pt x="0" y="6866467"/>
                  </a:lnTo>
                  <a:lnTo>
                    <a:pt x="2045532" y="0"/>
                  </a:lnTo>
                </a:path>
              </a:pathLst>
            </a:custGeom>
            <a:solidFill>
              <a:schemeClr val="accent1">
                <a:alpha val="30196"/>
              </a:schemeClr>
            </a:solidFill>
            <a:ln>
              <a:noFill/>
            </a:ln>
          </p:spPr>
        </p:sp>
        <p:sp>
          <p:nvSpPr>
            <p:cNvPr id="1048984" name="Rectangle 25"/>
            <p:cNvSpPr/>
            <p:nvPr/>
          </p:nvSpPr>
          <p:spPr>
            <a:xfrm>
              <a:off x="9602788" y="-8467"/>
              <a:ext cx="2589212" cy="6866467"/>
            </a:xfrm>
            <a:custGeom>
              <a:avLst/>
              <a:gdLst/>
              <a:ahLst/>
              <a:cxnLst/>
              <a:rect l="0" t="0" r="r" b="b"/>
              <a:pathLst>
                <a:path w="2573311" h="6866467">
                  <a:moveTo>
                    <a:pt x="0" y="0"/>
                  </a:moveTo>
                  <a:lnTo>
                    <a:pt x="2573311" y="0"/>
                  </a:lnTo>
                  <a:lnTo>
                    <a:pt x="2573311" y="6866467"/>
                  </a:lnTo>
                  <a:lnTo>
                    <a:pt x="1202336" y="6866467"/>
                  </a:lnTo>
                  <a:lnTo>
                    <a:pt x="0" y="0"/>
                  </a:lnTo>
                </a:path>
              </a:pathLst>
            </a:custGeom>
            <a:solidFill>
              <a:schemeClr val="accent1">
                <a:alpha val="20000"/>
              </a:schemeClr>
            </a:solidFill>
            <a:ln>
              <a:noFill/>
            </a:ln>
          </p:spPr>
        </p:sp>
        <p:sp>
          <p:nvSpPr>
            <p:cNvPr id="1048985" name="Isosceles Triangle 23"/>
            <p:cNvSpPr/>
            <p:nvPr/>
          </p:nvSpPr>
          <p:spPr>
            <a:xfrm>
              <a:off x="8932863" y="3047706"/>
              <a:ext cx="3259137" cy="3810294"/>
            </a:xfrm>
            <a:prstGeom prst="triangle">
              <a:avLst>
                <a:gd name="adj" fmla="val 100000"/>
              </a:avLst>
            </a:prstGeom>
            <a:solidFill>
              <a:schemeClr val="accent2">
                <a:alpha val="72156"/>
              </a:schemeClr>
            </a:solidFill>
            <a:ln>
              <a:noFill/>
            </a:ln>
          </p:spPr>
        </p:sp>
        <p:sp>
          <p:nvSpPr>
            <p:cNvPr id="1048986" name="Rectangle 27"/>
            <p:cNvSpPr/>
            <p:nvPr/>
          </p:nvSpPr>
          <p:spPr>
            <a:xfrm>
              <a:off x="9334500" y="-8467"/>
              <a:ext cx="2854325" cy="6866467"/>
            </a:xfrm>
            <a:custGeom>
              <a:avLst/>
              <a:gdLst/>
              <a:ahLst/>
              <a:cxnLst/>
              <a:rect l="0" t="0" r="r" b="b"/>
              <a:pathLst>
                <a:path w="2858013" h="6866467">
                  <a:moveTo>
                    <a:pt x="0" y="0"/>
                  </a:moveTo>
                  <a:lnTo>
                    <a:pt x="2858013" y="0"/>
                  </a:lnTo>
                  <a:lnTo>
                    <a:pt x="2858013" y="6866467"/>
                  </a:lnTo>
                  <a:lnTo>
                    <a:pt x="2473942" y="6866467"/>
                  </a:lnTo>
                  <a:lnTo>
                    <a:pt x="0" y="0"/>
                  </a:lnTo>
                </a:path>
              </a:pathLst>
            </a:custGeom>
            <a:solidFill>
              <a:srgbClr val="3F7819">
                <a:alpha val="70195"/>
              </a:srgbClr>
            </a:solidFill>
            <a:ln>
              <a:noFill/>
            </a:ln>
          </p:spPr>
        </p:sp>
        <p:sp>
          <p:nvSpPr>
            <p:cNvPr id="1048987" name="Rectangle 28"/>
            <p:cNvSpPr/>
            <p:nvPr/>
          </p:nvSpPr>
          <p:spPr>
            <a:xfrm>
              <a:off x="10898188" y="-8467"/>
              <a:ext cx="1290637" cy="6866467"/>
            </a:xfrm>
            <a:custGeom>
              <a:avLst/>
              <a:gdLst/>
              <a:ahLst/>
              <a:cxnLst/>
              <a:rect l="0" t="0" r="r" b="b"/>
              <a:pathLst>
                <a:path w="1290094" h="6858000">
                  <a:moveTo>
                    <a:pt x="1019735" y="0"/>
                  </a:moveTo>
                  <a:lnTo>
                    <a:pt x="1290094" y="0"/>
                  </a:lnTo>
                  <a:lnTo>
                    <a:pt x="1290094" y="6858000"/>
                  </a:lnTo>
                  <a:lnTo>
                    <a:pt x="0" y="6858000"/>
                  </a:lnTo>
                  <a:lnTo>
                    <a:pt x="1019735" y="0"/>
                  </a:lnTo>
                </a:path>
              </a:pathLst>
            </a:custGeom>
            <a:solidFill>
              <a:srgbClr val="C0E474">
                <a:alpha val="70195"/>
              </a:srgbClr>
            </a:solidFill>
            <a:ln>
              <a:noFill/>
            </a:ln>
          </p:spPr>
        </p:sp>
        <p:sp>
          <p:nvSpPr>
            <p:cNvPr id="1048988" name="Rectangle 29"/>
            <p:cNvSpPr/>
            <p:nvPr/>
          </p:nvSpPr>
          <p:spPr>
            <a:xfrm>
              <a:off x="10939463" y="-8467"/>
              <a:ext cx="1249362" cy="6866467"/>
            </a:xfrm>
            <a:custGeom>
              <a:avLst/>
              <a:gdLst/>
              <a:ahLst/>
              <a:cxnLst/>
              <a:rect l="0" t="0" r="r" b="b"/>
              <a:pathLst>
                <a:path w="1249825" h="6858000">
                  <a:moveTo>
                    <a:pt x="0" y="0"/>
                  </a:moveTo>
                  <a:lnTo>
                    <a:pt x="1249825" y="0"/>
                  </a:lnTo>
                  <a:lnTo>
                    <a:pt x="1249825" y="6858000"/>
                  </a:lnTo>
                  <a:lnTo>
                    <a:pt x="1109382" y="6858000"/>
                  </a:lnTo>
                  <a:lnTo>
                    <a:pt x="0" y="0"/>
                  </a:lnTo>
                </a:path>
              </a:pathLst>
            </a:custGeom>
            <a:solidFill>
              <a:schemeClr val="accent1">
                <a:alpha val="65097"/>
              </a:schemeClr>
            </a:solidFill>
            <a:ln>
              <a:noFill/>
            </a:ln>
          </p:spPr>
        </p:sp>
        <p:sp>
          <p:nvSpPr>
            <p:cNvPr id="1048989" name="Isosceles Triangle 27"/>
            <p:cNvSpPr/>
            <p:nvPr/>
          </p:nvSpPr>
          <p:spPr>
            <a:xfrm>
              <a:off x="10371138" y="3589086"/>
              <a:ext cx="1817687" cy="3268914"/>
            </a:xfrm>
            <a:prstGeom prst="triangle">
              <a:avLst>
                <a:gd name="adj" fmla="val 100000"/>
              </a:avLst>
            </a:prstGeom>
            <a:solidFill>
              <a:schemeClr val="accent1">
                <a:alpha val="79999"/>
              </a:schemeClr>
            </a:solidFill>
            <a:ln>
              <a:noFill/>
            </a:ln>
          </p:spPr>
        </p:sp>
        <p:sp>
          <p:nvSpPr>
            <p:cNvPr id="1048990" name="Isosceles Triangle 28"/>
            <p:cNvSpPr/>
            <p:nvPr/>
          </p:nvSpPr>
          <p:spPr>
            <a:xfrm>
              <a:off x="0" y="4012981"/>
              <a:ext cx="449263" cy="2845019"/>
            </a:xfrm>
            <a:prstGeom prst="triangle">
              <a:avLst>
                <a:gd name="adj" fmla="val 0"/>
              </a:avLst>
            </a:prstGeom>
            <a:solidFill>
              <a:schemeClr val="accent1">
                <a:alpha val="85097"/>
              </a:schemeClr>
            </a:solidFill>
            <a:ln>
              <a:noFill/>
            </a:ln>
          </p:spPr>
        </p:sp>
      </p:grpSp>
      <p:sp>
        <p:nvSpPr>
          <p:cNvPr id="1048993" name="Date Placeholder 6"/>
          <p:cNvSpPr>
            <a:spLocks noGrp="1"/>
          </p:cNvSpPr>
          <p:nvPr>
            <p:ph type="dt" sz="half" idx="2"/>
          </p:nvPr>
        </p:nvSpPr>
        <p:spPr>
          <a:xfrm>
            <a:off x="7205662" y="6042025"/>
            <a:ext cx="911225"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lgn="r"/>
            <a:fld id="{566ABCEB-ACFC-4714-9973-3DA970169C29}" type="datetime1">
              <a:rPr lang="en-IN" altLang="en-US" sz="900">
                <a:solidFill>
                  <a:srgbClr val="898989"/>
                </a:solidFill>
              </a:rPr>
              <a:pPr lvl="0" algn="r"/>
              <a:t>15-05-2024</a:t>
            </a:fld>
            <a:endParaRPr lang="en-IN" altLang="en-US" sz="900">
              <a:solidFill>
                <a:srgbClr val="898989"/>
              </a:solidFill>
            </a:endParaRPr>
          </a:p>
        </p:txBody>
      </p:sp>
      <p:sp>
        <p:nvSpPr>
          <p:cNvPr id="1048994" name="Footer Placeholder 7"/>
          <p:cNvSpPr>
            <a:spLocks noGrp="1"/>
          </p:cNvSpPr>
          <p:nvPr>
            <p:ph type="ftr" sz="quarter" idx="3"/>
          </p:nvPr>
        </p:nvSpPr>
        <p:spPr>
          <a:xfrm>
            <a:off x="677862" y="6042025"/>
            <a:ext cx="6297612"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endParaRPr lang="en-IN" altLang="en-US" sz="900">
              <a:solidFill>
                <a:srgbClr val="898989"/>
              </a:solidFill>
            </a:endParaRPr>
          </a:p>
        </p:txBody>
      </p:sp>
      <p:sp>
        <p:nvSpPr>
          <p:cNvPr id="1048995" name="Slide Number Placeholder 8"/>
          <p:cNvSpPr>
            <a:spLocks noGrp="1"/>
          </p:cNvSpPr>
          <p:nvPr>
            <p:ph type="sldNum" sz="quarter" idx="4"/>
          </p:nvPr>
        </p:nvSpPr>
        <p:spPr>
          <a:xfrm>
            <a:off x="8589962" y="6042025"/>
            <a:ext cx="684212"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lgn="r"/>
            <a:fld id="{566ABCEB-ACFC-4714-9973-3DA970169C29}" type="slidenum">
              <a:rPr lang="en-IN" altLang="en-US" sz="900">
                <a:solidFill>
                  <a:schemeClr val="accent1"/>
                </a:solidFill>
              </a:rPr>
              <a:pPr lvl="0" algn="r"/>
              <a:t>‹#›</a:t>
            </a:fld>
            <a:endParaRPr lang="en-IN" altLang="en-US" sz="900">
              <a:solidFill>
                <a:schemeClr val="accent1"/>
              </a:solidFill>
            </a:endParaRPr>
          </a:p>
        </p:txBody>
      </p:sp>
      <p:sp>
        <p:nvSpPr>
          <p:cNvPr id="1049000"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999"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998"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997"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996"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
        <p:cNvGrpSpPr/>
        <p:nvPr/>
      </p:nvGrpSpPr>
      <p:grpSpPr>
        <a:xfrm>
          <a:off x="0" y="0"/>
          <a:ext cx="0" cy="0"/>
          <a:chOff x="0" y="0"/>
          <a:chExt cx="0" cy="0"/>
        </a:xfrm>
      </p:grpSpPr>
      <p:grpSp>
        <p:nvGrpSpPr>
          <p:cNvPr id="279" name="Group 278"/>
          <p:cNvGrpSpPr/>
          <p:nvPr/>
        </p:nvGrpSpPr>
        <p:grpSpPr>
          <a:xfrm>
            <a:off x="0" y="-7937"/>
            <a:ext cx="12192000" cy="6865937"/>
            <a:chOff x="0" y="-8467"/>
            <a:chExt cx="12192000" cy="6866467"/>
          </a:xfrm>
        </p:grpSpPr>
        <p:cxnSp>
          <p:nvCxnSpPr>
            <p:cNvPr id="3145744" name="Straight Connector 19"/>
            <p:cNvCxnSpPr>
              <a:cxnSpLocks/>
            </p:cNvCxnSpPr>
            <p:nvPr/>
          </p:nvCxnSpPr>
          <p:spPr>
            <a:xfrm>
              <a:off x="9371013" y="-528"/>
              <a:ext cx="1219200" cy="6858528"/>
            </a:xfrm>
            <a:prstGeom prst="line">
              <a:avLst/>
            </a:prstGeom>
            <a:noFill/>
            <a:ln w="9525" cap="rnd" cmpd="sng">
              <a:solidFill>
                <a:srgbClr val="BFBFBF">
                  <a:alpha val="100000"/>
                </a:srgbClr>
              </a:solidFill>
              <a:prstDash val="solid"/>
              <a:round/>
            </a:ln>
          </p:spPr>
        </p:cxnSp>
        <p:cxnSp>
          <p:nvCxnSpPr>
            <p:cNvPr id="3145745" name="Straight Connector 20"/>
            <p:cNvCxnSpPr>
              <a:cxnSpLocks/>
            </p:cNvCxnSpPr>
            <p:nvPr/>
          </p:nvCxnSpPr>
          <p:spPr>
            <a:xfrm flipH="1">
              <a:off x="7424738" y="3681168"/>
              <a:ext cx="4764087" cy="3176832"/>
            </a:xfrm>
            <a:prstGeom prst="line">
              <a:avLst/>
            </a:prstGeom>
            <a:noFill/>
            <a:ln w="9525" cap="rnd" cmpd="sng">
              <a:solidFill>
                <a:srgbClr val="D9D9D9">
                  <a:alpha val="100000"/>
                </a:srgbClr>
              </a:solidFill>
              <a:prstDash val="solid"/>
              <a:round/>
            </a:ln>
          </p:spPr>
        </p:cxnSp>
        <p:sp>
          <p:nvSpPr>
            <p:cNvPr id="1049001" name="Rectangle 23"/>
            <p:cNvSpPr/>
            <p:nvPr/>
          </p:nvSpPr>
          <p:spPr>
            <a:xfrm>
              <a:off x="9182100" y="-8467"/>
              <a:ext cx="3006725" cy="6866467"/>
            </a:xfrm>
            <a:custGeom>
              <a:avLst/>
              <a:gdLst/>
              <a:ahLst/>
              <a:cxnLst/>
              <a:rect l="0" t="0" r="r" b="b"/>
              <a:pathLst>
                <a:path w="3007349" h="6866467">
                  <a:moveTo>
                    <a:pt x="2045532" y="0"/>
                  </a:moveTo>
                  <a:lnTo>
                    <a:pt x="3007349" y="0"/>
                  </a:lnTo>
                  <a:lnTo>
                    <a:pt x="3007349" y="6866467"/>
                  </a:lnTo>
                  <a:lnTo>
                    <a:pt x="0" y="6866467"/>
                  </a:lnTo>
                  <a:lnTo>
                    <a:pt x="2045532" y="0"/>
                  </a:lnTo>
                </a:path>
              </a:pathLst>
            </a:custGeom>
            <a:solidFill>
              <a:schemeClr val="accent1">
                <a:alpha val="30196"/>
              </a:schemeClr>
            </a:solidFill>
            <a:ln>
              <a:noFill/>
            </a:ln>
          </p:spPr>
        </p:sp>
        <p:sp>
          <p:nvSpPr>
            <p:cNvPr id="1049002" name="Rectangle 25"/>
            <p:cNvSpPr/>
            <p:nvPr/>
          </p:nvSpPr>
          <p:spPr>
            <a:xfrm>
              <a:off x="9602788" y="-8467"/>
              <a:ext cx="2589212" cy="6866467"/>
            </a:xfrm>
            <a:custGeom>
              <a:avLst/>
              <a:gdLst/>
              <a:ahLst/>
              <a:cxnLst/>
              <a:rect l="0" t="0" r="r" b="b"/>
              <a:pathLst>
                <a:path w="2573311" h="6866467">
                  <a:moveTo>
                    <a:pt x="0" y="0"/>
                  </a:moveTo>
                  <a:lnTo>
                    <a:pt x="2573311" y="0"/>
                  </a:lnTo>
                  <a:lnTo>
                    <a:pt x="2573311" y="6866467"/>
                  </a:lnTo>
                  <a:lnTo>
                    <a:pt x="1202336" y="6866467"/>
                  </a:lnTo>
                  <a:lnTo>
                    <a:pt x="0" y="0"/>
                  </a:lnTo>
                </a:path>
              </a:pathLst>
            </a:custGeom>
            <a:solidFill>
              <a:schemeClr val="accent1">
                <a:alpha val="20000"/>
              </a:schemeClr>
            </a:solidFill>
            <a:ln>
              <a:noFill/>
            </a:ln>
          </p:spPr>
        </p:sp>
        <p:sp>
          <p:nvSpPr>
            <p:cNvPr id="1049003" name="Isosceles Triangle 23"/>
            <p:cNvSpPr/>
            <p:nvPr/>
          </p:nvSpPr>
          <p:spPr>
            <a:xfrm>
              <a:off x="8932863" y="3047706"/>
              <a:ext cx="3259137" cy="3810294"/>
            </a:xfrm>
            <a:prstGeom prst="triangle">
              <a:avLst>
                <a:gd name="adj" fmla="val 100000"/>
              </a:avLst>
            </a:prstGeom>
            <a:solidFill>
              <a:schemeClr val="accent2">
                <a:alpha val="72156"/>
              </a:schemeClr>
            </a:solidFill>
            <a:ln>
              <a:noFill/>
            </a:ln>
          </p:spPr>
        </p:sp>
        <p:sp>
          <p:nvSpPr>
            <p:cNvPr id="1049004" name="Rectangle 27"/>
            <p:cNvSpPr/>
            <p:nvPr/>
          </p:nvSpPr>
          <p:spPr>
            <a:xfrm>
              <a:off x="9334500" y="-8467"/>
              <a:ext cx="2854325" cy="6866467"/>
            </a:xfrm>
            <a:custGeom>
              <a:avLst/>
              <a:gdLst/>
              <a:ahLst/>
              <a:cxnLst/>
              <a:rect l="0" t="0" r="r" b="b"/>
              <a:pathLst>
                <a:path w="2858013" h="6866467">
                  <a:moveTo>
                    <a:pt x="0" y="0"/>
                  </a:moveTo>
                  <a:lnTo>
                    <a:pt x="2858013" y="0"/>
                  </a:lnTo>
                  <a:lnTo>
                    <a:pt x="2858013" y="6866467"/>
                  </a:lnTo>
                  <a:lnTo>
                    <a:pt x="2473942" y="6866467"/>
                  </a:lnTo>
                  <a:lnTo>
                    <a:pt x="0" y="0"/>
                  </a:lnTo>
                </a:path>
              </a:pathLst>
            </a:custGeom>
            <a:solidFill>
              <a:srgbClr val="3F7819">
                <a:alpha val="70195"/>
              </a:srgbClr>
            </a:solidFill>
            <a:ln>
              <a:noFill/>
            </a:ln>
          </p:spPr>
        </p:sp>
        <p:sp>
          <p:nvSpPr>
            <p:cNvPr id="1049005" name="Rectangle 28"/>
            <p:cNvSpPr/>
            <p:nvPr/>
          </p:nvSpPr>
          <p:spPr>
            <a:xfrm>
              <a:off x="10898188" y="-8467"/>
              <a:ext cx="1290637" cy="6866467"/>
            </a:xfrm>
            <a:custGeom>
              <a:avLst/>
              <a:gdLst/>
              <a:ahLst/>
              <a:cxnLst/>
              <a:rect l="0" t="0" r="r" b="b"/>
              <a:pathLst>
                <a:path w="1290094" h="6858000">
                  <a:moveTo>
                    <a:pt x="1019735" y="0"/>
                  </a:moveTo>
                  <a:lnTo>
                    <a:pt x="1290094" y="0"/>
                  </a:lnTo>
                  <a:lnTo>
                    <a:pt x="1290094" y="6858000"/>
                  </a:lnTo>
                  <a:lnTo>
                    <a:pt x="0" y="6858000"/>
                  </a:lnTo>
                  <a:lnTo>
                    <a:pt x="1019735" y="0"/>
                  </a:lnTo>
                </a:path>
              </a:pathLst>
            </a:custGeom>
            <a:solidFill>
              <a:srgbClr val="C0E474">
                <a:alpha val="70195"/>
              </a:srgbClr>
            </a:solidFill>
            <a:ln>
              <a:noFill/>
            </a:ln>
          </p:spPr>
        </p:sp>
        <p:sp>
          <p:nvSpPr>
            <p:cNvPr id="1049006" name="Rectangle 29"/>
            <p:cNvSpPr/>
            <p:nvPr/>
          </p:nvSpPr>
          <p:spPr>
            <a:xfrm>
              <a:off x="10939463" y="-8467"/>
              <a:ext cx="1249362" cy="6866467"/>
            </a:xfrm>
            <a:custGeom>
              <a:avLst/>
              <a:gdLst/>
              <a:ahLst/>
              <a:cxnLst/>
              <a:rect l="0" t="0" r="r" b="b"/>
              <a:pathLst>
                <a:path w="1249825" h="6858000">
                  <a:moveTo>
                    <a:pt x="0" y="0"/>
                  </a:moveTo>
                  <a:lnTo>
                    <a:pt x="1249825" y="0"/>
                  </a:lnTo>
                  <a:lnTo>
                    <a:pt x="1249825" y="6858000"/>
                  </a:lnTo>
                  <a:lnTo>
                    <a:pt x="1109382" y="6858000"/>
                  </a:lnTo>
                  <a:lnTo>
                    <a:pt x="0" y="0"/>
                  </a:lnTo>
                </a:path>
              </a:pathLst>
            </a:custGeom>
            <a:solidFill>
              <a:schemeClr val="accent1">
                <a:alpha val="65097"/>
              </a:schemeClr>
            </a:solidFill>
            <a:ln>
              <a:noFill/>
            </a:ln>
          </p:spPr>
        </p:sp>
        <p:sp>
          <p:nvSpPr>
            <p:cNvPr id="1049007" name="Isosceles Triangle 27"/>
            <p:cNvSpPr/>
            <p:nvPr/>
          </p:nvSpPr>
          <p:spPr>
            <a:xfrm>
              <a:off x="10371138" y="3589086"/>
              <a:ext cx="1817687" cy="3268914"/>
            </a:xfrm>
            <a:prstGeom prst="triangle">
              <a:avLst>
                <a:gd name="adj" fmla="val 100000"/>
              </a:avLst>
            </a:prstGeom>
            <a:solidFill>
              <a:schemeClr val="accent1">
                <a:alpha val="79999"/>
              </a:schemeClr>
            </a:solidFill>
            <a:ln>
              <a:noFill/>
            </a:ln>
          </p:spPr>
        </p:sp>
        <p:sp>
          <p:nvSpPr>
            <p:cNvPr id="1049008" name="Isosceles Triangle 28"/>
            <p:cNvSpPr/>
            <p:nvPr/>
          </p:nvSpPr>
          <p:spPr>
            <a:xfrm>
              <a:off x="0" y="4012981"/>
              <a:ext cx="449263" cy="2845019"/>
            </a:xfrm>
            <a:prstGeom prst="triangle">
              <a:avLst>
                <a:gd name="adj" fmla="val 0"/>
              </a:avLst>
            </a:prstGeom>
            <a:solidFill>
              <a:schemeClr val="accent1">
                <a:alpha val="85097"/>
              </a:schemeClr>
            </a:solidFill>
            <a:ln>
              <a:noFill/>
            </a:ln>
          </p:spPr>
        </p:sp>
      </p:grpSp>
      <p:sp>
        <p:nvSpPr>
          <p:cNvPr id="1049011" name="Date Placeholder 2"/>
          <p:cNvSpPr>
            <a:spLocks noGrp="1"/>
          </p:cNvSpPr>
          <p:nvPr>
            <p:ph type="dt" sz="half" idx="2"/>
          </p:nvPr>
        </p:nvSpPr>
        <p:spPr>
          <a:xfrm>
            <a:off x="7205662" y="6042025"/>
            <a:ext cx="911225"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lgn="r"/>
            <a:fld id="{566ABCEB-ACFC-4714-9973-3DA970169C29}" type="datetime1">
              <a:rPr lang="en-IN" altLang="en-US" sz="900">
                <a:solidFill>
                  <a:srgbClr val="898989"/>
                </a:solidFill>
              </a:rPr>
              <a:pPr lvl="0" algn="r"/>
              <a:t>15-05-2024</a:t>
            </a:fld>
            <a:endParaRPr lang="en-IN" altLang="en-US" sz="900">
              <a:solidFill>
                <a:srgbClr val="898989"/>
              </a:solidFill>
            </a:endParaRPr>
          </a:p>
        </p:txBody>
      </p:sp>
      <p:sp>
        <p:nvSpPr>
          <p:cNvPr id="1049012" name="Footer Placeholder 3"/>
          <p:cNvSpPr>
            <a:spLocks noGrp="1"/>
          </p:cNvSpPr>
          <p:nvPr>
            <p:ph type="ftr" sz="quarter" idx="3"/>
          </p:nvPr>
        </p:nvSpPr>
        <p:spPr>
          <a:xfrm>
            <a:off x="677862" y="6042025"/>
            <a:ext cx="6297612"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endParaRPr lang="en-IN" altLang="en-US" sz="900">
              <a:solidFill>
                <a:srgbClr val="898989"/>
              </a:solidFill>
            </a:endParaRPr>
          </a:p>
        </p:txBody>
      </p:sp>
      <p:sp>
        <p:nvSpPr>
          <p:cNvPr id="1049013" name="Slide Number Placeholder 4"/>
          <p:cNvSpPr>
            <a:spLocks noGrp="1"/>
          </p:cNvSpPr>
          <p:nvPr>
            <p:ph type="sldNum" sz="quarter" idx="4"/>
          </p:nvPr>
        </p:nvSpPr>
        <p:spPr>
          <a:xfrm>
            <a:off x="8589962" y="6042025"/>
            <a:ext cx="684212"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lgn="r"/>
            <a:fld id="{566ABCEB-ACFC-4714-9973-3DA970169C29}" type="slidenum">
              <a:rPr lang="en-IN" altLang="en-US" sz="900">
                <a:solidFill>
                  <a:schemeClr val="accent1"/>
                </a:solidFill>
              </a:rPr>
              <a:pPr lvl="0" algn="r"/>
              <a:t>‹#›</a:t>
            </a:fld>
            <a:endParaRPr lang="en-IN" altLang="en-US" sz="900">
              <a:solidFill>
                <a:schemeClr val="accent1"/>
              </a:solidFill>
            </a:endParaRPr>
          </a:p>
        </p:txBody>
      </p:sp>
      <p:sp>
        <p:nvSpPr>
          <p:cNvPr id="1049014"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
        <p:cNvGrpSpPr/>
        <p:nvPr/>
      </p:nvGrpSpPr>
      <p:grpSpPr>
        <a:xfrm>
          <a:off x="0" y="0"/>
          <a:ext cx="0" cy="0"/>
          <a:chOff x="0" y="0"/>
          <a:chExt cx="0" cy="0"/>
        </a:xfrm>
      </p:grpSpPr>
      <p:grpSp>
        <p:nvGrpSpPr>
          <p:cNvPr id="283" name="Group 282"/>
          <p:cNvGrpSpPr/>
          <p:nvPr/>
        </p:nvGrpSpPr>
        <p:grpSpPr>
          <a:xfrm>
            <a:off x="0" y="-7937"/>
            <a:ext cx="12192000" cy="6865937"/>
            <a:chOff x="0" y="-8467"/>
            <a:chExt cx="12192000" cy="6866467"/>
          </a:xfrm>
        </p:grpSpPr>
        <p:cxnSp>
          <p:nvCxnSpPr>
            <p:cNvPr id="3145746" name="Straight Connector 19"/>
            <p:cNvCxnSpPr>
              <a:cxnSpLocks/>
            </p:cNvCxnSpPr>
            <p:nvPr/>
          </p:nvCxnSpPr>
          <p:spPr>
            <a:xfrm>
              <a:off x="9371013" y="-528"/>
              <a:ext cx="1219200" cy="6858528"/>
            </a:xfrm>
            <a:prstGeom prst="line">
              <a:avLst/>
            </a:prstGeom>
            <a:noFill/>
            <a:ln w="9525" cap="rnd" cmpd="sng">
              <a:solidFill>
                <a:srgbClr val="BFBFBF">
                  <a:alpha val="100000"/>
                </a:srgbClr>
              </a:solidFill>
              <a:prstDash val="solid"/>
              <a:round/>
            </a:ln>
          </p:spPr>
        </p:cxnSp>
        <p:cxnSp>
          <p:nvCxnSpPr>
            <p:cNvPr id="3145747" name="Straight Connector 20"/>
            <p:cNvCxnSpPr>
              <a:cxnSpLocks/>
            </p:cNvCxnSpPr>
            <p:nvPr/>
          </p:nvCxnSpPr>
          <p:spPr>
            <a:xfrm flipH="1">
              <a:off x="7424738" y="3681168"/>
              <a:ext cx="4764087" cy="3176832"/>
            </a:xfrm>
            <a:prstGeom prst="line">
              <a:avLst/>
            </a:prstGeom>
            <a:noFill/>
            <a:ln w="9525" cap="rnd" cmpd="sng">
              <a:solidFill>
                <a:srgbClr val="D9D9D9">
                  <a:alpha val="100000"/>
                </a:srgbClr>
              </a:solidFill>
              <a:prstDash val="solid"/>
              <a:round/>
            </a:ln>
          </p:spPr>
        </p:cxnSp>
        <p:sp>
          <p:nvSpPr>
            <p:cNvPr id="1049015" name="Rectangle 23"/>
            <p:cNvSpPr/>
            <p:nvPr/>
          </p:nvSpPr>
          <p:spPr>
            <a:xfrm>
              <a:off x="9182100" y="-8467"/>
              <a:ext cx="3006725" cy="6866467"/>
            </a:xfrm>
            <a:custGeom>
              <a:avLst/>
              <a:gdLst/>
              <a:ahLst/>
              <a:cxnLst/>
              <a:rect l="0" t="0" r="r" b="b"/>
              <a:pathLst>
                <a:path w="3007349" h="6866467">
                  <a:moveTo>
                    <a:pt x="2045532" y="0"/>
                  </a:moveTo>
                  <a:lnTo>
                    <a:pt x="3007349" y="0"/>
                  </a:lnTo>
                  <a:lnTo>
                    <a:pt x="3007349" y="6866467"/>
                  </a:lnTo>
                  <a:lnTo>
                    <a:pt x="0" y="6866467"/>
                  </a:lnTo>
                  <a:lnTo>
                    <a:pt x="2045532" y="0"/>
                  </a:lnTo>
                </a:path>
              </a:pathLst>
            </a:custGeom>
            <a:solidFill>
              <a:schemeClr val="accent1">
                <a:alpha val="30196"/>
              </a:schemeClr>
            </a:solidFill>
            <a:ln>
              <a:noFill/>
            </a:ln>
          </p:spPr>
        </p:sp>
        <p:sp>
          <p:nvSpPr>
            <p:cNvPr id="1049016" name="Rectangle 25"/>
            <p:cNvSpPr/>
            <p:nvPr/>
          </p:nvSpPr>
          <p:spPr>
            <a:xfrm>
              <a:off x="9602788" y="-8467"/>
              <a:ext cx="2589212" cy="6866467"/>
            </a:xfrm>
            <a:custGeom>
              <a:avLst/>
              <a:gdLst/>
              <a:ahLst/>
              <a:cxnLst/>
              <a:rect l="0" t="0" r="r" b="b"/>
              <a:pathLst>
                <a:path w="2573311" h="6866467">
                  <a:moveTo>
                    <a:pt x="0" y="0"/>
                  </a:moveTo>
                  <a:lnTo>
                    <a:pt x="2573311" y="0"/>
                  </a:lnTo>
                  <a:lnTo>
                    <a:pt x="2573311" y="6866467"/>
                  </a:lnTo>
                  <a:lnTo>
                    <a:pt x="1202336" y="6866467"/>
                  </a:lnTo>
                  <a:lnTo>
                    <a:pt x="0" y="0"/>
                  </a:lnTo>
                </a:path>
              </a:pathLst>
            </a:custGeom>
            <a:solidFill>
              <a:schemeClr val="accent1">
                <a:alpha val="20000"/>
              </a:schemeClr>
            </a:solidFill>
            <a:ln>
              <a:noFill/>
            </a:ln>
          </p:spPr>
        </p:sp>
        <p:sp>
          <p:nvSpPr>
            <p:cNvPr id="1049017" name="Isosceles Triangle 23"/>
            <p:cNvSpPr/>
            <p:nvPr/>
          </p:nvSpPr>
          <p:spPr>
            <a:xfrm>
              <a:off x="8932863" y="3047706"/>
              <a:ext cx="3259137" cy="3810294"/>
            </a:xfrm>
            <a:prstGeom prst="triangle">
              <a:avLst>
                <a:gd name="adj" fmla="val 100000"/>
              </a:avLst>
            </a:prstGeom>
            <a:solidFill>
              <a:schemeClr val="accent2">
                <a:alpha val="72156"/>
              </a:schemeClr>
            </a:solidFill>
            <a:ln>
              <a:noFill/>
            </a:ln>
          </p:spPr>
        </p:sp>
        <p:sp>
          <p:nvSpPr>
            <p:cNvPr id="1049018" name="Rectangle 27"/>
            <p:cNvSpPr/>
            <p:nvPr/>
          </p:nvSpPr>
          <p:spPr>
            <a:xfrm>
              <a:off x="9334500" y="-8467"/>
              <a:ext cx="2854325" cy="6866467"/>
            </a:xfrm>
            <a:custGeom>
              <a:avLst/>
              <a:gdLst/>
              <a:ahLst/>
              <a:cxnLst/>
              <a:rect l="0" t="0" r="r" b="b"/>
              <a:pathLst>
                <a:path w="2858013" h="6866467">
                  <a:moveTo>
                    <a:pt x="0" y="0"/>
                  </a:moveTo>
                  <a:lnTo>
                    <a:pt x="2858013" y="0"/>
                  </a:lnTo>
                  <a:lnTo>
                    <a:pt x="2858013" y="6866467"/>
                  </a:lnTo>
                  <a:lnTo>
                    <a:pt x="2473942" y="6866467"/>
                  </a:lnTo>
                  <a:lnTo>
                    <a:pt x="0" y="0"/>
                  </a:lnTo>
                </a:path>
              </a:pathLst>
            </a:custGeom>
            <a:solidFill>
              <a:srgbClr val="3F7819">
                <a:alpha val="70195"/>
              </a:srgbClr>
            </a:solidFill>
            <a:ln>
              <a:noFill/>
            </a:ln>
          </p:spPr>
        </p:sp>
        <p:sp>
          <p:nvSpPr>
            <p:cNvPr id="1049019" name="Rectangle 28"/>
            <p:cNvSpPr/>
            <p:nvPr/>
          </p:nvSpPr>
          <p:spPr>
            <a:xfrm>
              <a:off x="10898188" y="-8467"/>
              <a:ext cx="1290637" cy="6866467"/>
            </a:xfrm>
            <a:custGeom>
              <a:avLst/>
              <a:gdLst/>
              <a:ahLst/>
              <a:cxnLst/>
              <a:rect l="0" t="0" r="r" b="b"/>
              <a:pathLst>
                <a:path w="1290094" h="6858000">
                  <a:moveTo>
                    <a:pt x="1019735" y="0"/>
                  </a:moveTo>
                  <a:lnTo>
                    <a:pt x="1290094" y="0"/>
                  </a:lnTo>
                  <a:lnTo>
                    <a:pt x="1290094" y="6858000"/>
                  </a:lnTo>
                  <a:lnTo>
                    <a:pt x="0" y="6858000"/>
                  </a:lnTo>
                  <a:lnTo>
                    <a:pt x="1019735" y="0"/>
                  </a:lnTo>
                </a:path>
              </a:pathLst>
            </a:custGeom>
            <a:solidFill>
              <a:srgbClr val="C0E474">
                <a:alpha val="70195"/>
              </a:srgbClr>
            </a:solidFill>
            <a:ln>
              <a:noFill/>
            </a:ln>
          </p:spPr>
        </p:sp>
        <p:sp>
          <p:nvSpPr>
            <p:cNvPr id="1049020" name="Rectangle 29"/>
            <p:cNvSpPr/>
            <p:nvPr/>
          </p:nvSpPr>
          <p:spPr>
            <a:xfrm>
              <a:off x="10939463" y="-8467"/>
              <a:ext cx="1249362" cy="6866467"/>
            </a:xfrm>
            <a:custGeom>
              <a:avLst/>
              <a:gdLst/>
              <a:ahLst/>
              <a:cxnLst/>
              <a:rect l="0" t="0" r="r" b="b"/>
              <a:pathLst>
                <a:path w="1249825" h="6858000">
                  <a:moveTo>
                    <a:pt x="0" y="0"/>
                  </a:moveTo>
                  <a:lnTo>
                    <a:pt x="1249825" y="0"/>
                  </a:lnTo>
                  <a:lnTo>
                    <a:pt x="1249825" y="6858000"/>
                  </a:lnTo>
                  <a:lnTo>
                    <a:pt x="1109382" y="6858000"/>
                  </a:lnTo>
                  <a:lnTo>
                    <a:pt x="0" y="0"/>
                  </a:lnTo>
                </a:path>
              </a:pathLst>
            </a:custGeom>
            <a:solidFill>
              <a:schemeClr val="accent1">
                <a:alpha val="65097"/>
              </a:schemeClr>
            </a:solidFill>
            <a:ln>
              <a:noFill/>
            </a:ln>
          </p:spPr>
        </p:sp>
        <p:sp>
          <p:nvSpPr>
            <p:cNvPr id="1049021" name="Isosceles Triangle 27"/>
            <p:cNvSpPr/>
            <p:nvPr/>
          </p:nvSpPr>
          <p:spPr>
            <a:xfrm>
              <a:off x="10371138" y="3589086"/>
              <a:ext cx="1817687" cy="3268914"/>
            </a:xfrm>
            <a:prstGeom prst="triangle">
              <a:avLst>
                <a:gd name="adj" fmla="val 100000"/>
              </a:avLst>
            </a:prstGeom>
            <a:solidFill>
              <a:schemeClr val="accent1">
                <a:alpha val="79999"/>
              </a:schemeClr>
            </a:solidFill>
            <a:ln>
              <a:noFill/>
            </a:ln>
          </p:spPr>
        </p:sp>
        <p:sp>
          <p:nvSpPr>
            <p:cNvPr id="1049022" name="Isosceles Triangle 28"/>
            <p:cNvSpPr/>
            <p:nvPr/>
          </p:nvSpPr>
          <p:spPr>
            <a:xfrm>
              <a:off x="0" y="4012981"/>
              <a:ext cx="449263" cy="2845019"/>
            </a:xfrm>
            <a:prstGeom prst="triangle">
              <a:avLst>
                <a:gd name="adj" fmla="val 0"/>
              </a:avLst>
            </a:prstGeom>
            <a:solidFill>
              <a:schemeClr val="accent1">
                <a:alpha val="85097"/>
              </a:schemeClr>
            </a:solidFill>
            <a:ln>
              <a:noFill/>
            </a:ln>
          </p:spPr>
        </p:sp>
      </p:grpSp>
      <p:sp>
        <p:nvSpPr>
          <p:cNvPr id="1049025" name="Date Placeholder 1"/>
          <p:cNvSpPr>
            <a:spLocks noGrp="1"/>
          </p:cNvSpPr>
          <p:nvPr>
            <p:ph type="dt" sz="half" idx="2"/>
          </p:nvPr>
        </p:nvSpPr>
        <p:spPr>
          <a:xfrm>
            <a:off x="7205662" y="6042025"/>
            <a:ext cx="911225"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lgn="r"/>
            <a:fld id="{566ABCEB-ACFC-4714-9973-3DA970169C29}" type="datetime1">
              <a:rPr lang="en-IN" altLang="en-US" sz="900">
                <a:solidFill>
                  <a:srgbClr val="898989"/>
                </a:solidFill>
              </a:rPr>
              <a:pPr lvl="0" algn="r"/>
              <a:t>15-05-2024</a:t>
            </a:fld>
            <a:endParaRPr lang="en-IN" altLang="en-US" sz="900">
              <a:solidFill>
                <a:srgbClr val="898989"/>
              </a:solidFill>
            </a:endParaRPr>
          </a:p>
        </p:txBody>
      </p:sp>
      <p:sp>
        <p:nvSpPr>
          <p:cNvPr id="1049026" name="Footer Placeholder 2"/>
          <p:cNvSpPr>
            <a:spLocks noGrp="1"/>
          </p:cNvSpPr>
          <p:nvPr>
            <p:ph type="ftr" sz="quarter" idx="3"/>
          </p:nvPr>
        </p:nvSpPr>
        <p:spPr>
          <a:xfrm>
            <a:off x="677862" y="6042025"/>
            <a:ext cx="6297612"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endParaRPr lang="en-IN" altLang="en-US" sz="900">
              <a:solidFill>
                <a:srgbClr val="898989"/>
              </a:solidFill>
            </a:endParaRPr>
          </a:p>
        </p:txBody>
      </p:sp>
      <p:sp>
        <p:nvSpPr>
          <p:cNvPr id="1049027" name="Slide Number Placeholder 3"/>
          <p:cNvSpPr>
            <a:spLocks noGrp="1"/>
          </p:cNvSpPr>
          <p:nvPr>
            <p:ph type="sldNum" sz="quarter" idx="4"/>
          </p:nvPr>
        </p:nvSpPr>
        <p:spPr>
          <a:xfrm>
            <a:off x="8589962" y="6042025"/>
            <a:ext cx="684212"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lgn="r"/>
            <a:fld id="{566ABCEB-ACFC-4714-9973-3DA970169C29}" type="slidenum">
              <a:rPr lang="en-IN" altLang="en-US" sz="900">
                <a:solidFill>
                  <a:schemeClr val="accent1"/>
                </a:solidFill>
              </a:rPr>
              <a:pPr lvl="0" algn="r"/>
              <a:t>‹#›</a:t>
            </a:fld>
            <a:endParaRPr lang="en-IN" altLang="en-US" sz="900">
              <a:solidFill>
                <a:schemeClr val="accent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
        <p:cNvGrpSpPr/>
        <p:nvPr/>
      </p:nvGrpSpPr>
      <p:grpSpPr>
        <a:xfrm>
          <a:off x="0" y="0"/>
          <a:ext cx="0" cy="0"/>
          <a:chOff x="0" y="0"/>
          <a:chExt cx="0" cy="0"/>
        </a:xfrm>
      </p:grpSpPr>
      <p:grpSp>
        <p:nvGrpSpPr>
          <p:cNvPr id="287" name="Group 286"/>
          <p:cNvGrpSpPr/>
          <p:nvPr/>
        </p:nvGrpSpPr>
        <p:grpSpPr>
          <a:xfrm>
            <a:off x="0" y="-7937"/>
            <a:ext cx="12192000" cy="6865937"/>
            <a:chOff x="0" y="-8467"/>
            <a:chExt cx="12192000" cy="6866467"/>
          </a:xfrm>
        </p:grpSpPr>
        <p:cxnSp>
          <p:nvCxnSpPr>
            <p:cNvPr id="3145748" name="Straight Connector 19"/>
            <p:cNvCxnSpPr>
              <a:cxnSpLocks/>
            </p:cNvCxnSpPr>
            <p:nvPr/>
          </p:nvCxnSpPr>
          <p:spPr>
            <a:xfrm>
              <a:off x="9371013" y="-528"/>
              <a:ext cx="1219200" cy="6858528"/>
            </a:xfrm>
            <a:prstGeom prst="line">
              <a:avLst/>
            </a:prstGeom>
            <a:noFill/>
            <a:ln w="9525" cap="rnd" cmpd="sng">
              <a:solidFill>
                <a:srgbClr val="BFBFBF">
                  <a:alpha val="100000"/>
                </a:srgbClr>
              </a:solidFill>
              <a:prstDash val="solid"/>
              <a:round/>
            </a:ln>
          </p:spPr>
        </p:cxnSp>
        <p:cxnSp>
          <p:nvCxnSpPr>
            <p:cNvPr id="3145749" name="Straight Connector 20"/>
            <p:cNvCxnSpPr>
              <a:cxnSpLocks/>
            </p:cNvCxnSpPr>
            <p:nvPr/>
          </p:nvCxnSpPr>
          <p:spPr>
            <a:xfrm flipH="1">
              <a:off x="7424738" y="3681168"/>
              <a:ext cx="4764087" cy="3176832"/>
            </a:xfrm>
            <a:prstGeom prst="line">
              <a:avLst/>
            </a:prstGeom>
            <a:noFill/>
            <a:ln w="9525" cap="rnd" cmpd="sng">
              <a:solidFill>
                <a:srgbClr val="D9D9D9">
                  <a:alpha val="100000"/>
                </a:srgbClr>
              </a:solidFill>
              <a:prstDash val="solid"/>
              <a:round/>
            </a:ln>
          </p:spPr>
        </p:cxnSp>
        <p:sp>
          <p:nvSpPr>
            <p:cNvPr id="1049028" name="Rectangle 23"/>
            <p:cNvSpPr/>
            <p:nvPr/>
          </p:nvSpPr>
          <p:spPr>
            <a:xfrm>
              <a:off x="9182100" y="-8467"/>
              <a:ext cx="3006725" cy="6866467"/>
            </a:xfrm>
            <a:custGeom>
              <a:avLst/>
              <a:gdLst/>
              <a:ahLst/>
              <a:cxnLst/>
              <a:rect l="0" t="0" r="r" b="b"/>
              <a:pathLst>
                <a:path w="3007349" h="6866467">
                  <a:moveTo>
                    <a:pt x="2045532" y="0"/>
                  </a:moveTo>
                  <a:lnTo>
                    <a:pt x="3007349" y="0"/>
                  </a:lnTo>
                  <a:lnTo>
                    <a:pt x="3007349" y="6866467"/>
                  </a:lnTo>
                  <a:lnTo>
                    <a:pt x="0" y="6866467"/>
                  </a:lnTo>
                  <a:lnTo>
                    <a:pt x="2045532" y="0"/>
                  </a:lnTo>
                </a:path>
              </a:pathLst>
            </a:custGeom>
            <a:solidFill>
              <a:schemeClr val="accent1">
                <a:alpha val="30196"/>
              </a:schemeClr>
            </a:solidFill>
            <a:ln>
              <a:noFill/>
            </a:ln>
          </p:spPr>
        </p:sp>
        <p:sp>
          <p:nvSpPr>
            <p:cNvPr id="1049029" name="Rectangle 25"/>
            <p:cNvSpPr/>
            <p:nvPr/>
          </p:nvSpPr>
          <p:spPr>
            <a:xfrm>
              <a:off x="9602788" y="-8467"/>
              <a:ext cx="2589212" cy="6866467"/>
            </a:xfrm>
            <a:custGeom>
              <a:avLst/>
              <a:gdLst/>
              <a:ahLst/>
              <a:cxnLst/>
              <a:rect l="0" t="0" r="r" b="b"/>
              <a:pathLst>
                <a:path w="2573311" h="6866467">
                  <a:moveTo>
                    <a:pt x="0" y="0"/>
                  </a:moveTo>
                  <a:lnTo>
                    <a:pt x="2573311" y="0"/>
                  </a:lnTo>
                  <a:lnTo>
                    <a:pt x="2573311" y="6866467"/>
                  </a:lnTo>
                  <a:lnTo>
                    <a:pt x="1202336" y="6866467"/>
                  </a:lnTo>
                  <a:lnTo>
                    <a:pt x="0" y="0"/>
                  </a:lnTo>
                </a:path>
              </a:pathLst>
            </a:custGeom>
            <a:solidFill>
              <a:schemeClr val="accent1">
                <a:alpha val="20000"/>
              </a:schemeClr>
            </a:solidFill>
            <a:ln>
              <a:noFill/>
            </a:ln>
          </p:spPr>
        </p:sp>
        <p:sp>
          <p:nvSpPr>
            <p:cNvPr id="1049030" name="Isosceles Triangle 23"/>
            <p:cNvSpPr/>
            <p:nvPr/>
          </p:nvSpPr>
          <p:spPr>
            <a:xfrm>
              <a:off x="8932863" y="3047706"/>
              <a:ext cx="3259137" cy="3810294"/>
            </a:xfrm>
            <a:prstGeom prst="triangle">
              <a:avLst>
                <a:gd name="adj" fmla="val 100000"/>
              </a:avLst>
            </a:prstGeom>
            <a:solidFill>
              <a:schemeClr val="accent2">
                <a:alpha val="72156"/>
              </a:schemeClr>
            </a:solidFill>
            <a:ln>
              <a:noFill/>
            </a:ln>
          </p:spPr>
        </p:sp>
        <p:sp>
          <p:nvSpPr>
            <p:cNvPr id="1049031" name="Rectangle 27"/>
            <p:cNvSpPr/>
            <p:nvPr/>
          </p:nvSpPr>
          <p:spPr>
            <a:xfrm>
              <a:off x="9334500" y="-8467"/>
              <a:ext cx="2854325" cy="6866467"/>
            </a:xfrm>
            <a:custGeom>
              <a:avLst/>
              <a:gdLst/>
              <a:ahLst/>
              <a:cxnLst/>
              <a:rect l="0" t="0" r="r" b="b"/>
              <a:pathLst>
                <a:path w="2858013" h="6866467">
                  <a:moveTo>
                    <a:pt x="0" y="0"/>
                  </a:moveTo>
                  <a:lnTo>
                    <a:pt x="2858013" y="0"/>
                  </a:lnTo>
                  <a:lnTo>
                    <a:pt x="2858013" y="6866467"/>
                  </a:lnTo>
                  <a:lnTo>
                    <a:pt x="2473942" y="6866467"/>
                  </a:lnTo>
                  <a:lnTo>
                    <a:pt x="0" y="0"/>
                  </a:lnTo>
                </a:path>
              </a:pathLst>
            </a:custGeom>
            <a:solidFill>
              <a:srgbClr val="3F7819">
                <a:alpha val="70195"/>
              </a:srgbClr>
            </a:solidFill>
            <a:ln>
              <a:noFill/>
            </a:ln>
          </p:spPr>
        </p:sp>
        <p:sp>
          <p:nvSpPr>
            <p:cNvPr id="1049032" name="Rectangle 28"/>
            <p:cNvSpPr/>
            <p:nvPr/>
          </p:nvSpPr>
          <p:spPr>
            <a:xfrm>
              <a:off x="10898188" y="-8467"/>
              <a:ext cx="1290637" cy="6866467"/>
            </a:xfrm>
            <a:custGeom>
              <a:avLst/>
              <a:gdLst/>
              <a:ahLst/>
              <a:cxnLst/>
              <a:rect l="0" t="0" r="r" b="b"/>
              <a:pathLst>
                <a:path w="1290094" h="6858000">
                  <a:moveTo>
                    <a:pt x="1019735" y="0"/>
                  </a:moveTo>
                  <a:lnTo>
                    <a:pt x="1290094" y="0"/>
                  </a:lnTo>
                  <a:lnTo>
                    <a:pt x="1290094" y="6858000"/>
                  </a:lnTo>
                  <a:lnTo>
                    <a:pt x="0" y="6858000"/>
                  </a:lnTo>
                  <a:lnTo>
                    <a:pt x="1019735" y="0"/>
                  </a:lnTo>
                </a:path>
              </a:pathLst>
            </a:custGeom>
            <a:solidFill>
              <a:srgbClr val="C0E474">
                <a:alpha val="70195"/>
              </a:srgbClr>
            </a:solidFill>
            <a:ln>
              <a:noFill/>
            </a:ln>
          </p:spPr>
        </p:sp>
        <p:sp>
          <p:nvSpPr>
            <p:cNvPr id="1049033" name="Rectangle 29"/>
            <p:cNvSpPr/>
            <p:nvPr/>
          </p:nvSpPr>
          <p:spPr>
            <a:xfrm>
              <a:off x="10939463" y="-8467"/>
              <a:ext cx="1249362" cy="6866467"/>
            </a:xfrm>
            <a:custGeom>
              <a:avLst/>
              <a:gdLst/>
              <a:ahLst/>
              <a:cxnLst/>
              <a:rect l="0" t="0" r="r" b="b"/>
              <a:pathLst>
                <a:path w="1249825" h="6858000">
                  <a:moveTo>
                    <a:pt x="0" y="0"/>
                  </a:moveTo>
                  <a:lnTo>
                    <a:pt x="1249825" y="0"/>
                  </a:lnTo>
                  <a:lnTo>
                    <a:pt x="1249825" y="6858000"/>
                  </a:lnTo>
                  <a:lnTo>
                    <a:pt x="1109382" y="6858000"/>
                  </a:lnTo>
                  <a:lnTo>
                    <a:pt x="0" y="0"/>
                  </a:lnTo>
                </a:path>
              </a:pathLst>
            </a:custGeom>
            <a:solidFill>
              <a:schemeClr val="accent1">
                <a:alpha val="65097"/>
              </a:schemeClr>
            </a:solidFill>
            <a:ln>
              <a:noFill/>
            </a:ln>
          </p:spPr>
        </p:sp>
        <p:sp>
          <p:nvSpPr>
            <p:cNvPr id="1049034" name="Isosceles Triangle 27"/>
            <p:cNvSpPr/>
            <p:nvPr/>
          </p:nvSpPr>
          <p:spPr>
            <a:xfrm>
              <a:off x="10371138" y="3589086"/>
              <a:ext cx="1817687" cy="3268914"/>
            </a:xfrm>
            <a:prstGeom prst="triangle">
              <a:avLst>
                <a:gd name="adj" fmla="val 100000"/>
              </a:avLst>
            </a:prstGeom>
            <a:solidFill>
              <a:schemeClr val="accent1">
                <a:alpha val="79999"/>
              </a:schemeClr>
            </a:solidFill>
            <a:ln>
              <a:noFill/>
            </a:ln>
          </p:spPr>
        </p:sp>
        <p:sp>
          <p:nvSpPr>
            <p:cNvPr id="1049035" name="Isosceles Triangle 28"/>
            <p:cNvSpPr/>
            <p:nvPr/>
          </p:nvSpPr>
          <p:spPr>
            <a:xfrm>
              <a:off x="0" y="4012981"/>
              <a:ext cx="449263" cy="2845019"/>
            </a:xfrm>
            <a:prstGeom prst="triangle">
              <a:avLst>
                <a:gd name="adj" fmla="val 0"/>
              </a:avLst>
            </a:prstGeom>
            <a:solidFill>
              <a:schemeClr val="accent1">
                <a:alpha val="85097"/>
              </a:schemeClr>
            </a:solidFill>
            <a:ln>
              <a:noFill/>
            </a:ln>
          </p:spPr>
        </p:sp>
      </p:grpSp>
      <p:sp>
        <p:nvSpPr>
          <p:cNvPr id="1049038" name="Date Placeholder 4"/>
          <p:cNvSpPr>
            <a:spLocks noGrp="1"/>
          </p:cNvSpPr>
          <p:nvPr>
            <p:ph type="dt" sz="half" idx="2"/>
          </p:nvPr>
        </p:nvSpPr>
        <p:spPr>
          <a:xfrm>
            <a:off x="7205662" y="6042025"/>
            <a:ext cx="911225"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lgn="r"/>
            <a:fld id="{566ABCEB-ACFC-4714-9973-3DA970169C29}" type="datetime1">
              <a:rPr lang="en-IN" altLang="en-US" sz="900">
                <a:solidFill>
                  <a:srgbClr val="898989"/>
                </a:solidFill>
              </a:rPr>
              <a:pPr lvl="0" algn="r"/>
              <a:t>15-05-2024</a:t>
            </a:fld>
            <a:endParaRPr lang="en-IN" altLang="en-US" sz="900">
              <a:solidFill>
                <a:srgbClr val="898989"/>
              </a:solidFill>
            </a:endParaRPr>
          </a:p>
        </p:txBody>
      </p:sp>
      <p:sp>
        <p:nvSpPr>
          <p:cNvPr id="1049039" name="Footer Placeholder 5"/>
          <p:cNvSpPr>
            <a:spLocks noGrp="1"/>
          </p:cNvSpPr>
          <p:nvPr>
            <p:ph type="ftr" sz="quarter" idx="3"/>
          </p:nvPr>
        </p:nvSpPr>
        <p:spPr>
          <a:xfrm>
            <a:off x="677862" y="6042025"/>
            <a:ext cx="6297612"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endParaRPr lang="en-IN" altLang="en-US" sz="900">
              <a:solidFill>
                <a:srgbClr val="898989"/>
              </a:solidFill>
            </a:endParaRPr>
          </a:p>
        </p:txBody>
      </p:sp>
      <p:sp>
        <p:nvSpPr>
          <p:cNvPr id="1049040" name="Slide Number Placeholder 6"/>
          <p:cNvSpPr>
            <a:spLocks noGrp="1"/>
          </p:cNvSpPr>
          <p:nvPr>
            <p:ph type="sldNum" sz="quarter" idx="4"/>
          </p:nvPr>
        </p:nvSpPr>
        <p:spPr>
          <a:xfrm>
            <a:off x="8589962" y="6042025"/>
            <a:ext cx="684212"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lgn="r"/>
            <a:fld id="{566ABCEB-ACFC-4714-9973-3DA970169C29}" type="slidenum">
              <a:rPr lang="en-IN" altLang="en-US" sz="900">
                <a:solidFill>
                  <a:schemeClr val="accent1"/>
                </a:solidFill>
              </a:rPr>
              <a:pPr lvl="0" algn="r"/>
              <a:t>‹#›</a:t>
            </a:fld>
            <a:endParaRPr lang="en-IN" altLang="en-US" sz="900">
              <a:solidFill>
                <a:schemeClr val="accent1"/>
              </a:solidFill>
            </a:endParaRPr>
          </a:p>
        </p:txBody>
      </p:sp>
      <p:sp>
        <p:nvSpPr>
          <p:cNvPr id="1049043"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1049042"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9041"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
        <p:cNvGrpSpPr/>
        <p:nvPr/>
      </p:nvGrpSpPr>
      <p:grpSpPr>
        <a:xfrm>
          <a:off x="0" y="0"/>
          <a:ext cx="0" cy="0"/>
          <a:chOff x="0" y="0"/>
          <a:chExt cx="0" cy="0"/>
        </a:xfrm>
      </p:grpSpPr>
      <p:grpSp>
        <p:nvGrpSpPr>
          <p:cNvPr id="291" name="Group 290"/>
          <p:cNvGrpSpPr/>
          <p:nvPr/>
        </p:nvGrpSpPr>
        <p:grpSpPr>
          <a:xfrm>
            <a:off x="0" y="-7937"/>
            <a:ext cx="12192000" cy="6865937"/>
            <a:chOff x="0" y="-8467"/>
            <a:chExt cx="12192000" cy="6866467"/>
          </a:xfrm>
        </p:grpSpPr>
        <p:cxnSp>
          <p:nvCxnSpPr>
            <p:cNvPr id="3145750" name="Straight Connector 19"/>
            <p:cNvCxnSpPr>
              <a:cxnSpLocks/>
            </p:cNvCxnSpPr>
            <p:nvPr/>
          </p:nvCxnSpPr>
          <p:spPr>
            <a:xfrm>
              <a:off x="9371013" y="-528"/>
              <a:ext cx="1219200" cy="6858528"/>
            </a:xfrm>
            <a:prstGeom prst="line">
              <a:avLst/>
            </a:prstGeom>
            <a:noFill/>
            <a:ln w="9525" cap="rnd" cmpd="sng">
              <a:solidFill>
                <a:srgbClr val="BFBFBF">
                  <a:alpha val="100000"/>
                </a:srgbClr>
              </a:solidFill>
              <a:prstDash val="solid"/>
              <a:round/>
            </a:ln>
          </p:spPr>
        </p:cxnSp>
        <p:cxnSp>
          <p:nvCxnSpPr>
            <p:cNvPr id="3145751" name="Straight Connector 20"/>
            <p:cNvCxnSpPr>
              <a:cxnSpLocks/>
            </p:cNvCxnSpPr>
            <p:nvPr/>
          </p:nvCxnSpPr>
          <p:spPr>
            <a:xfrm flipH="1">
              <a:off x="7424738" y="3681168"/>
              <a:ext cx="4764087" cy="3176832"/>
            </a:xfrm>
            <a:prstGeom prst="line">
              <a:avLst/>
            </a:prstGeom>
            <a:noFill/>
            <a:ln w="9525" cap="rnd" cmpd="sng">
              <a:solidFill>
                <a:srgbClr val="D9D9D9">
                  <a:alpha val="100000"/>
                </a:srgbClr>
              </a:solidFill>
              <a:prstDash val="solid"/>
              <a:round/>
            </a:ln>
          </p:spPr>
        </p:cxnSp>
        <p:sp>
          <p:nvSpPr>
            <p:cNvPr id="1049044" name="Rectangle 23"/>
            <p:cNvSpPr/>
            <p:nvPr/>
          </p:nvSpPr>
          <p:spPr>
            <a:xfrm>
              <a:off x="9182100" y="-8467"/>
              <a:ext cx="3006725" cy="6866467"/>
            </a:xfrm>
            <a:custGeom>
              <a:avLst/>
              <a:gdLst/>
              <a:ahLst/>
              <a:cxnLst/>
              <a:rect l="0" t="0" r="r" b="b"/>
              <a:pathLst>
                <a:path w="3007349" h="6866467">
                  <a:moveTo>
                    <a:pt x="2045532" y="0"/>
                  </a:moveTo>
                  <a:lnTo>
                    <a:pt x="3007349" y="0"/>
                  </a:lnTo>
                  <a:lnTo>
                    <a:pt x="3007349" y="6866467"/>
                  </a:lnTo>
                  <a:lnTo>
                    <a:pt x="0" y="6866467"/>
                  </a:lnTo>
                  <a:lnTo>
                    <a:pt x="2045532" y="0"/>
                  </a:lnTo>
                </a:path>
              </a:pathLst>
            </a:custGeom>
            <a:solidFill>
              <a:schemeClr val="accent1">
                <a:alpha val="30196"/>
              </a:schemeClr>
            </a:solidFill>
            <a:ln>
              <a:noFill/>
            </a:ln>
          </p:spPr>
        </p:sp>
        <p:sp>
          <p:nvSpPr>
            <p:cNvPr id="1049045" name="Rectangle 25"/>
            <p:cNvSpPr/>
            <p:nvPr/>
          </p:nvSpPr>
          <p:spPr>
            <a:xfrm>
              <a:off x="9602788" y="-8467"/>
              <a:ext cx="2589212" cy="6866467"/>
            </a:xfrm>
            <a:custGeom>
              <a:avLst/>
              <a:gdLst/>
              <a:ahLst/>
              <a:cxnLst/>
              <a:rect l="0" t="0" r="r" b="b"/>
              <a:pathLst>
                <a:path w="2573311" h="6866467">
                  <a:moveTo>
                    <a:pt x="0" y="0"/>
                  </a:moveTo>
                  <a:lnTo>
                    <a:pt x="2573311" y="0"/>
                  </a:lnTo>
                  <a:lnTo>
                    <a:pt x="2573311" y="6866467"/>
                  </a:lnTo>
                  <a:lnTo>
                    <a:pt x="1202336" y="6866467"/>
                  </a:lnTo>
                  <a:lnTo>
                    <a:pt x="0" y="0"/>
                  </a:lnTo>
                </a:path>
              </a:pathLst>
            </a:custGeom>
            <a:solidFill>
              <a:schemeClr val="accent1">
                <a:alpha val="20000"/>
              </a:schemeClr>
            </a:solidFill>
            <a:ln>
              <a:noFill/>
            </a:ln>
          </p:spPr>
        </p:sp>
        <p:sp>
          <p:nvSpPr>
            <p:cNvPr id="1049046" name="Isosceles Triangle 23"/>
            <p:cNvSpPr/>
            <p:nvPr/>
          </p:nvSpPr>
          <p:spPr>
            <a:xfrm>
              <a:off x="8932863" y="3047706"/>
              <a:ext cx="3259137" cy="3810294"/>
            </a:xfrm>
            <a:prstGeom prst="triangle">
              <a:avLst>
                <a:gd name="adj" fmla="val 100000"/>
              </a:avLst>
            </a:prstGeom>
            <a:solidFill>
              <a:schemeClr val="accent2">
                <a:alpha val="72156"/>
              </a:schemeClr>
            </a:solidFill>
            <a:ln>
              <a:noFill/>
            </a:ln>
          </p:spPr>
        </p:sp>
        <p:sp>
          <p:nvSpPr>
            <p:cNvPr id="1049047" name="Rectangle 27"/>
            <p:cNvSpPr/>
            <p:nvPr/>
          </p:nvSpPr>
          <p:spPr>
            <a:xfrm>
              <a:off x="9334500" y="-8467"/>
              <a:ext cx="2854325" cy="6866467"/>
            </a:xfrm>
            <a:custGeom>
              <a:avLst/>
              <a:gdLst/>
              <a:ahLst/>
              <a:cxnLst/>
              <a:rect l="0" t="0" r="r" b="b"/>
              <a:pathLst>
                <a:path w="2858013" h="6866467">
                  <a:moveTo>
                    <a:pt x="0" y="0"/>
                  </a:moveTo>
                  <a:lnTo>
                    <a:pt x="2858013" y="0"/>
                  </a:lnTo>
                  <a:lnTo>
                    <a:pt x="2858013" y="6866467"/>
                  </a:lnTo>
                  <a:lnTo>
                    <a:pt x="2473942" y="6866467"/>
                  </a:lnTo>
                  <a:lnTo>
                    <a:pt x="0" y="0"/>
                  </a:lnTo>
                </a:path>
              </a:pathLst>
            </a:custGeom>
            <a:solidFill>
              <a:srgbClr val="3F7819">
                <a:alpha val="70195"/>
              </a:srgbClr>
            </a:solidFill>
            <a:ln>
              <a:noFill/>
            </a:ln>
          </p:spPr>
        </p:sp>
        <p:sp>
          <p:nvSpPr>
            <p:cNvPr id="1049048" name="Rectangle 28"/>
            <p:cNvSpPr/>
            <p:nvPr/>
          </p:nvSpPr>
          <p:spPr>
            <a:xfrm>
              <a:off x="10898188" y="-8467"/>
              <a:ext cx="1290637" cy="6866467"/>
            </a:xfrm>
            <a:custGeom>
              <a:avLst/>
              <a:gdLst/>
              <a:ahLst/>
              <a:cxnLst/>
              <a:rect l="0" t="0" r="r" b="b"/>
              <a:pathLst>
                <a:path w="1290094" h="6858000">
                  <a:moveTo>
                    <a:pt x="1019735" y="0"/>
                  </a:moveTo>
                  <a:lnTo>
                    <a:pt x="1290094" y="0"/>
                  </a:lnTo>
                  <a:lnTo>
                    <a:pt x="1290094" y="6858000"/>
                  </a:lnTo>
                  <a:lnTo>
                    <a:pt x="0" y="6858000"/>
                  </a:lnTo>
                  <a:lnTo>
                    <a:pt x="1019735" y="0"/>
                  </a:lnTo>
                </a:path>
              </a:pathLst>
            </a:custGeom>
            <a:solidFill>
              <a:srgbClr val="C0E474">
                <a:alpha val="70195"/>
              </a:srgbClr>
            </a:solidFill>
            <a:ln>
              <a:noFill/>
            </a:ln>
          </p:spPr>
        </p:sp>
        <p:sp>
          <p:nvSpPr>
            <p:cNvPr id="1049049" name="Rectangle 29"/>
            <p:cNvSpPr/>
            <p:nvPr/>
          </p:nvSpPr>
          <p:spPr>
            <a:xfrm>
              <a:off x="10939463" y="-8467"/>
              <a:ext cx="1249362" cy="6866467"/>
            </a:xfrm>
            <a:custGeom>
              <a:avLst/>
              <a:gdLst/>
              <a:ahLst/>
              <a:cxnLst/>
              <a:rect l="0" t="0" r="r" b="b"/>
              <a:pathLst>
                <a:path w="1249825" h="6858000">
                  <a:moveTo>
                    <a:pt x="0" y="0"/>
                  </a:moveTo>
                  <a:lnTo>
                    <a:pt x="1249825" y="0"/>
                  </a:lnTo>
                  <a:lnTo>
                    <a:pt x="1249825" y="6858000"/>
                  </a:lnTo>
                  <a:lnTo>
                    <a:pt x="1109382" y="6858000"/>
                  </a:lnTo>
                  <a:lnTo>
                    <a:pt x="0" y="0"/>
                  </a:lnTo>
                </a:path>
              </a:pathLst>
            </a:custGeom>
            <a:solidFill>
              <a:schemeClr val="accent1">
                <a:alpha val="65097"/>
              </a:schemeClr>
            </a:solidFill>
            <a:ln>
              <a:noFill/>
            </a:ln>
          </p:spPr>
        </p:sp>
        <p:sp>
          <p:nvSpPr>
            <p:cNvPr id="1049050" name="Isosceles Triangle 27"/>
            <p:cNvSpPr/>
            <p:nvPr/>
          </p:nvSpPr>
          <p:spPr>
            <a:xfrm>
              <a:off x="10371138" y="3589086"/>
              <a:ext cx="1817687" cy="3268914"/>
            </a:xfrm>
            <a:prstGeom prst="triangle">
              <a:avLst>
                <a:gd name="adj" fmla="val 100000"/>
              </a:avLst>
            </a:prstGeom>
            <a:solidFill>
              <a:schemeClr val="accent1">
                <a:alpha val="79999"/>
              </a:schemeClr>
            </a:solidFill>
            <a:ln>
              <a:noFill/>
            </a:ln>
          </p:spPr>
        </p:sp>
        <p:sp>
          <p:nvSpPr>
            <p:cNvPr id="1049051" name="Isosceles Triangle 28"/>
            <p:cNvSpPr/>
            <p:nvPr/>
          </p:nvSpPr>
          <p:spPr>
            <a:xfrm>
              <a:off x="0" y="4012981"/>
              <a:ext cx="449263" cy="2845019"/>
            </a:xfrm>
            <a:prstGeom prst="triangle">
              <a:avLst>
                <a:gd name="adj" fmla="val 0"/>
              </a:avLst>
            </a:prstGeom>
            <a:solidFill>
              <a:schemeClr val="accent1">
                <a:alpha val="85097"/>
              </a:schemeClr>
            </a:solidFill>
            <a:ln>
              <a:noFill/>
            </a:ln>
          </p:spPr>
        </p:sp>
      </p:grpSp>
      <p:sp>
        <p:nvSpPr>
          <p:cNvPr id="1049054" name="Date Placeholder 4"/>
          <p:cNvSpPr>
            <a:spLocks noGrp="1"/>
          </p:cNvSpPr>
          <p:nvPr>
            <p:ph type="dt" sz="half" idx="2"/>
          </p:nvPr>
        </p:nvSpPr>
        <p:spPr>
          <a:xfrm>
            <a:off x="7205662" y="6042025"/>
            <a:ext cx="911225"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lgn="r"/>
            <a:fld id="{566ABCEB-ACFC-4714-9973-3DA970169C29}" type="datetime1">
              <a:rPr lang="en-IN" altLang="en-US" sz="900">
                <a:solidFill>
                  <a:srgbClr val="898989"/>
                </a:solidFill>
              </a:rPr>
              <a:pPr lvl="0" algn="r"/>
              <a:t>15-05-2024</a:t>
            </a:fld>
            <a:endParaRPr lang="en-IN" altLang="en-US" sz="900">
              <a:solidFill>
                <a:srgbClr val="898989"/>
              </a:solidFill>
            </a:endParaRPr>
          </a:p>
        </p:txBody>
      </p:sp>
      <p:sp>
        <p:nvSpPr>
          <p:cNvPr id="1049055" name="Footer Placeholder 5"/>
          <p:cNvSpPr>
            <a:spLocks noGrp="1"/>
          </p:cNvSpPr>
          <p:nvPr>
            <p:ph type="ftr" sz="quarter" idx="3"/>
          </p:nvPr>
        </p:nvSpPr>
        <p:spPr>
          <a:xfrm>
            <a:off x="677862" y="6042025"/>
            <a:ext cx="6297612"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endParaRPr lang="en-IN" altLang="en-US" sz="900">
              <a:solidFill>
                <a:srgbClr val="898989"/>
              </a:solidFill>
            </a:endParaRPr>
          </a:p>
        </p:txBody>
      </p:sp>
      <p:sp>
        <p:nvSpPr>
          <p:cNvPr id="1049056" name="Slide Number Placeholder 6"/>
          <p:cNvSpPr>
            <a:spLocks noGrp="1"/>
          </p:cNvSpPr>
          <p:nvPr>
            <p:ph type="sldNum" sz="quarter" idx="4"/>
          </p:nvPr>
        </p:nvSpPr>
        <p:spPr>
          <a:xfrm>
            <a:off x="8589962" y="6042025"/>
            <a:ext cx="684212"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lgn="r"/>
            <a:fld id="{566ABCEB-ACFC-4714-9973-3DA970169C29}" type="slidenum">
              <a:rPr lang="en-IN" altLang="en-US" sz="900">
                <a:solidFill>
                  <a:schemeClr val="accent1"/>
                </a:solidFill>
              </a:rPr>
              <a:pPr lvl="0" algn="r"/>
              <a:t>‹#›</a:t>
            </a:fld>
            <a:endParaRPr lang="en-IN" altLang="en-US" sz="900">
              <a:solidFill>
                <a:schemeClr val="accent1"/>
              </a:solidFill>
            </a:endParaRPr>
          </a:p>
        </p:txBody>
      </p:sp>
      <p:sp>
        <p:nvSpPr>
          <p:cNvPr id="1049059"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9058" name="Picture Placeholder 2"/>
          <p:cNvSpPr>
            <a:spLocks noGrp="1" noChangeAspect="1"/>
          </p:cNvSpPr>
          <p:nvPr>
            <p:ph type="pic" idx="1"/>
          </p:nvPr>
        </p:nvSpPr>
        <p:spPr>
          <a:xfrm>
            <a:off x="677334" y="609600"/>
            <a:ext cx="8596668" cy="3845718"/>
          </a:xfrm>
        </p:spPr>
        <p:txBody>
          <a:bodyPr vert="horz" wrap="square" lIns="91440" tIns="45720" rIns="91440" bIns="45720" numCol="1" rtlCol="0" anchor="t" anchorCtr="0" compatLnSpc="1">
            <a:prstTxWarp prst="textNoShape">
              <a:avLst/>
            </a:prstTxWarp>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pPr>
            <a:r>
              <a:rPr kumimoji="0" lang="en-US" sz="1600" b="0" i="0" u="none" strike="noStrike" kern="1200" cap="none" spc="0" normalizeH="0" baseline="0" noProof="0">
                <a:ln>
                  <a:noFill/>
                </a:ln>
                <a:solidFill>
                  <a:srgbClr val="404040"/>
                </a:solidFill>
                <a:effectLst/>
                <a:uLnTx/>
                <a:uFillTx/>
                <a:latin typeface="+mn-lt"/>
                <a:ea typeface="+mn-ea"/>
                <a:cs typeface="+mn-cs"/>
              </a:rPr>
              <a:t>Click icon to add picture</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1049057"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
        <p:cNvGrpSpPr/>
        <p:nvPr/>
      </p:nvGrpSpPr>
      <p:grpSpPr>
        <a:xfrm>
          <a:off x="0" y="0"/>
          <a:ext cx="0" cy="0"/>
          <a:chOff x="0" y="0"/>
          <a:chExt cx="0" cy="0"/>
        </a:xfrm>
      </p:grpSpPr>
      <p:grpSp>
        <p:nvGrpSpPr>
          <p:cNvPr id="295" name="Group 294"/>
          <p:cNvGrpSpPr/>
          <p:nvPr/>
        </p:nvGrpSpPr>
        <p:grpSpPr>
          <a:xfrm>
            <a:off x="0" y="-7937"/>
            <a:ext cx="12192000" cy="6865937"/>
            <a:chOff x="0" y="-8467"/>
            <a:chExt cx="12192000" cy="6866467"/>
          </a:xfrm>
        </p:grpSpPr>
        <p:cxnSp>
          <p:nvCxnSpPr>
            <p:cNvPr id="3145752" name="Straight Connector 19"/>
            <p:cNvCxnSpPr>
              <a:cxnSpLocks/>
            </p:cNvCxnSpPr>
            <p:nvPr/>
          </p:nvCxnSpPr>
          <p:spPr>
            <a:xfrm>
              <a:off x="9371013" y="-528"/>
              <a:ext cx="1219200" cy="6858528"/>
            </a:xfrm>
            <a:prstGeom prst="line">
              <a:avLst/>
            </a:prstGeom>
            <a:noFill/>
            <a:ln w="9525" cap="rnd" cmpd="sng">
              <a:solidFill>
                <a:srgbClr val="BFBFBF">
                  <a:alpha val="100000"/>
                </a:srgbClr>
              </a:solidFill>
              <a:prstDash val="solid"/>
              <a:round/>
            </a:ln>
          </p:spPr>
        </p:cxnSp>
        <p:cxnSp>
          <p:nvCxnSpPr>
            <p:cNvPr id="3145753" name="Straight Connector 20"/>
            <p:cNvCxnSpPr>
              <a:cxnSpLocks/>
            </p:cNvCxnSpPr>
            <p:nvPr/>
          </p:nvCxnSpPr>
          <p:spPr>
            <a:xfrm flipH="1">
              <a:off x="7424738" y="3681168"/>
              <a:ext cx="4764087" cy="3176832"/>
            </a:xfrm>
            <a:prstGeom prst="line">
              <a:avLst/>
            </a:prstGeom>
            <a:noFill/>
            <a:ln w="9525" cap="rnd" cmpd="sng">
              <a:solidFill>
                <a:srgbClr val="D9D9D9">
                  <a:alpha val="100000"/>
                </a:srgbClr>
              </a:solidFill>
              <a:prstDash val="solid"/>
              <a:round/>
            </a:ln>
          </p:spPr>
        </p:cxnSp>
        <p:sp>
          <p:nvSpPr>
            <p:cNvPr id="1049060" name="Rectangle 23"/>
            <p:cNvSpPr/>
            <p:nvPr/>
          </p:nvSpPr>
          <p:spPr>
            <a:xfrm>
              <a:off x="9182100" y="-8467"/>
              <a:ext cx="3006725" cy="6866467"/>
            </a:xfrm>
            <a:custGeom>
              <a:avLst/>
              <a:gdLst/>
              <a:ahLst/>
              <a:cxnLst/>
              <a:rect l="0" t="0" r="r" b="b"/>
              <a:pathLst>
                <a:path w="3007349" h="6866467">
                  <a:moveTo>
                    <a:pt x="2045532" y="0"/>
                  </a:moveTo>
                  <a:lnTo>
                    <a:pt x="3007349" y="0"/>
                  </a:lnTo>
                  <a:lnTo>
                    <a:pt x="3007349" y="6866467"/>
                  </a:lnTo>
                  <a:lnTo>
                    <a:pt x="0" y="6866467"/>
                  </a:lnTo>
                  <a:lnTo>
                    <a:pt x="2045532" y="0"/>
                  </a:lnTo>
                </a:path>
              </a:pathLst>
            </a:custGeom>
            <a:solidFill>
              <a:schemeClr val="accent1">
                <a:alpha val="30196"/>
              </a:schemeClr>
            </a:solidFill>
            <a:ln>
              <a:noFill/>
            </a:ln>
          </p:spPr>
        </p:sp>
        <p:sp>
          <p:nvSpPr>
            <p:cNvPr id="1049061" name="Rectangle 25"/>
            <p:cNvSpPr/>
            <p:nvPr/>
          </p:nvSpPr>
          <p:spPr>
            <a:xfrm>
              <a:off x="9602788" y="-8467"/>
              <a:ext cx="2589212" cy="6866467"/>
            </a:xfrm>
            <a:custGeom>
              <a:avLst/>
              <a:gdLst/>
              <a:ahLst/>
              <a:cxnLst/>
              <a:rect l="0" t="0" r="r" b="b"/>
              <a:pathLst>
                <a:path w="2573311" h="6866467">
                  <a:moveTo>
                    <a:pt x="0" y="0"/>
                  </a:moveTo>
                  <a:lnTo>
                    <a:pt x="2573311" y="0"/>
                  </a:lnTo>
                  <a:lnTo>
                    <a:pt x="2573311" y="6866467"/>
                  </a:lnTo>
                  <a:lnTo>
                    <a:pt x="1202336" y="6866467"/>
                  </a:lnTo>
                  <a:lnTo>
                    <a:pt x="0" y="0"/>
                  </a:lnTo>
                </a:path>
              </a:pathLst>
            </a:custGeom>
            <a:solidFill>
              <a:schemeClr val="accent1">
                <a:alpha val="20000"/>
              </a:schemeClr>
            </a:solidFill>
            <a:ln>
              <a:noFill/>
            </a:ln>
          </p:spPr>
        </p:sp>
        <p:sp>
          <p:nvSpPr>
            <p:cNvPr id="1049062" name="Isosceles Triangle 23"/>
            <p:cNvSpPr/>
            <p:nvPr/>
          </p:nvSpPr>
          <p:spPr>
            <a:xfrm>
              <a:off x="8932863" y="3047706"/>
              <a:ext cx="3259137" cy="3810294"/>
            </a:xfrm>
            <a:prstGeom prst="triangle">
              <a:avLst>
                <a:gd name="adj" fmla="val 100000"/>
              </a:avLst>
            </a:prstGeom>
            <a:solidFill>
              <a:schemeClr val="accent2">
                <a:alpha val="72156"/>
              </a:schemeClr>
            </a:solidFill>
            <a:ln>
              <a:noFill/>
            </a:ln>
          </p:spPr>
        </p:sp>
        <p:sp>
          <p:nvSpPr>
            <p:cNvPr id="1049063" name="Rectangle 27"/>
            <p:cNvSpPr/>
            <p:nvPr/>
          </p:nvSpPr>
          <p:spPr>
            <a:xfrm>
              <a:off x="9334500" y="-8467"/>
              <a:ext cx="2854325" cy="6866467"/>
            </a:xfrm>
            <a:custGeom>
              <a:avLst/>
              <a:gdLst/>
              <a:ahLst/>
              <a:cxnLst/>
              <a:rect l="0" t="0" r="r" b="b"/>
              <a:pathLst>
                <a:path w="2858013" h="6866467">
                  <a:moveTo>
                    <a:pt x="0" y="0"/>
                  </a:moveTo>
                  <a:lnTo>
                    <a:pt x="2858013" y="0"/>
                  </a:lnTo>
                  <a:lnTo>
                    <a:pt x="2858013" y="6866467"/>
                  </a:lnTo>
                  <a:lnTo>
                    <a:pt x="2473942" y="6866467"/>
                  </a:lnTo>
                  <a:lnTo>
                    <a:pt x="0" y="0"/>
                  </a:lnTo>
                </a:path>
              </a:pathLst>
            </a:custGeom>
            <a:solidFill>
              <a:srgbClr val="3F7819">
                <a:alpha val="70195"/>
              </a:srgbClr>
            </a:solidFill>
            <a:ln>
              <a:noFill/>
            </a:ln>
          </p:spPr>
        </p:sp>
        <p:sp>
          <p:nvSpPr>
            <p:cNvPr id="1049064" name="Rectangle 28"/>
            <p:cNvSpPr/>
            <p:nvPr/>
          </p:nvSpPr>
          <p:spPr>
            <a:xfrm>
              <a:off x="10898188" y="-8467"/>
              <a:ext cx="1290637" cy="6866467"/>
            </a:xfrm>
            <a:custGeom>
              <a:avLst/>
              <a:gdLst/>
              <a:ahLst/>
              <a:cxnLst/>
              <a:rect l="0" t="0" r="r" b="b"/>
              <a:pathLst>
                <a:path w="1290094" h="6858000">
                  <a:moveTo>
                    <a:pt x="1019735" y="0"/>
                  </a:moveTo>
                  <a:lnTo>
                    <a:pt x="1290094" y="0"/>
                  </a:lnTo>
                  <a:lnTo>
                    <a:pt x="1290094" y="6858000"/>
                  </a:lnTo>
                  <a:lnTo>
                    <a:pt x="0" y="6858000"/>
                  </a:lnTo>
                  <a:lnTo>
                    <a:pt x="1019735" y="0"/>
                  </a:lnTo>
                </a:path>
              </a:pathLst>
            </a:custGeom>
            <a:solidFill>
              <a:srgbClr val="C0E474">
                <a:alpha val="70195"/>
              </a:srgbClr>
            </a:solidFill>
            <a:ln>
              <a:noFill/>
            </a:ln>
          </p:spPr>
        </p:sp>
        <p:sp>
          <p:nvSpPr>
            <p:cNvPr id="1049065" name="Rectangle 29"/>
            <p:cNvSpPr/>
            <p:nvPr/>
          </p:nvSpPr>
          <p:spPr>
            <a:xfrm>
              <a:off x="10939463" y="-8467"/>
              <a:ext cx="1249362" cy="6866467"/>
            </a:xfrm>
            <a:custGeom>
              <a:avLst/>
              <a:gdLst/>
              <a:ahLst/>
              <a:cxnLst/>
              <a:rect l="0" t="0" r="r" b="b"/>
              <a:pathLst>
                <a:path w="1249825" h="6858000">
                  <a:moveTo>
                    <a:pt x="0" y="0"/>
                  </a:moveTo>
                  <a:lnTo>
                    <a:pt x="1249825" y="0"/>
                  </a:lnTo>
                  <a:lnTo>
                    <a:pt x="1249825" y="6858000"/>
                  </a:lnTo>
                  <a:lnTo>
                    <a:pt x="1109382" y="6858000"/>
                  </a:lnTo>
                  <a:lnTo>
                    <a:pt x="0" y="0"/>
                  </a:lnTo>
                </a:path>
              </a:pathLst>
            </a:custGeom>
            <a:solidFill>
              <a:schemeClr val="accent1">
                <a:alpha val="65097"/>
              </a:schemeClr>
            </a:solidFill>
            <a:ln>
              <a:noFill/>
            </a:ln>
          </p:spPr>
        </p:sp>
        <p:sp>
          <p:nvSpPr>
            <p:cNvPr id="1049066" name="Isosceles Triangle 27"/>
            <p:cNvSpPr/>
            <p:nvPr/>
          </p:nvSpPr>
          <p:spPr>
            <a:xfrm>
              <a:off x="10371138" y="3589086"/>
              <a:ext cx="1817687" cy="3268914"/>
            </a:xfrm>
            <a:prstGeom prst="triangle">
              <a:avLst>
                <a:gd name="adj" fmla="val 100000"/>
              </a:avLst>
            </a:prstGeom>
            <a:solidFill>
              <a:schemeClr val="accent1">
                <a:alpha val="79999"/>
              </a:schemeClr>
            </a:solidFill>
            <a:ln>
              <a:noFill/>
            </a:ln>
          </p:spPr>
        </p:sp>
        <p:sp>
          <p:nvSpPr>
            <p:cNvPr id="1049067" name="Isosceles Triangle 28"/>
            <p:cNvSpPr/>
            <p:nvPr/>
          </p:nvSpPr>
          <p:spPr>
            <a:xfrm>
              <a:off x="0" y="4012981"/>
              <a:ext cx="449263" cy="2845019"/>
            </a:xfrm>
            <a:prstGeom prst="triangle">
              <a:avLst>
                <a:gd name="adj" fmla="val 0"/>
              </a:avLst>
            </a:prstGeom>
            <a:solidFill>
              <a:schemeClr val="accent1">
                <a:alpha val="85097"/>
              </a:schemeClr>
            </a:solidFill>
            <a:ln>
              <a:noFill/>
            </a:ln>
          </p:spPr>
        </p:sp>
      </p:grpSp>
      <p:sp>
        <p:nvSpPr>
          <p:cNvPr id="1049070" name="Date Placeholder 3"/>
          <p:cNvSpPr>
            <a:spLocks noGrp="1"/>
          </p:cNvSpPr>
          <p:nvPr>
            <p:ph type="dt" sz="half" idx="2"/>
          </p:nvPr>
        </p:nvSpPr>
        <p:spPr>
          <a:xfrm>
            <a:off x="7205662" y="6042025"/>
            <a:ext cx="911225"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lgn="r"/>
            <a:fld id="{566ABCEB-ACFC-4714-9973-3DA970169C29}" type="datetime1">
              <a:rPr lang="en-IN" altLang="en-US" sz="900">
                <a:solidFill>
                  <a:srgbClr val="898989"/>
                </a:solidFill>
              </a:rPr>
              <a:pPr lvl="0" algn="r"/>
              <a:t>15-05-2024</a:t>
            </a:fld>
            <a:endParaRPr lang="en-IN" altLang="en-US" sz="900">
              <a:solidFill>
                <a:srgbClr val="898989"/>
              </a:solidFill>
            </a:endParaRPr>
          </a:p>
        </p:txBody>
      </p:sp>
      <p:sp>
        <p:nvSpPr>
          <p:cNvPr id="1049071" name="Footer Placeholder 4"/>
          <p:cNvSpPr>
            <a:spLocks noGrp="1"/>
          </p:cNvSpPr>
          <p:nvPr>
            <p:ph type="ftr" sz="quarter" idx="3"/>
          </p:nvPr>
        </p:nvSpPr>
        <p:spPr>
          <a:xfrm>
            <a:off x="677862" y="6042025"/>
            <a:ext cx="6297612"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endParaRPr lang="en-IN" altLang="en-US" sz="900">
              <a:solidFill>
                <a:srgbClr val="898989"/>
              </a:solidFill>
            </a:endParaRPr>
          </a:p>
        </p:txBody>
      </p:sp>
      <p:sp>
        <p:nvSpPr>
          <p:cNvPr id="1049072" name="Slide Number Placeholder 5"/>
          <p:cNvSpPr>
            <a:spLocks noGrp="1"/>
          </p:cNvSpPr>
          <p:nvPr>
            <p:ph type="sldNum" sz="quarter" idx="4"/>
          </p:nvPr>
        </p:nvSpPr>
        <p:spPr>
          <a:xfrm>
            <a:off x="8589962" y="6042025"/>
            <a:ext cx="684212"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lgn="r"/>
            <a:fld id="{566ABCEB-ACFC-4714-9973-3DA970169C29}" type="slidenum">
              <a:rPr lang="en-IN" altLang="en-US" sz="900">
                <a:solidFill>
                  <a:schemeClr val="accent1"/>
                </a:solidFill>
              </a:rPr>
              <a:pPr lvl="0" algn="r"/>
              <a:t>‹#›</a:t>
            </a:fld>
            <a:endParaRPr lang="en-IN" altLang="en-US" sz="900">
              <a:solidFill>
                <a:schemeClr val="accent1"/>
              </a:solidFill>
            </a:endParaRPr>
          </a:p>
        </p:txBody>
      </p:sp>
      <p:sp>
        <p:nvSpPr>
          <p:cNvPr id="1049074"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9073"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
        <p:cNvGrpSpPr/>
        <p:nvPr/>
      </p:nvGrpSpPr>
      <p:grpSpPr>
        <a:xfrm>
          <a:off x="0" y="0"/>
          <a:ext cx="0" cy="0"/>
          <a:chOff x="0" y="0"/>
          <a:chExt cx="0" cy="0"/>
        </a:xfrm>
      </p:grpSpPr>
      <p:grpSp>
        <p:nvGrpSpPr>
          <p:cNvPr id="299" name="Group 298"/>
          <p:cNvGrpSpPr/>
          <p:nvPr/>
        </p:nvGrpSpPr>
        <p:grpSpPr>
          <a:xfrm>
            <a:off x="0" y="-7937"/>
            <a:ext cx="12192000" cy="6865937"/>
            <a:chOff x="0" y="-8467"/>
            <a:chExt cx="12192000" cy="6866467"/>
          </a:xfrm>
        </p:grpSpPr>
        <p:cxnSp>
          <p:nvCxnSpPr>
            <p:cNvPr id="3145754" name="Straight Connector 19"/>
            <p:cNvCxnSpPr>
              <a:cxnSpLocks/>
            </p:cNvCxnSpPr>
            <p:nvPr/>
          </p:nvCxnSpPr>
          <p:spPr>
            <a:xfrm>
              <a:off x="9371013" y="-528"/>
              <a:ext cx="1219200" cy="6858528"/>
            </a:xfrm>
            <a:prstGeom prst="line">
              <a:avLst/>
            </a:prstGeom>
            <a:noFill/>
            <a:ln w="9525" cap="rnd" cmpd="sng">
              <a:solidFill>
                <a:srgbClr val="BFBFBF">
                  <a:alpha val="100000"/>
                </a:srgbClr>
              </a:solidFill>
              <a:prstDash val="solid"/>
              <a:round/>
            </a:ln>
          </p:spPr>
        </p:cxnSp>
        <p:cxnSp>
          <p:nvCxnSpPr>
            <p:cNvPr id="3145755" name="Straight Connector 20"/>
            <p:cNvCxnSpPr>
              <a:cxnSpLocks/>
            </p:cNvCxnSpPr>
            <p:nvPr/>
          </p:nvCxnSpPr>
          <p:spPr>
            <a:xfrm flipH="1">
              <a:off x="7424738" y="3681168"/>
              <a:ext cx="4764087" cy="3176832"/>
            </a:xfrm>
            <a:prstGeom prst="line">
              <a:avLst/>
            </a:prstGeom>
            <a:noFill/>
            <a:ln w="9525" cap="rnd" cmpd="sng">
              <a:solidFill>
                <a:srgbClr val="D9D9D9">
                  <a:alpha val="100000"/>
                </a:srgbClr>
              </a:solidFill>
              <a:prstDash val="solid"/>
              <a:round/>
            </a:ln>
          </p:spPr>
        </p:cxnSp>
        <p:sp>
          <p:nvSpPr>
            <p:cNvPr id="1049075" name="Rectangle 23"/>
            <p:cNvSpPr/>
            <p:nvPr/>
          </p:nvSpPr>
          <p:spPr>
            <a:xfrm>
              <a:off x="9182100" y="-8467"/>
              <a:ext cx="3006725" cy="6866467"/>
            </a:xfrm>
            <a:custGeom>
              <a:avLst/>
              <a:gdLst/>
              <a:ahLst/>
              <a:cxnLst/>
              <a:rect l="0" t="0" r="r" b="b"/>
              <a:pathLst>
                <a:path w="3007349" h="6866467">
                  <a:moveTo>
                    <a:pt x="2045532" y="0"/>
                  </a:moveTo>
                  <a:lnTo>
                    <a:pt x="3007349" y="0"/>
                  </a:lnTo>
                  <a:lnTo>
                    <a:pt x="3007349" y="6866467"/>
                  </a:lnTo>
                  <a:lnTo>
                    <a:pt x="0" y="6866467"/>
                  </a:lnTo>
                  <a:lnTo>
                    <a:pt x="2045532" y="0"/>
                  </a:lnTo>
                </a:path>
              </a:pathLst>
            </a:custGeom>
            <a:solidFill>
              <a:schemeClr val="accent1">
                <a:alpha val="30196"/>
              </a:schemeClr>
            </a:solidFill>
            <a:ln>
              <a:noFill/>
            </a:ln>
          </p:spPr>
        </p:sp>
        <p:sp>
          <p:nvSpPr>
            <p:cNvPr id="1049076" name="Rectangle 25"/>
            <p:cNvSpPr/>
            <p:nvPr/>
          </p:nvSpPr>
          <p:spPr>
            <a:xfrm>
              <a:off x="9602788" y="-8467"/>
              <a:ext cx="2589212" cy="6866467"/>
            </a:xfrm>
            <a:custGeom>
              <a:avLst/>
              <a:gdLst/>
              <a:ahLst/>
              <a:cxnLst/>
              <a:rect l="0" t="0" r="r" b="b"/>
              <a:pathLst>
                <a:path w="2573311" h="6866467">
                  <a:moveTo>
                    <a:pt x="0" y="0"/>
                  </a:moveTo>
                  <a:lnTo>
                    <a:pt x="2573311" y="0"/>
                  </a:lnTo>
                  <a:lnTo>
                    <a:pt x="2573311" y="6866467"/>
                  </a:lnTo>
                  <a:lnTo>
                    <a:pt x="1202336" y="6866467"/>
                  </a:lnTo>
                  <a:lnTo>
                    <a:pt x="0" y="0"/>
                  </a:lnTo>
                </a:path>
              </a:pathLst>
            </a:custGeom>
            <a:solidFill>
              <a:schemeClr val="accent1">
                <a:alpha val="20000"/>
              </a:schemeClr>
            </a:solidFill>
            <a:ln>
              <a:noFill/>
            </a:ln>
          </p:spPr>
        </p:sp>
        <p:sp>
          <p:nvSpPr>
            <p:cNvPr id="1049077" name="Isosceles Triangle 23"/>
            <p:cNvSpPr/>
            <p:nvPr/>
          </p:nvSpPr>
          <p:spPr>
            <a:xfrm>
              <a:off x="8932863" y="3047706"/>
              <a:ext cx="3259137" cy="3810294"/>
            </a:xfrm>
            <a:prstGeom prst="triangle">
              <a:avLst>
                <a:gd name="adj" fmla="val 100000"/>
              </a:avLst>
            </a:prstGeom>
            <a:solidFill>
              <a:schemeClr val="accent2">
                <a:alpha val="72156"/>
              </a:schemeClr>
            </a:solidFill>
            <a:ln>
              <a:noFill/>
            </a:ln>
          </p:spPr>
        </p:sp>
        <p:sp>
          <p:nvSpPr>
            <p:cNvPr id="1049078" name="Rectangle 27"/>
            <p:cNvSpPr/>
            <p:nvPr/>
          </p:nvSpPr>
          <p:spPr>
            <a:xfrm>
              <a:off x="9334500" y="-8467"/>
              <a:ext cx="2854325" cy="6866467"/>
            </a:xfrm>
            <a:custGeom>
              <a:avLst/>
              <a:gdLst/>
              <a:ahLst/>
              <a:cxnLst/>
              <a:rect l="0" t="0" r="r" b="b"/>
              <a:pathLst>
                <a:path w="2858013" h="6866467">
                  <a:moveTo>
                    <a:pt x="0" y="0"/>
                  </a:moveTo>
                  <a:lnTo>
                    <a:pt x="2858013" y="0"/>
                  </a:lnTo>
                  <a:lnTo>
                    <a:pt x="2858013" y="6866467"/>
                  </a:lnTo>
                  <a:lnTo>
                    <a:pt x="2473942" y="6866467"/>
                  </a:lnTo>
                  <a:lnTo>
                    <a:pt x="0" y="0"/>
                  </a:lnTo>
                </a:path>
              </a:pathLst>
            </a:custGeom>
            <a:solidFill>
              <a:srgbClr val="3F7819">
                <a:alpha val="70195"/>
              </a:srgbClr>
            </a:solidFill>
            <a:ln>
              <a:noFill/>
            </a:ln>
          </p:spPr>
        </p:sp>
        <p:sp>
          <p:nvSpPr>
            <p:cNvPr id="1049079" name="Rectangle 28"/>
            <p:cNvSpPr/>
            <p:nvPr/>
          </p:nvSpPr>
          <p:spPr>
            <a:xfrm>
              <a:off x="10898188" y="-8467"/>
              <a:ext cx="1290637" cy="6866467"/>
            </a:xfrm>
            <a:custGeom>
              <a:avLst/>
              <a:gdLst/>
              <a:ahLst/>
              <a:cxnLst/>
              <a:rect l="0" t="0" r="r" b="b"/>
              <a:pathLst>
                <a:path w="1290094" h="6858000">
                  <a:moveTo>
                    <a:pt x="1019735" y="0"/>
                  </a:moveTo>
                  <a:lnTo>
                    <a:pt x="1290094" y="0"/>
                  </a:lnTo>
                  <a:lnTo>
                    <a:pt x="1290094" y="6858000"/>
                  </a:lnTo>
                  <a:lnTo>
                    <a:pt x="0" y="6858000"/>
                  </a:lnTo>
                  <a:lnTo>
                    <a:pt x="1019735" y="0"/>
                  </a:lnTo>
                </a:path>
              </a:pathLst>
            </a:custGeom>
            <a:solidFill>
              <a:srgbClr val="C0E474">
                <a:alpha val="70195"/>
              </a:srgbClr>
            </a:solidFill>
            <a:ln>
              <a:noFill/>
            </a:ln>
          </p:spPr>
        </p:sp>
        <p:sp>
          <p:nvSpPr>
            <p:cNvPr id="1049080" name="Rectangle 29"/>
            <p:cNvSpPr/>
            <p:nvPr/>
          </p:nvSpPr>
          <p:spPr>
            <a:xfrm>
              <a:off x="10939463" y="-8467"/>
              <a:ext cx="1249362" cy="6866467"/>
            </a:xfrm>
            <a:custGeom>
              <a:avLst/>
              <a:gdLst/>
              <a:ahLst/>
              <a:cxnLst/>
              <a:rect l="0" t="0" r="r" b="b"/>
              <a:pathLst>
                <a:path w="1249825" h="6858000">
                  <a:moveTo>
                    <a:pt x="0" y="0"/>
                  </a:moveTo>
                  <a:lnTo>
                    <a:pt x="1249825" y="0"/>
                  </a:lnTo>
                  <a:lnTo>
                    <a:pt x="1249825" y="6858000"/>
                  </a:lnTo>
                  <a:lnTo>
                    <a:pt x="1109382" y="6858000"/>
                  </a:lnTo>
                  <a:lnTo>
                    <a:pt x="0" y="0"/>
                  </a:lnTo>
                </a:path>
              </a:pathLst>
            </a:custGeom>
            <a:solidFill>
              <a:schemeClr val="accent1">
                <a:alpha val="65097"/>
              </a:schemeClr>
            </a:solidFill>
            <a:ln>
              <a:noFill/>
            </a:ln>
          </p:spPr>
        </p:sp>
        <p:sp>
          <p:nvSpPr>
            <p:cNvPr id="1049081" name="Isosceles Triangle 27"/>
            <p:cNvSpPr/>
            <p:nvPr/>
          </p:nvSpPr>
          <p:spPr>
            <a:xfrm>
              <a:off x="10371138" y="3589086"/>
              <a:ext cx="1817687" cy="3268914"/>
            </a:xfrm>
            <a:prstGeom prst="triangle">
              <a:avLst>
                <a:gd name="adj" fmla="val 100000"/>
              </a:avLst>
            </a:prstGeom>
            <a:solidFill>
              <a:schemeClr val="accent1">
                <a:alpha val="79999"/>
              </a:schemeClr>
            </a:solidFill>
            <a:ln>
              <a:noFill/>
            </a:ln>
          </p:spPr>
        </p:sp>
        <p:sp>
          <p:nvSpPr>
            <p:cNvPr id="1049082" name="Isosceles Triangle 28"/>
            <p:cNvSpPr/>
            <p:nvPr/>
          </p:nvSpPr>
          <p:spPr>
            <a:xfrm>
              <a:off x="0" y="4012981"/>
              <a:ext cx="449263" cy="2845019"/>
            </a:xfrm>
            <a:prstGeom prst="triangle">
              <a:avLst>
                <a:gd name="adj" fmla="val 0"/>
              </a:avLst>
            </a:prstGeom>
            <a:solidFill>
              <a:schemeClr val="accent1">
                <a:alpha val="85097"/>
              </a:schemeClr>
            </a:solidFill>
            <a:ln>
              <a:noFill/>
            </a:ln>
          </p:spPr>
        </p:sp>
      </p:grpSp>
      <p:sp>
        <p:nvSpPr>
          <p:cNvPr id="1049083" name="TextBox 7"/>
          <p:cNvSpPr txBox="1"/>
          <p:nvPr/>
        </p:nvSpPr>
        <p:spPr>
          <a:xfrm>
            <a:off x="541337" y="790575"/>
            <a:ext cx="609600" cy="584200"/>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r>
              <a:rPr lang="en-US" altLang="en-US" sz="8000">
                <a:solidFill>
                  <a:srgbClr val="C0E474"/>
                </a:solidFill>
                <a:latin typeface="Arial" pitchFamily="34" charset="0"/>
              </a:rPr>
              <a:t>“</a:t>
            </a:r>
          </a:p>
        </p:txBody>
      </p:sp>
      <p:sp>
        <p:nvSpPr>
          <p:cNvPr id="1049084" name="TextBox 8"/>
          <p:cNvSpPr txBox="1"/>
          <p:nvPr/>
        </p:nvSpPr>
        <p:spPr>
          <a:xfrm>
            <a:off x="8893175" y="2886075"/>
            <a:ext cx="609600" cy="58578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r>
              <a:rPr lang="en-US" altLang="en-US" sz="8000">
                <a:solidFill>
                  <a:srgbClr val="C0E474"/>
                </a:solidFill>
                <a:latin typeface="Arial" pitchFamily="34" charset="0"/>
              </a:rPr>
              <a:t>”</a:t>
            </a:r>
          </a:p>
        </p:txBody>
      </p:sp>
      <p:sp>
        <p:nvSpPr>
          <p:cNvPr id="1049087" name="Date Placeholder 3"/>
          <p:cNvSpPr>
            <a:spLocks noGrp="1"/>
          </p:cNvSpPr>
          <p:nvPr>
            <p:ph type="dt" sz="half" idx="2"/>
          </p:nvPr>
        </p:nvSpPr>
        <p:spPr>
          <a:xfrm>
            <a:off x="7205662" y="6042025"/>
            <a:ext cx="911225"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lgn="r"/>
            <a:fld id="{566ABCEB-ACFC-4714-9973-3DA970169C29}" type="datetime1">
              <a:rPr lang="en-IN" altLang="en-US" sz="900">
                <a:solidFill>
                  <a:srgbClr val="898989"/>
                </a:solidFill>
              </a:rPr>
              <a:pPr lvl="0" algn="r"/>
              <a:t>15-05-2024</a:t>
            </a:fld>
            <a:endParaRPr lang="en-IN" altLang="en-US" sz="900">
              <a:solidFill>
                <a:srgbClr val="898989"/>
              </a:solidFill>
            </a:endParaRPr>
          </a:p>
        </p:txBody>
      </p:sp>
      <p:sp>
        <p:nvSpPr>
          <p:cNvPr id="1049088" name="Footer Placeholder 4"/>
          <p:cNvSpPr>
            <a:spLocks noGrp="1"/>
          </p:cNvSpPr>
          <p:nvPr>
            <p:ph type="ftr" sz="quarter" idx="3"/>
          </p:nvPr>
        </p:nvSpPr>
        <p:spPr>
          <a:xfrm>
            <a:off x="677862" y="6042025"/>
            <a:ext cx="6297612"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endParaRPr lang="en-IN" altLang="en-US" sz="900">
              <a:solidFill>
                <a:srgbClr val="898989"/>
              </a:solidFill>
            </a:endParaRPr>
          </a:p>
        </p:txBody>
      </p:sp>
      <p:sp>
        <p:nvSpPr>
          <p:cNvPr id="1049089" name="Slide Number Placeholder 5"/>
          <p:cNvSpPr>
            <a:spLocks noGrp="1"/>
          </p:cNvSpPr>
          <p:nvPr>
            <p:ph type="sldNum" sz="quarter" idx="4"/>
          </p:nvPr>
        </p:nvSpPr>
        <p:spPr>
          <a:xfrm>
            <a:off x="8589962" y="6042025"/>
            <a:ext cx="684212"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lgn="r"/>
            <a:fld id="{566ABCEB-ACFC-4714-9973-3DA970169C29}" type="slidenum">
              <a:rPr lang="en-IN" altLang="en-US" sz="900">
                <a:solidFill>
                  <a:schemeClr val="accent1"/>
                </a:solidFill>
              </a:rPr>
              <a:pPr lvl="0" algn="r"/>
              <a:t>‹#›</a:t>
            </a:fld>
            <a:endParaRPr lang="en-IN" altLang="en-US" sz="900">
              <a:solidFill>
                <a:schemeClr val="accent1"/>
              </a:solidFill>
            </a:endParaRPr>
          </a:p>
        </p:txBody>
      </p:sp>
      <p:sp>
        <p:nvSpPr>
          <p:cNvPr id="1049092"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9091"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9090"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
        <p:cNvGrpSpPr/>
        <p:nvPr/>
      </p:nvGrpSpPr>
      <p:grpSpPr>
        <a:xfrm>
          <a:off x="0" y="0"/>
          <a:ext cx="0" cy="0"/>
          <a:chOff x="0" y="0"/>
          <a:chExt cx="0" cy="0"/>
        </a:xfrm>
      </p:grpSpPr>
      <p:grpSp>
        <p:nvGrpSpPr>
          <p:cNvPr id="303" name="Group 302"/>
          <p:cNvGrpSpPr/>
          <p:nvPr/>
        </p:nvGrpSpPr>
        <p:grpSpPr>
          <a:xfrm>
            <a:off x="0" y="-7937"/>
            <a:ext cx="12192000" cy="6865937"/>
            <a:chOff x="0" y="-8467"/>
            <a:chExt cx="12192000" cy="6866467"/>
          </a:xfrm>
        </p:grpSpPr>
        <p:cxnSp>
          <p:nvCxnSpPr>
            <p:cNvPr id="3145756" name="Straight Connector 19"/>
            <p:cNvCxnSpPr>
              <a:cxnSpLocks/>
            </p:cNvCxnSpPr>
            <p:nvPr/>
          </p:nvCxnSpPr>
          <p:spPr>
            <a:xfrm>
              <a:off x="9371013" y="-528"/>
              <a:ext cx="1219200" cy="6858528"/>
            </a:xfrm>
            <a:prstGeom prst="line">
              <a:avLst/>
            </a:prstGeom>
            <a:noFill/>
            <a:ln w="9525" cap="rnd" cmpd="sng">
              <a:solidFill>
                <a:srgbClr val="BFBFBF">
                  <a:alpha val="100000"/>
                </a:srgbClr>
              </a:solidFill>
              <a:prstDash val="solid"/>
              <a:round/>
            </a:ln>
          </p:spPr>
        </p:cxnSp>
        <p:cxnSp>
          <p:nvCxnSpPr>
            <p:cNvPr id="3145757" name="Straight Connector 20"/>
            <p:cNvCxnSpPr>
              <a:cxnSpLocks/>
            </p:cNvCxnSpPr>
            <p:nvPr/>
          </p:nvCxnSpPr>
          <p:spPr>
            <a:xfrm flipH="1">
              <a:off x="7424738" y="3681168"/>
              <a:ext cx="4764087" cy="3176832"/>
            </a:xfrm>
            <a:prstGeom prst="line">
              <a:avLst/>
            </a:prstGeom>
            <a:noFill/>
            <a:ln w="9525" cap="rnd" cmpd="sng">
              <a:solidFill>
                <a:srgbClr val="D9D9D9">
                  <a:alpha val="100000"/>
                </a:srgbClr>
              </a:solidFill>
              <a:prstDash val="solid"/>
              <a:round/>
            </a:ln>
          </p:spPr>
        </p:cxnSp>
        <p:sp>
          <p:nvSpPr>
            <p:cNvPr id="1049093" name="Rectangle 23"/>
            <p:cNvSpPr/>
            <p:nvPr/>
          </p:nvSpPr>
          <p:spPr>
            <a:xfrm>
              <a:off x="9182100" y="-8467"/>
              <a:ext cx="3006725" cy="6866467"/>
            </a:xfrm>
            <a:custGeom>
              <a:avLst/>
              <a:gdLst/>
              <a:ahLst/>
              <a:cxnLst/>
              <a:rect l="0" t="0" r="r" b="b"/>
              <a:pathLst>
                <a:path w="3007349" h="6866467">
                  <a:moveTo>
                    <a:pt x="2045532" y="0"/>
                  </a:moveTo>
                  <a:lnTo>
                    <a:pt x="3007349" y="0"/>
                  </a:lnTo>
                  <a:lnTo>
                    <a:pt x="3007349" y="6866467"/>
                  </a:lnTo>
                  <a:lnTo>
                    <a:pt x="0" y="6866467"/>
                  </a:lnTo>
                  <a:lnTo>
                    <a:pt x="2045532" y="0"/>
                  </a:lnTo>
                </a:path>
              </a:pathLst>
            </a:custGeom>
            <a:solidFill>
              <a:schemeClr val="accent1">
                <a:alpha val="30196"/>
              </a:schemeClr>
            </a:solidFill>
            <a:ln>
              <a:noFill/>
            </a:ln>
          </p:spPr>
        </p:sp>
        <p:sp>
          <p:nvSpPr>
            <p:cNvPr id="1049094" name="Rectangle 25"/>
            <p:cNvSpPr/>
            <p:nvPr/>
          </p:nvSpPr>
          <p:spPr>
            <a:xfrm>
              <a:off x="9602788" y="-8467"/>
              <a:ext cx="2589212" cy="6866467"/>
            </a:xfrm>
            <a:custGeom>
              <a:avLst/>
              <a:gdLst/>
              <a:ahLst/>
              <a:cxnLst/>
              <a:rect l="0" t="0" r="r" b="b"/>
              <a:pathLst>
                <a:path w="2573311" h="6866467">
                  <a:moveTo>
                    <a:pt x="0" y="0"/>
                  </a:moveTo>
                  <a:lnTo>
                    <a:pt x="2573311" y="0"/>
                  </a:lnTo>
                  <a:lnTo>
                    <a:pt x="2573311" y="6866467"/>
                  </a:lnTo>
                  <a:lnTo>
                    <a:pt x="1202336" y="6866467"/>
                  </a:lnTo>
                  <a:lnTo>
                    <a:pt x="0" y="0"/>
                  </a:lnTo>
                </a:path>
              </a:pathLst>
            </a:custGeom>
            <a:solidFill>
              <a:schemeClr val="accent1">
                <a:alpha val="20000"/>
              </a:schemeClr>
            </a:solidFill>
            <a:ln>
              <a:noFill/>
            </a:ln>
          </p:spPr>
        </p:sp>
        <p:sp>
          <p:nvSpPr>
            <p:cNvPr id="1049095" name="Isosceles Triangle 23"/>
            <p:cNvSpPr/>
            <p:nvPr/>
          </p:nvSpPr>
          <p:spPr>
            <a:xfrm>
              <a:off x="8932863" y="3047706"/>
              <a:ext cx="3259137" cy="3810294"/>
            </a:xfrm>
            <a:prstGeom prst="triangle">
              <a:avLst>
                <a:gd name="adj" fmla="val 100000"/>
              </a:avLst>
            </a:prstGeom>
            <a:solidFill>
              <a:schemeClr val="accent2">
                <a:alpha val="72156"/>
              </a:schemeClr>
            </a:solidFill>
            <a:ln>
              <a:noFill/>
            </a:ln>
          </p:spPr>
        </p:sp>
        <p:sp>
          <p:nvSpPr>
            <p:cNvPr id="1049096" name="Rectangle 27"/>
            <p:cNvSpPr/>
            <p:nvPr/>
          </p:nvSpPr>
          <p:spPr>
            <a:xfrm>
              <a:off x="9334500" y="-8467"/>
              <a:ext cx="2854325" cy="6866467"/>
            </a:xfrm>
            <a:custGeom>
              <a:avLst/>
              <a:gdLst/>
              <a:ahLst/>
              <a:cxnLst/>
              <a:rect l="0" t="0" r="r" b="b"/>
              <a:pathLst>
                <a:path w="2858013" h="6866467">
                  <a:moveTo>
                    <a:pt x="0" y="0"/>
                  </a:moveTo>
                  <a:lnTo>
                    <a:pt x="2858013" y="0"/>
                  </a:lnTo>
                  <a:lnTo>
                    <a:pt x="2858013" y="6866467"/>
                  </a:lnTo>
                  <a:lnTo>
                    <a:pt x="2473942" y="6866467"/>
                  </a:lnTo>
                  <a:lnTo>
                    <a:pt x="0" y="0"/>
                  </a:lnTo>
                </a:path>
              </a:pathLst>
            </a:custGeom>
            <a:solidFill>
              <a:srgbClr val="3F7819">
                <a:alpha val="70195"/>
              </a:srgbClr>
            </a:solidFill>
            <a:ln>
              <a:noFill/>
            </a:ln>
          </p:spPr>
        </p:sp>
        <p:sp>
          <p:nvSpPr>
            <p:cNvPr id="1049097" name="Rectangle 28"/>
            <p:cNvSpPr/>
            <p:nvPr/>
          </p:nvSpPr>
          <p:spPr>
            <a:xfrm>
              <a:off x="10898188" y="-8467"/>
              <a:ext cx="1290637" cy="6866467"/>
            </a:xfrm>
            <a:custGeom>
              <a:avLst/>
              <a:gdLst/>
              <a:ahLst/>
              <a:cxnLst/>
              <a:rect l="0" t="0" r="r" b="b"/>
              <a:pathLst>
                <a:path w="1290094" h="6858000">
                  <a:moveTo>
                    <a:pt x="1019735" y="0"/>
                  </a:moveTo>
                  <a:lnTo>
                    <a:pt x="1290094" y="0"/>
                  </a:lnTo>
                  <a:lnTo>
                    <a:pt x="1290094" y="6858000"/>
                  </a:lnTo>
                  <a:lnTo>
                    <a:pt x="0" y="6858000"/>
                  </a:lnTo>
                  <a:lnTo>
                    <a:pt x="1019735" y="0"/>
                  </a:lnTo>
                </a:path>
              </a:pathLst>
            </a:custGeom>
            <a:solidFill>
              <a:srgbClr val="C0E474">
                <a:alpha val="70195"/>
              </a:srgbClr>
            </a:solidFill>
            <a:ln>
              <a:noFill/>
            </a:ln>
          </p:spPr>
        </p:sp>
        <p:sp>
          <p:nvSpPr>
            <p:cNvPr id="1049098" name="Rectangle 29"/>
            <p:cNvSpPr/>
            <p:nvPr/>
          </p:nvSpPr>
          <p:spPr>
            <a:xfrm>
              <a:off x="10939463" y="-8467"/>
              <a:ext cx="1249362" cy="6866467"/>
            </a:xfrm>
            <a:custGeom>
              <a:avLst/>
              <a:gdLst/>
              <a:ahLst/>
              <a:cxnLst/>
              <a:rect l="0" t="0" r="r" b="b"/>
              <a:pathLst>
                <a:path w="1249825" h="6858000">
                  <a:moveTo>
                    <a:pt x="0" y="0"/>
                  </a:moveTo>
                  <a:lnTo>
                    <a:pt x="1249825" y="0"/>
                  </a:lnTo>
                  <a:lnTo>
                    <a:pt x="1249825" y="6858000"/>
                  </a:lnTo>
                  <a:lnTo>
                    <a:pt x="1109382" y="6858000"/>
                  </a:lnTo>
                  <a:lnTo>
                    <a:pt x="0" y="0"/>
                  </a:lnTo>
                </a:path>
              </a:pathLst>
            </a:custGeom>
            <a:solidFill>
              <a:schemeClr val="accent1">
                <a:alpha val="65097"/>
              </a:schemeClr>
            </a:solidFill>
            <a:ln>
              <a:noFill/>
            </a:ln>
          </p:spPr>
        </p:sp>
        <p:sp>
          <p:nvSpPr>
            <p:cNvPr id="1049099" name="Isosceles Triangle 27"/>
            <p:cNvSpPr/>
            <p:nvPr/>
          </p:nvSpPr>
          <p:spPr>
            <a:xfrm>
              <a:off x="10371138" y="3589086"/>
              <a:ext cx="1817687" cy="3268914"/>
            </a:xfrm>
            <a:prstGeom prst="triangle">
              <a:avLst>
                <a:gd name="adj" fmla="val 100000"/>
              </a:avLst>
            </a:prstGeom>
            <a:solidFill>
              <a:schemeClr val="accent1">
                <a:alpha val="79999"/>
              </a:schemeClr>
            </a:solidFill>
            <a:ln>
              <a:noFill/>
            </a:ln>
          </p:spPr>
        </p:sp>
        <p:sp>
          <p:nvSpPr>
            <p:cNvPr id="1049100" name="Isosceles Triangle 28"/>
            <p:cNvSpPr/>
            <p:nvPr/>
          </p:nvSpPr>
          <p:spPr>
            <a:xfrm>
              <a:off x="0" y="4012981"/>
              <a:ext cx="449263" cy="2845019"/>
            </a:xfrm>
            <a:prstGeom prst="triangle">
              <a:avLst>
                <a:gd name="adj" fmla="val 0"/>
              </a:avLst>
            </a:prstGeom>
            <a:solidFill>
              <a:schemeClr val="accent1">
                <a:alpha val="85097"/>
              </a:schemeClr>
            </a:solidFill>
            <a:ln>
              <a:noFill/>
            </a:ln>
          </p:spPr>
        </p:sp>
      </p:grpSp>
      <p:sp>
        <p:nvSpPr>
          <p:cNvPr id="1049103" name="Date Placeholder 3"/>
          <p:cNvSpPr>
            <a:spLocks noGrp="1"/>
          </p:cNvSpPr>
          <p:nvPr>
            <p:ph type="dt" sz="half" idx="2"/>
          </p:nvPr>
        </p:nvSpPr>
        <p:spPr>
          <a:xfrm>
            <a:off x="7205662" y="6042025"/>
            <a:ext cx="911225"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lgn="r"/>
            <a:fld id="{566ABCEB-ACFC-4714-9973-3DA970169C29}" type="datetime1">
              <a:rPr lang="en-IN" altLang="en-US" sz="900">
                <a:solidFill>
                  <a:srgbClr val="898989"/>
                </a:solidFill>
              </a:rPr>
              <a:pPr lvl="0" algn="r"/>
              <a:t>15-05-2024</a:t>
            </a:fld>
            <a:endParaRPr lang="en-IN" altLang="en-US" sz="900">
              <a:solidFill>
                <a:srgbClr val="898989"/>
              </a:solidFill>
            </a:endParaRPr>
          </a:p>
        </p:txBody>
      </p:sp>
      <p:sp>
        <p:nvSpPr>
          <p:cNvPr id="1049104" name="Footer Placeholder 4"/>
          <p:cNvSpPr>
            <a:spLocks noGrp="1"/>
          </p:cNvSpPr>
          <p:nvPr>
            <p:ph type="ftr" sz="quarter" idx="3"/>
          </p:nvPr>
        </p:nvSpPr>
        <p:spPr>
          <a:xfrm>
            <a:off x="677862" y="6042025"/>
            <a:ext cx="6297612"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endParaRPr lang="en-IN" altLang="en-US" sz="900">
              <a:solidFill>
                <a:srgbClr val="898989"/>
              </a:solidFill>
            </a:endParaRPr>
          </a:p>
        </p:txBody>
      </p:sp>
      <p:sp>
        <p:nvSpPr>
          <p:cNvPr id="1049105" name="Slide Number Placeholder 5"/>
          <p:cNvSpPr>
            <a:spLocks noGrp="1"/>
          </p:cNvSpPr>
          <p:nvPr>
            <p:ph type="sldNum" sz="quarter" idx="4"/>
          </p:nvPr>
        </p:nvSpPr>
        <p:spPr>
          <a:xfrm>
            <a:off x="8589962" y="6042025"/>
            <a:ext cx="684212"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lgn="r"/>
            <a:fld id="{566ABCEB-ACFC-4714-9973-3DA970169C29}" type="slidenum">
              <a:rPr lang="en-IN" altLang="en-US" sz="900">
                <a:solidFill>
                  <a:schemeClr val="accent1"/>
                </a:solidFill>
              </a:rPr>
              <a:pPr lvl="0" algn="r"/>
              <a:t>‹#›</a:t>
            </a:fld>
            <a:endParaRPr lang="en-IN" altLang="en-US" sz="900">
              <a:solidFill>
                <a:schemeClr val="accent1"/>
              </a:solidFill>
            </a:endParaRPr>
          </a:p>
        </p:txBody>
      </p:sp>
      <p:sp>
        <p:nvSpPr>
          <p:cNvPr id="1049107"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9106"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
        <p:cNvGrpSpPr/>
        <p:nvPr/>
      </p:nvGrpSpPr>
      <p:grpSpPr>
        <a:xfrm>
          <a:off x="0" y="0"/>
          <a:ext cx="0" cy="0"/>
          <a:chOff x="0" y="0"/>
          <a:chExt cx="0" cy="0"/>
        </a:xfrm>
      </p:grpSpPr>
      <p:grpSp>
        <p:nvGrpSpPr>
          <p:cNvPr id="307" name="Group 306"/>
          <p:cNvGrpSpPr/>
          <p:nvPr/>
        </p:nvGrpSpPr>
        <p:grpSpPr>
          <a:xfrm>
            <a:off x="0" y="-7937"/>
            <a:ext cx="12192000" cy="6865937"/>
            <a:chOff x="0" y="-8467"/>
            <a:chExt cx="12192000" cy="6866467"/>
          </a:xfrm>
        </p:grpSpPr>
        <p:cxnSp>
          <p:nvCxnSpPr>
            <p:cNvPr id="3145758" name="Straight Connector 19"/>
            <p:cNvCxnSpPr>
              <a:cxnSpLocks/>
            </p:cNvCxnSpPr>
            <p:nvPr/>
          </p:nvCxnSpPr>
          <p:spPr>
            <a:xfrm>
              <a:off x="9371013" y="-528"/>
              <a:ext cx="1219200" cy="6858528"/>
            </a:xfrm>
            <a:prstGeom prst="line">
              <a:avLst/>
            </a:prstGeom>
            <a:noFill/>
            <a:ln w="9525" cap="rnd" cmpd="sng">
              <a:solidFill>
                <a:srgbClr val="BFBFBF">
                  <a:alpha val="100000"/>
                </a:srgbClr>
              </a:solidFill>
              <a:prstDash val="solid"/>
              <a:round/>
            </a:ln>
          </p:spPr>
        </p:cxnSp>
        <p:cxnSp>
          <p:nvCxnSpPr>
            <p:cNvPr id="3145759" name="Straight Connector 20"/>
            <p:cNvCxnSpPr>
              <a:cxnSpLocks/>
            </p:cNvCxnSpPr>
            <p:nvPr/>
          </p:nvCxnSpPr>
          <p:spPr>
            <a:xfrm flipH="1">
              <a:off x="7424738" y="3681168"/>
              <a:ext cx="4764087" cy="3176832"/>
            </a:xfrm>
            <a:prstGeom prst="line">
              <a:avLst/>
            </a:prstGeom>
            <a:noFill/>
            <a:ln w="9525" cap="rnd" cmpd="sng">
              <a:solidFill>
                <a:srgbClr val="D9D9D9">
                  <a:alpha val="100000"/>
                </a:srgbClr>
              </a:solidFill>
              <a:prstDash val="solid"/>
              <a:round/>
            </a:ln>
          </p:spPr>
        </p:cxnSp>
        <p:sp>
          <p:nvSpPr>
            <p:cNvPr id="1049108" name="Rectangle 23"/>
            <p:cNvSpPr/>
            <p:nvPr/>
          </p:nvSpPr>
          <p:spPr>
            <a:xfrm>
              <a:off x="9182100" y="-8467"/>
              <a:ext cx="3006725" cy="6866467"/>
            </a:xfrm>
            <a:custGeom>
              <a:avLst/>
              <a:gdLst/>
              <a:ahLst/>
              <a:cxnLst/>
              <a:rect l="0" t="0" r="r" b="b"/>
              <a:pathLst>
                <a:path w="3007349" h="6866467">
                  <a:moveTo>
                    <a:pt x="2045532" y="0"/>
                  </a:moveTo>
                  <a:lnTo>
                    <a:pt x="3007349" y="0"/>
                  </a:lnTo>
                  <a:lnTo>
                    <a:pt x="3007349" y="6866467"/>
                  </a:lnTo>
                  <a:lnTo>
                    <a:pt x="0" y="6866467"/>
                  </a:lnTo>
                  <a:lnTo>
                    <a:pt x="2045532" y="0"/>
                  </a:lnTo>
                </a:path>
              </a:pathLst>
            </a:custGeom>
            <a:solidFill>
              <a:schemeClr val="accent1">
                <a:alpha val="30196"/>
              </a:schemeClr>
            </a:solidFill>
            <a:ln>
              <a:noFill/>
            </a:ln>
          </p:spPr>
        </p:sp>
        <p:sp>
          <p:nvSpPr>
            <p:cNvPr id="1049109" name="Rectangle 25"/>
            <p:cNvSpPr/>
            <p:nvPr/>
          </p:nvSpPr>
          <p:spPr>
            <a:xfrm>
              <a:off x="9602788" y="-8467"/>
              <a:ext cx="2589212" cy="6866467"/>
            </a:xfrm>
            <a:custGeom>
              <a:avLst/>
              <a:gdLst/>
              <a:ahLst/>
              <a:cxnLst/>
              <a:rect l="0" t="0" r="r" b="b"/>
              <a:pathLst>
                <a:path w="2573311" h="6866467">
                  <a:moveTo>
                    <a:pt x="0" y="0"/>
                  </a:moveTo>
                  <a:lnTo>
                    <a:pt x="2573311" y="0"/>
                  </a:lnTo>
                  <a:lnTo>
                    <a:pt x="2573311" y="6866467"/>
                  </a:lnTo>
                  <a:lnTo>
                    <a:pt x="1202336" y="6866467"/>
                  </a:lnTo>
                  <a:lnTo>
                    <a:pt x="0" y="0"/>
                  </a:lnTo>
                </a:path>
              </a:pathLst>
            </a:custGeom>
            <a:solidFill>
              <a:schemeClr val="accent1">
                <a:alpha val="20000"/>
              </a:schemeClr>
            </a:solidFill>
            <a:ln>
              <a:noFill/>
            </a:ln>
          </p:spPr>
        </p:sp>
        <p:sp>
          <p:nvSpPr>
            <p:cNvPr id="1049110" name="Isosceles Triangle 23"/>
            <p:cNvSpPr/>
            <p:nvPr/>
          </p:nvSpPr>
          <p:spPr>
            <a:xfrm>
              <a:off x="8932863" y="3047706"/>
              <a:ext cx="3259137" cy="3810294"/>
            </a:xfrm>
            <a:prstGeom prst="triangle">
              <a:avLst>
                <a:gd name="adj" fmla="val 100000"/>
              </a:avLst>
            </a:prstGeom>
            <a:solidFill>
              <a:schemeClr val="accent2">
                <a:alpha val="72156"/>
              </a:schemeClr>
            </a:solidFill>
            <a:ln>
              <a:noFill/>
            </a:ln>
          </p:spPr>
        </p:sp>
        <p:sp>
          <p:nvSpPr>
            <p:cNvPr id="1049111" name="Rectangle 27"/>
            <p:cNvSpPr/>
            <p:nvPr/>
          </p:nvSpPr>
          <p:spPr>
            <a:xfrm>
              <a:off x="9334500" y="-8467"/>
              <a:ext cx="2854325" cy="6866467"/>
            </a:xfrm>
            <a:custGeom>
              <a:avLst/>
              <a:gdLst/>
              <a:ahLst/>
              <a:cxnLst/>
              <a:rect l="0" t="0" r="r" b="b"/>
              <a:pathLst>
                <a:path w="2858013" h="6866467">
                  <a:moveTo>
                    <a:pt x="0" y="0"/>
                  </a:moveTo>
                  <a:lnTo>
                    <a:pt x="2858013" y="0"/>
                  </a:lnTo>
                  <a:lnTo>
                    <a:pt x="2858013" y="6866467"/>
                  </a:lnTo>
                  <a:lnTo>
                    <a:pt x="2473942" y="6866467"/>
                  </a:lnTo>
                  <a:lnTo>
                    <a:pt x="0" y="0"/>
                  </a:lnTo>
                </a:path>
              </a:pathLst>
            </a:custGeom>
            <a:solidFill>
              <a:srgbClr val="3F7819">
                <a:alpha val="70195"/>
              </a:srgbClr>
            </a:solidFill>
            <a:ln>
              <a:noFill/>
            </a:ln>
          </p:spPr>
        </p:sp>
        <p:sp>
          <p:nvSpPr>
            <p:cNvPr id="1049112" name="Rectangle 28"/>
            <p:cNvSpPr/>
            <p:nvPr/>
          </p:nvSpPr>
          <p:spPr>
            <a:xfrm>
              <a:off x="10898188" y="-8467"/>
              <a:ext cx="1290637" cy="6866467"/>
            </a:xfrm>
            <a:custGeom>
              <a:avLst/>
              <a:gdLst/>
              <a:ahLst/>
              <a:cxnLst/>
              <a:rect l="0" t="0" r="r" b="b"/>
              <a:pathLst>
                <a:path w="1290094" h="6858000">
                  <a:moveTo>
                    <a:pt x="1019735" y="0"/>
                  </a:moveTo>
                  <a:lnTo>
                    <a:pt x="1290094" y="0"/>
                  </a:lnTo>
                  <a:lnTo>
                    <a:pt x="1290094" y="6858000"/>
                  </a:lnTo>
                  <a:lnTo>
                    <a:pt x="0" y="6858000"/>
                  </a:lnTo>
                  <a:lnTo>
                    <a:pt x="1019735" y="0"/>
                  </a:lnTo>
                </a:path>
              </a:pathLst>
            </a:custGeom>
            <a:solidFill>
              <a:srgbClr val="C0E474">
                <a:alpha val="70195"/>
              </a:srgbClr>
            </a:solidFill>
            <a:ln>
              <a:noFill/>
            </a:ln>
          </p:spPr>
        </p:sp>
        <p:sp>
          <p:nvSpPr>
            <p:cNvPr id="1049113" name="Rectangle 29"/>
            <p:cNvSpPr/>
            <p:nvPr/>
          </p:nvSpPr>
          <p:spPr>
            <a:xfrm>
              <a:off x="10939463" y="-8467"/>
              <a:ext cx="1249362" cy="6866467"/>
            </a:xfrm>
            <a:custGeom>
              <a:avLst/>
              <a:gdLst/>
              <a:ahLst/>
              <a:cxnLst/>
              <a:rect l="0" t="0" r="r" b="b"/>
              <a:pathLst>
                <a:path w="1249825" h="6858000">
                  <a:moveTo>
                    <a:pt x="0" y="0"/>
                  </a:moveTo>
                  <a:lnTo>
                    <a:pt x="1249825" y="0"/>
                  </a:lnTo>
                  <a:lnTo>
                    <a:pt x="1249825" y="6858000"/>
                  </a:lnTo>
                  <a:lnTo>
                    <a:pt x="1109382" y="6858000"/>
                  </a:lnTo>
                  <a:lnTo>
                    <a:pt x="0" y="0"/>
                  </a:lnTo>
                </a:path>
              </a:pathLst>
            </a:custGeom>
            <a:solidFill>
              <a:schemeClr val="accent1">
                <a:alpha val="65097"/>
              </a:schemeClr>
            </a:solidFill>
            <a:ln>
              <a:noFill/>
            </a:ln>
          </p:spPr>
        </p:sp>
        <p:sp>
          <p:nvSpPr>
            <p:cNvPr id="1049114" name="Isosceles Triangle 27"/>
            <p:cNvSpPr/>
            <p:nvPr/>
          </p:nvSpPr>
          <p:spPr>
            <a:xfrm>
              <a:off x="10371138" y="3589086"/>
              <a:ext cx="1817687" cy="3268914"/>
            </a:xfrm>
            <a:prstGeom prst="triangle">
              <a:avLst>
                <a:gd name="adj" fmla="val 100000"/>
              </a:avLst>
            </a:prstGeom>
            <a:solidFill>
              <a:schemeClr val="accent1">
                <a:alpha val="79999"/>
              </a:schemeClr>
            </a:solidFill>
            <a:ln>
              <a:noFill/>
            </a:ln>
          </p:spPr>
        </p:sp>
        <p:sp>
          <p:nvSpPr>
            <p:cNvPr id="1049115" name="Isosceles Triangle 28"/>
            <p:cNvSpPr/>
            <p:nvPr/>
          </p:nvSpPr>
          <p:spPr>
            <a:xfrm>
              <a:off x="0" y="4012981"/>
              <a:ext cx="449263" cy="2845019"/>
            </a:xfrm>
            <a:prstGeom prst="triangle">
              <a:avLst>
                <a:gd name="adj" fmla="val 0"/>
              </a:avLst>
            </a:prstGeom>
            <a:solidFill>
              <a:schemeClr val="accent1">
                <a:alpha val="85097"/>
              </a:schemeClr>
            </a:solidFill>
            <a:ln>
              <a:noFill/>
            </a:ln>
          </p:spPr>
        </p:sp>
      </p:grpSp>
      <p:sp>
        <p:nvSpPr>
          <p:cNvPr id="1049116" name="TextBox 7"/>
          <p:cNvSpPr txBox="1"/>
          <p:nvPr/>
        </p:nvSpPr>
        <p:spPr>
          <a:xfrm>
            <a:off x="541337" y="790575"/>
            <a:ext cx="609600" cy="584200"/>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r>
              <a:rPr lang="en-US" altLang="en-US" sz="8000">
                <a:solidFill>
                  <a:srgbClr val="C0E474"/>
                </a:solidFill>
                <a:latin typeface="Arial" pitchFamily="34" charset="0"/>
              </a:rPr>
              <a:t>“</a:t>
            </a:r>
          </a:p>
        </p:txBody>
      </p:sp>
      <p:sp>
        <p:nvSpPr>
          <p:cNvPr id="1049117" name="TextBox 8"/>
          <p:cNvSpPr txBox="1"/>
          <p:nvPr/>
        </p:nvSpPr>
        <p:spPr>
          <a:xfrm>
            <a:off x="8893175" y="2886075"/>
            <a:ext cx="609600" cy="58578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r>
              <a:rPr lang="en-US" altLang="en-US" sz="8000">
                <a:solidFill>
                  <a:srgbClr val="C0E474"/>
                </a:solidFill>
                <a:latin typeface="Arial" pitchFamily="34" charset="0"/>
              </a:rPr>
              <a:t>”</a:t>
            </a:r>
          </a:p>
        </p:txBody>
      </p:sp>
      <p:sp>
        <p:nvSpPr>
          <p:cNvPr id="1049120" name="Date Placeholder 3"/>
          <p:cNvSpPr>
            <a:spLocks noGrp="1"/>
          </p:cNvSpPr>
          <p:nvPr>
            <p:ph type="dt" sz="half" idx="2"/>
          </p:nvPr>
        </p:nvSpPr>
        <p:spPr>
          <a:xfrm>
            <a:off x="7205662" y="6042025"/>
            <a:ext cx="911225"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lgn="r"/>
            <a:fld id="{566ABCEB-ACFC-4714-9973-3DA970169C29}" type="datetime1">
              <a:rPr lang="en-IN" altLang="en-US" sz="900">
                <a:solidFill>
                  <a:srgbClr val="898989"/>
                </a:solidFill>
              </a:rPr>
              <a:pPr lvl="0" algn="r"/>
              <a:t>15-05-2024</a:t>
            </a:fld>
            <a:endParaRPr lang="en-IN" altLang="en-US" sz="900">
              <a:solidFill>
                <a:srgbClr val="898989"/>
              </a:solidFill>
            </a:endParaRPr>
          </a:p>
        </p:txBody>
      </p:sp>
      <p:sp>
        <p:nvSpPr>
          <p:cNvPr id="1049121" name="Footer Placeholder 4"/>
          <p:cNvSpPr>
            <a:spLocks noGrp="1"/>
          </p:cNvSpPr>
          <p:nvPr>
            <p:ph type="ftr" sz="quarter" idx="3"/>
          </p:nvPr>
        </p:nvSpPr>
        <p:spPr>
          <a:xfrm>
            <a:off x="677862" y="6042025"/>
            <a:ext cx="6297612"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endParaRPr lang="en-IN" altLang="en-US" sz="900">
              <a:solidFill>
                <a:srgbClr val="898989"/>
              </a:solidFill>
            </a:endParaRPr>
          </a:p>
        </p:txBody>
      </p:sp>
      <p:sp>
        <p:nvSpPr>
          <p:cNvPr id="1049122" name="Slide Number Placeholder 5"/>
          <p:cNvSpPr>
            <a:spLocks noGrp="1"/>
          </p:cNvSpPr>
          <p:nvPr>
            <p:ph type="sldNum" sz="quarter" idx="4"/>
          </p:nvPr>
        </p:nvSpPr>
        <p:spPr>
          <a:xfrm>
            <a:off x="8589962" y="6042025"/>
            <a:ext cx="684212"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lgn="r"/>
            <a:fld id="{566ABCEB-ACFC-4714-9973-3DA970169C29}" type="slidenum">
              <a:rPr lang="en-IN" altLang="en-US" sz="900">
                <a:solidFill>
                  <a:schemeClr val="accent1"/>
                </a:solidFill>
              </a:rPr>
              <a:pPr lvl="0" algn="r"/>
              <a:t>‹#›</a:t>
            </a:fld>
            <a:endParaRPr lang="en-IN" altLang="en-US" sz="900">
              <a:solidFill>
                <a:schemeClr val="accent1"/>
              </a:solidFill>
            </a:endParaRPr>
          </a:p>
        </p:txBody>
      </p:sp>
      <p:sp>
        <p:nvSpPr>
          <p:cNvPr id="1049125"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9124"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9123"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
        <p:cNvGrpSpPr/>
        <p:nvPr/>
      </p:nvGrpSpPr>
      <p:grpSpPr>
        <a:xfrm>
          <a:off x="0" y="0"/>
          <a:ext cx="0" cy="0"/>
          <a:chOff x="0" y="0"/>
          <a:chExt cx="0" cy="0"/>
        </a:xfrm>
      </p:grpSpPr>
      <p:grpSp>
        <p:nvGrpSpPr>
          <p:cNvPr id="311" name="Group 310"/>
          <p:cNvGrpSpPr/>
          <p:nvPr/>
        </p:nvGrpSpPr>
        <p:grpSpPr>
          <a:xfrm>
            <a:off x="0" y="-7937"/>
            <a:ext cx="12192000" cy="6865937"/>
            <a:chOff x="0" y="-8467"/>
            <a:chExt cx="12192000" cy="6866467"/>
          </a:xfrm>
        </p:grpSpPr>
        <p:cxnSp>
          <p:nvCxnSpPr>
            <p:cNvPr id="3145760" name="Straight Connector 19"/>
            <p:cNvCxnSpPr>
              <a:cxnSpLocks/>
            </p:cNvCxnSpPr>
            <p:nvPr/>
          </p:nvCxnSpPr>
          <p:spPr>
            <a:xfrm>
              <a:off x="9371013" y="-528"/>
              <a:ext cx="1219200" cy="6858528"/>
            </a:xfrm>
            <a:prstGeom prst="line">
              <a:avLst/>
            </a:prstGeom>
            <a:noFill/>
            <a:ln w="9525" cap="rnd" cmpd="sng">
              <a:solidFill>
                <a:srgbClr val="BFBFBF">
                  <a:alpha val="100000"/>
                </a:srgbClr>
              </a:solidFill>
              <a:prstDash val="solid"/>
              <a:round/>
            </a:ln>
          </p:spPr>
        </p:cxnSp>
        <p:cxnSp>
          <p:nvCxnSpPr>
            <p:cNvPr id="3145761" name="Straight Connector 20"/>
            <p:cNvCxnSpPr>
              <a:cxnSpLocks/>
            </p:cNvCxnSpPr>
            <p:nvPr/>
          </p:nvCxnSpPr>
          <p:spPr>
            <a:xfrm flipH="1">
              <a:off x="7424738" y="3681168"/>
              <a:ext cx="4764087" cy="3176832"/>
            </a:xfrm>
            <a:prstGeom prst="line">
              <a:avLst/>
            </a:prstGeom>
            <a:noFill/>
            <a:ln w="9525" cap="rnd" cmpd="sng">
              <a:solidFill>
                <a:srgbClr val="D9D9D9">
                  <a:alpha val="100000"/>
                </a:srgbClr>
              </a:solidFill>
              <a:prstDash val="solid"/>
              <a:round/>
            </a:ln>
          </p:spPr>
        </p:cxnSp>
        <p:sp>
          <p:nvSpPr>
            <p:cNvPr id="1049126" name="Rectangle 23"/>
            <p:cNvSpPr/>
            <p:nvPr/>
          </p:nvSpPr>
          <p:spPr>
            <a:xfrm>
              <a:off x="9182100" y="-8467"/>
              <a:ext cx="3006725" cy="6866467"/>
            </a:xfrm>
            <a:custGeom>
              <a:avLst/>
              <a:gdLst/>
              <a:ahLst/>
              <a:cxnLst/>
              <a:rect l="0" t="0" r="r" b="b"/>
              <a:pathLst>
                <a:path w="3007349" h="6866467">
                  <a:moveTo>
                    <a:pt x="2045532" y="0"/>
                  </a:moveTo>
                  <a:lnTo>
                    <a:pt x="3007349" y="0"/>
                  </a:lnTo>
                  <a:lnTo>
                    <a:pt x="3007349" y="6866467"/>
                  </a:lnTo>
                  <a:lnTo>
                    <a:pt x="0" y="6866467"/>
                  </a:lnTo>
                  <a:lnTo>
                    <a:pt x="2045532" y="0"/>
                  </a:lnTo>
                </a:path>
              </a:pathLst>
            </a:custGeom>
            <a:solidFill>
              <a:schemeClr val="accent1">
                <a:alpha val="30196"/>
              </a:schemeClr>
            </a:solidFill>
            <a:ln>
              <a:noFill/>
            </a:ln>
          </p:spPr>
        </p:sp>
        <p:sp>
          <p:nvSpPr>
            <p:cNvPr id="1049127" name="Rectangle 25"/>
            <p:cNvSpPr/>
            <p:nvPr/>
          </p:nvSpPr>
          <p:spPr>
            <a:xfrm>
              <a:off x="9602788" y="-8467"/>
              <a:ext cx="2589212" cy="6866467"/>
            </a:xfrm>
            <a:custGeom>
              <a:avLst/>
              <a:gdLst/>
              <a:ahLst/>
              <a:cxnLst/>
              <a:rect l="0" t="0" r="r" b="b"/>
              <a:pathLst>
                <a:path w="2573311" h="6866467">
                  <a:moveTo>
                    <a:pt x="0" y="0"/>
                  </a:moveTo>
                  <a:lnTo>
                    <a:pt x="2573311" y="0"/>
                  </a:lnTo>
                  <a:lnTo>
                    <a:pt x="2573311" y="6866467"/>
                  </a:lnTo>
                  <a:lnTo>
                    <a:pt x="1202336" y="6866467"/>
                  </a:lnTo>
                  <a:lnTo>
                    <a:pt x="0" y="0"/>
                  </a:lnTo>
                </a:path>
              </a:pathLst>
            </a:custGeom>
            <a:solidFill>
              <a:schemeClr val="accent1">
                <a:alpha val="20000"/>
              </a:schemeClr>
            </a:solidFill>
            <a:ln>
              <a:noFill/>
            </a:ln>
          </p:spPr>
        </p:sp>
        <p:sp>
          <p:nvSpPr>
            <p:cNvPr id="1049128" name="Isosceles Triangle 23"/>
            <p:cNvSpPr/>
            <p:nvPr/>
          </p:nvSpPr>
          <p:spPr>
            <a:xfrm>
              <a:off x="8932863" y="3047706"/>
              <a:ext cx="3259137" cy="3810294"/>
            </a:xfrm>
            <a:prstGeom prst="triangle">
              <a:avLst>
                <a:gd name="adj" fmla="val 100000"/>
              </a:avLst>
            </a:prstGeom>
            <a:solidFill>
              <a:schemeClr val="accent2">
                <a:alpha val="72156"/>
              </a:schemeClr>
            </a:solidFill>
            <a:ln>
              <a:noFill/>
            </a:ln>
          </p:spPr>
        </p:sp>
        <p:sp>
          <p:nvSpPr>
            <p:cNvPr id="1049129" name="Rectangle 27"/>
            <p:cNvSpPr/>
            <p:nvPr/>
          </p:nvSpPr>
          <p:spPr>
            <a:xfrm>
              <a:off x="9334500" y="-8467"/>
              <a:ext cx="2854325" cy="6866467"/>
            </a:xfrm>
            <a:custGeom>
              <a:avLst/>
              <a:gdLst/>
              <a:ahLst/>
              <a:cxnLst/>
              <a:rect l="0" t="0" r="r" b="b"/>
              <a:pathLst>
                <a:path w="2858013" h="6866467">
                  <a:moveTo>
                    <a:pt x="0" y="0"/>
                  </a:moveTo>
                  <a:lnTo>
                    <a:pt x="2858013" y="0"/>
                  </a:lnTo>
                  <a:lnTo>
                    <a:pt x="2858013" y="6866467"/>
                  </a:lnTo>
                  <a:lnTo>
                    <a:pt x="2473942" y="6866467"/>
                  </a:lnTo>
                  <a:lnTo>
                    <a:pt x="0" y="0"/>
                  </a:lnTo>
                </a:path>
              </a:pathLst>
            </a:custGeom>
            <a:solidFill>
              <a:srgbClr val="3F7819">
                <a:alpha val="70195"/>
              </a:srgbClr>
            </a:solidFill>
            <a:ln>
              <a:noFill/>
            </a:ln>
          </p:spPr>
        </p:sp>
        <p:sp>
          <p:nvSpPr>
            <p:cNvPr id="1049130" name="Rectangle 28"/>
            <p:cNvSpPr/>
            <p:nvPr/>
          </p:nvSpPr>
          <p:spPr>
            <a:xfrm>
              <a:off x="10898188" y="-8467"/>
              <a:ext cx="1290637" cy="6866467"/>
            </a:xfrm>
            <a:custGeom>
              <a:avLst/>
              <a:gdLst/>
              <a:ahLst/>
              <a:cxnLst/>
              <a:rect l="0" t="0" r="r" b="b"/>
              <a:pathLst>
                <a:path w="1290094" h="6858000">
                  <a:moveTo>
                    <a:pt x="1019735" y="0"/>
                  </a:moveTo>
                  <a:lnTo>
                    <a:pt x="1290094" y="0"/>
                  </a:lnTo>
                  <a:lnTo>
                    <a:pt x="1290094" y="6858000"/>
                  </a:lnTo>
                  <a:lnTo>
                    <a:pt x="0" y="6858000"/>
                  </a:lnTo>
                  <a:lnTo>
                    <a:pt x="1019735" y="0"/>
                  </a:lnTo>
                </a:path>
              </a:pathLst>
            </a:custGeom>
            <a:solidFill>
              <a:srgbClr val="C0E474">
                <a:alpha val="70195"/>
              </a:srgbClr>
            </a:solidFill>
            <a:ln>
              <a:noFill/>
            </a:ln>
          </p:spPr>
        </p:sp>
        <p:sp>
          <p:nvSpPr>
            <p:cNvPr id="1049131" name="Rectangle 29"/>
            <p:cNvSpPr/>
            <p:nvPr/>
          </p:nvSpPr>
          <p:spPr>
            <a:xfrm>
              <a:off x="10939463" y="-8467"/>
              <a:ext cx="1249362" cy="6866467"/>
            </a:xfrm>
            <a:custGeom>
              <a:avLst/>
              <a:gdLst/>
              <a:ahLst/>
              <a:cxnLst/>
              <a:rect l="0" t="0" r="r" b="b"/>
              <a:pathLst>
                <a:path w="1249825" h="6858000">
                  <a:moveTo>
                    <a:pt x="0" y="0"/>
                  </a:moveTo>
                  <a:lnTo>
                    <a:pt x="1249825" y="0"/>
                  </a:lnTo>
                  <a:lnTo>
                    <a:pt x="1249825" y="6858000"/>
                  </a:lnTo>
                  <a:lnTo>
                    <a:pt x="1109382" y="6858000"/>
                  </a:lnTo>
                  <a:lnTo>
                    <a:pt x="0" y="0"/>
                  </a:lnTo>
                </a:path>
              </a:pathLst>
            </a:custGeom>
            <a:solidFill>
              <a:schemeClr val="accent1">
                <a:alpha val="65097"/>
              </a:schemeClr>
            </a:solidFill>
            <a:ln>
              <a:noFill/>
            </a:ln>
          </p:spPr>
        </p:sp>
        <p:sp>
          <p:nvSpPr>
            <p:cNvPr id="1049132" name="Isosceles Triangle 27"/>
            <p:cNvSpPr/>
            <p:nvPr/>
          </p:nvSpPr>
          <p:spPr>
            <a:xfrm>
              <a:off x="10371138" y="3589086"/>
              <a:ext cx="1817687" cy="3268914"/>
            </a:xfrm>
            <a:prstGeom prst="triangle">
              <a:avLst>
                <a:gd name="adj" fmla="val 100000"/>
              </a:avLst>
            </a:prstGeom>
            <a:solidFill>
              <a:schemeClr val="accent1">
                <a:alpha val="79999"/>
              </a:schemeClr>
            </a:solidFill>
            <a:ln>
              <a:noFill/>
            </a:ln>
          </p:spPr>
        </p:sp>
        <p:sp>
          <p:nvSpPr>
            <p:cNvPr id="1049133" name="Isosceles Triangle 28"/>
            <p:cNvSpPr/>
            <p:nvPr/>
          </p:nvSpPr>
          <p:spPr>
            <a:xfrm>
              <a:off x="0" y="4012981"/>
              <a:ext cx="449263" cy="2845019"/>
            </a:xfrm>
            <a:prstGeom prst="triangle">
              <a:avLst>
                <a:gd name="adj" fmla="val 0"/>
              </a:avLst>
            </a:prstGeom>
            <a:solidFill>
              <a:schemeClr val="accent1">
                <a:alpha val="85097"/>
              </a:schemeClr>
            </a:solidFill>
            <a:ln>
              <a:noFill/>
            </a:ln>
          </p:spPr>
        </p:sp>
      </p:grpSp>
      <p:sp>
        <p:nvSpPr>
          <p:cNvPr id="1049136" name="Date Placeholder 3"/>
          <p:cNvSpPr>
            <a:spLocks noGrp="1"/>
          </p:cNvSpPr>
          <p:nvPr>
            <p:ph type="dt" sz="half" idx="2"/>
          </p:nvPr>
        </p:nvSpPr>
        <p:spPr>
          <a:xfrm>
            <a:off x="7205662" y="6042025"/>
            <a:ext cx="911225"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lgn="r"/>
            <a:fld id="{566ABCEB-ACFC-4714-9973-3DA970169C29}" type="datetime1">
              <a:rPr lang="en-IN" altLang="en-US" sz="900">
                <a:solidFill>
                  <a:srgbClr val="898989"/>
                </a:solidFill>
              </a:rPr>
              <a:pPr lvl="0" algn="r"/>
              <a:t>15-05-2024</a:t>
            </a:fld>
            <a:endParaRPr lang="en-IN" altLang="en-US" sz="900">
              <a:solidFill>
                <a:srgbClr val="898989"/>
              </a:solidFill>
            </a:endParaRPr>
          </a:p>
        </p:txBody>
      </p:sp>
      <p:sp>
        <p:nvSpPr>
          <p:cNvPr id="1049137" name="Footer Placeholder 4"/>
          <p:cNvSpPr>
            <a:spLocks noGrp="1"/>
          </p:cNvSpPr>
          <p:nvPr>
            <p:ph type="ftr" sz="quarter" idx="3"/>
          </p:nvPr>
        </p:nvSpPr>
        <p:spPr>
          <a:xfrm>
            <a:off x="677862" y="6042025"/>
            <a:ext cx="6297612"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endParaRPr lang="en-IN" altLang="en-US" sz="900">
              <a:solidFill>
                <a:srgbClr val="898989"/>
              </a:solidFill>
            </a:endParaRPr>
          </a:p>
        </p:txBody>
      </p:sp>
      <p:sp>
        <p:nvSpPr>
          <p:cNvPr id="1049138" name="Slide Number Placeholder 5"/>
          <p:cNvSpPr>
            <a:spLocks noGrp="1"/>
          </p:cNvSpPr>
          <p:nvPr>
            <p:ph type="sldNum" sz="quarter" idx="4"/>
          </p:nvPr>
        </p:nvSpPr>
        <p:spPr>
          <a:xfrm>
            <a:off x="8589962" y="6042025"/>
            <a:ext cx="684212"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lgn="r"/>
            <a:fld id="{566ABCEB-ACFC-4714-9973-3DA970169C29}" type="slidenum">
              <a:rPr lang="en-IN" altLang="en-US" sz="900">
                <a:solidFill>
                  <a:schemeClr val="accent1"/>
                </a:solidFill>
              </a:rPr>
              <a:pPr lvl="0" algn="r"/>
              <a:t>‹#›</a:t>
            </a:fld>
            <a:endParaRPr lang="en-IN" altLang="en-US" sz="900">
              <a:solidFill>
                <a:schemeClr val="accent1"/>
              </a:solidFill>
            </a:endParaRPr>
          </a:p>
        </p:txBody>
      </p:sp>
      <p:sp>
        <p:nvSpPr>
          <p:cNvPr id="1049141"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9140"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9139"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
        <p:cNvGrpSpPr/>
        <p:nvPr/>
      </p:nvGrpSpPr>
      <p:grpSpPr>
        <a:xfrm>
          <a:off x="0" y="0"/>
          <a:ext cx="0" cy="0"/>
          <a:chOff x="0" y="0"/>
          <a:chExt cx="0" cy="0"/>
        </a:xfrm>
      </p:grpSpPr>
      <p:pic>
        <p:nvPicPr>
          <p:cNvPr id="2097152" name="Picture 2" descr="C:\Users\Admin\Downloads\ilovepdf_pages-to-jpg (1)\RU_PPT Template-White Blank_page-0001.jpg"/>
          <p:cNvPicPr>
            <a:picLocks/>
          </p:cNvPicPr>
          <p:nvPr/>
        </p:nvPicPr>
        <p:blipFill>
          <a:blip r:embed="rId2"/>
          <a:srcRect/>
          <a:stretch>
            <a:fillRect/>
          </a:stretch>
        </p:blipFill>
        <p:spPr>
          <a:xfrm>
            <a:off x="0" y="0"/>
            <a:ext cx="12193588" cy="6858000"/>
          </a:xfrm>
          <a:prstGeom prst="rect">
            <a:avLst/>
          </a:prstGeom>
          <a:noFill/>
          <a:ln>
            <a:noFill/>
          </a:ln>
        </p:spPr>
      </p:pic>
      <p:sp>
        <p:nvSpPr>
          <p:cNvPr id="1048576" name="Rectangle 10"/>
          <p:cNvSpPr/>
          <p:nvPr/>
        </p:nvSpPr>
        <p:spPr>
          <a:xfrm>
            <a:off x="685800" y="5880100"/>
            <a:ext cx="3422650" cy="977900"/>
          </a:xfrm>
          <a:prstGeom prst="rect">
            <a:avLst/>
          </a:prstGeom>
          <a:solidFill>
            <a:schemeClr val="lt1"/>
          </a:solid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Nobel-Book"/>
                <a:ea typeface="レクサスロダン Pro L"/>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Nobel-Book"/>
                <a:ea typeface="レクサスロダン Pro L"/>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Nobel-Book"/>
                <a:ea typeface="レクサスロダン Pro L"/>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Nobel-Book"/>
                <a:ea typeface="レクサスロダン Pro L"/>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Nobel-Book"/>
                <a:ea typeface="レクサスロダン Pro L"/>
                <a:sym typeface="Nobel-Book"/>
              </a:defRPr>
            </a:lvl5pPr>
          </a:lstStyle>
          <a:p>
            <a:pPr lvl="0" algn="ctr" eaLnBrk="1" hangingPunct="1"/>
            <a:endParaRPr lang="en-US" altLang="en-US">
              <a:solidFill>
                <a:srgbClr val="FFFFFF"/>
              </a:solidFill>
            </a:endParaRPr>
          </a:p>
        </p:txBody>
      </p:sp>
      <p:sp>
        <p:nvSpPr>
          <p:cNvPr id="1048577" name="Rectangle 11"/>
          <p:cNvSpPr/>
          <p:nvPr/>
        </p:nvSpPr>
        <p:spPr>
          <a:xfrm>
            <a:off x="8769350" y="5486400"/>
            <a:ext cx="3422650" cy="977900"/>
          </a:xfrm>
          <a:prstGeom prst="rect">
            <a:avLst/>
          </a:prstGeom>
          <a:solidFill>
            <a:schemeClr val="lt1"/>
          </a:solid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Nobel-Book"/>
                <a:ea typeface="レクサスロダン Pro L"/>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Nobel-Book"/>
                <a:ea typeface="レクサスロダン Pro L"/>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Nobel-Book"/>
                <a:ea typeface="レクサスロダン Pro L"/>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Nobel-Book"/>
                <a:ea typeface="レクサスロダン Pro L"/>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Nobel-Book"/>
                <a:ea typeface="レクサスロダン Pro L"/>
                <a:sym typeface="Nobel-Book"/>
              </a:defRPr>
            </a:lvl5pPr>
          </a:lstStyle>
          <a:p>
            <a:pPr lvl="0" algn="ctr" eaLnBrk="1" hangingPunct="1"/>
            <a:endParaRPr lang="en-US" altLang="en-US">
              <a:solidFill>
                <a:srgbClr val="FFFFFF"/>
              </a:solidFill>
            </a:endParaRPr>
          </a:p>
        </p:txBody>
      </p:sp>
      <p:grpSp>
        <p:nvGrpSpPr>
          <p:cNvPr id="79" name="Group 78"/>
          <p:cNvGrpSpPr/>
          <p:nvPr/>
        </p:nvGrpSpPr>
        <p:grpSpPr>
          <a:xfrm>
            <a:off x="9220200" y="5410200"/>
            <a:ext cx="2601912" cy="1082675"/>
            <a:chOff x="10616154" y="97913"/>
            <a:chExt cx="3619726" cy="1349912"/>
          </a:xfrm>
        </p:grpSpPr>
        <p:pic>
          <p:nvPicPr>
            <p:cNvPr id="2097153" name="Picture 2" descr="NIRF — SAVEETHA SCHOOL OF MANAGEMENT"/>
            <p:cNvPicPr>
              <a:picLocks/>
            </p:cNvPicPr>
            <p:nvPr/>
          </p:nvPicPr>
          <p:blipFill>
            <a:blip r:embed="rId3"/>
            <a:srcRect l="27518" t="4378" r="28922" b="7150"/>
            <a:stretch>
              <a:fillRect/>
            </a:stretch>
          </p:blipFill>
          <p:spPr>
            <a:xfrm>
              <a:off x="12122688" y="97913"/>
              <a:ext cx="843474" cy="592257"/>
            </a:xfrm>
            <a:prstGeom prst="rect">
              <a:avLst/>
            </a:prstGeom>
            <a:noFill/>
            <a:ln>
              <a:noFill/>
            </a:ln>
          </p:spPr>
        </p:pic>
        <p:pic>
          <p:nvPicPr>
            <p:cNvPr id="2097154" name="Picture 4" descr="Bharath University - Top University In India"/>
            <p:cNvPicPr>
              <a:picLocks/>
            </p:cNvPicPr>
            <p:nvPr/>
          </p:nvPicPr>
          <p:blipFill>
            <a:blip r:embed="rId4"/>
            <a:srcRect/>
            <a:stretch>
              <a:fillRect/>
            </a:stretch>
          </p:blipFill>
          <p:spPr>
            <a:xfrm>
              <a:off x="10737939" y="182966"/>
              <a:ext cx="1158298" cy="430887"/>
            </a:xfrm>
            <a:prstGeom prst="rect">
              <a:avLst/>
            </a:prstGeom>
            <a:noFill/>
            <a:ln>
              <a:noFill/>
            </a:ln>
          </p:spPr>
        </p:pic>
        <p:pic>
          <p:nvPicPr>
            <p:cNvPr id="2097155" name="Picture 6" descr="CREDISAPP for Ratings - Eloit"/>
            <p:cNvPicPr>
              <a:picLocks/>
            </p:cNvPicPr>
            <p:nvPr/>
          </p:nvPicPr>
          <p:blipFill>
            <a:blip r:embed="rId5"/>
            <a:srcRect/>
            <a:stretch>
              <a:fillRect/>
            </a:stretch>
          </p:blipFill>
          <p:spPr>
            <a:xfrm>
              <a:off x="13072901" y="114292"/>
              <a:ext cx="1155067" cy="575878"/>
            </a:xfrm>
            <a:prstGeom prst="rect">
              <a:avLst/>
            </a:prstGeom>
            <a:noFill/>
            <a:ln>
              <a:noFill/>
            </a:ln>
          </p:spPr>
        </p:pic>
        <p:pic>
          <p:nvPicPr>
            <p:cNvPr id="2097156" name="Picture 8" descr="MHRD | Innovation Cell - Home"/>
            <p:cNvPicPr>
              <a:picLocks/>
            </p:cNvPicPr>
            <p:nvPr/>
          </p:nvPicPr>
          <p:blipFill>
            <a:blip r:embed="rId6"/>
            <a:srcRect/>
            <a:stretch>
              <a:fillRect/>
            </a:stretch>
          </p:blipFill>
          <p:spPr>
            <a:xfrm>
              <a:off x="10616154" y="789734"/>
              <a:ext cx="1857797" cy="658091"/>
            </a:xfrm>
            <a:prstGeom prst="rect">
              <a:avLst/>
            </a:prstGeom>
            <a:noFill/>
            <a:ln>
              <a:noFill/>
            </a:ln>
          </p:spPr>
        </p:pic>
        <p:pic>
          <p:nvPicPr>
            <p:cNvPr id="2097157" name="Picture 10" descr="Institution's Innovation Council | MHRD"/>
            <p:cNvPicPr>
              <a:picLocks/>
            </p:cNvPicPr>
            <p:nvPr/>
          </p:nvPicPr>
          <p:blipFill>
            <a:blip r:embed="rId7"/>
            <a:srcRect l="8879" t="20721" r="8879" b="24345"/>
            <a:stretch>
              <a:fillRect/>
            </a:stretch>
          </p:blipFill>
          <p:spPr>
            <a:xfrm>
              <a:off x="12886182" y="774201"/>
              <a:ext cx="1349698" cy="637584"/>
            </a:xfrm>
            <a:prstGeom prst="rect">
              <a:avLst/>
            </a:prstGeom>
            <a:noFill/>
            <a:ln>
              <a:noFill/>
            </a:ln>
          </p:spPr>
        </p:pic>
      </p:grpSp>
      <p:sp>
        <p:nvSpPr>
          <p:cNvPr id="1048579" name="Text Placeholder 2"/>
          <p:cNvSpPr>
            <a:spLocks noGrp="1"/>
          </p:cNvSpPr>
          <p:nvPr>
            <p:ph type="body" sz="quarter" idx="10"/>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defRPr lang="en-NZ" sz="2500" kern="1200" spc="400" baseline="0" dirty="0">
                <a:solidFill>
                  <a:srgbClr val="FF6600"/>
                </a:solidFill>
                <a:latin typeface="Roboto Medium" pitchFamily="2" charset="0"/>
                <a:ea typeface="Roboto Medium" pitchFamily="2" charset="0"/>
                <a:cs typeface="Roboto Medium" pitchFamily="2" charset="0"/>
              </a:defRPr>
            </a:lvl1pPr>
          </a:lstStyle>
          <a:p>
            <a:pPr lvl="0"/>
            <a:r>
              <a:rPr lang="en-US"/>
              <a:t>Edit Master text styles</a:t>
            </a:r>
          </a:p>
        </p:txBody>
      </p:sp>
      <p:sp>
        <p:nvSpPr>
          <p:cNvPr id="1048578" name="Title 1"/>
          <p:cNvSpPr>
            <a:spLocks noGrp="1"/>
          </p:cNvSpPr>
          <p:nvPr>
            <p:ph type="title"/>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US"/>
              <a:t>Click to edit Master title style</a:t>
            </a:r>
            <a:endParaRPr lang="en-NZ"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
        <p:cNvGrpSpPr/>
        <p:nvPr/>
      </p:nvGrpSpPr>
      <p:grpSpPr>
        <a:xfrm>
          <a:off x="0" y="0"/>
          <a:ext cx="0" cy="0"/>
          <a:chOff x="0" y="0"/>
          <a:chExt cx="0" cy="0"/>
        </a:xfrm>
      </p:grpSpPr>
      <p:grpSp>
        <p:nvGrpSpPr>
          <p:cNvPr id="315" name="Group 314"/>
          <p:cNvGrpSpPr/>
          <p:nvPr/>
        </p:nvGrpSpPr>
        <p:grpSpPr>
          <a:xfrm>
            <a:off x="0" y="-7937"/>
            <a:ext cx="12192000" cy="6865937"/>
            <a:chOff x="0" y="-8467"/>
            <a:chExt cx="12192000" cy="6866467"/>
          </a:xfrm>
        </p:grpSpPr>
        <p:cxnSp>
          <p:nvCxnSpPr>
            <p:cNvPr id="3145762" name="Straight Connector 19"/>
            <p:cNvCxnSpPr>
              <a:cxnSpLocks/>
            </p:cNvCxnSpPr>
            <p:nvPr/>
          </p:nvCxnSpPr>
          <p:spPr>
            <a:xfrm>
              <a:off x="9371013" y="-528"/>
              <a:ext cx="1219200" cy="6858528"/>
            </a:xfrm>
            <a:prstGeom prst="line">
              <a:avLst/>
            </a:prstGeom>
            <a:noFill/>
            <a:ln w="9525" cap="rnd" cmpd="sng">
              <a:solidFill>
                <a:srgbClr val="BFBFBF">
                  <a:alpha val="100000"/>
                </a:srgbClr>
              </a:solidFill>
              <a:prstDash val="solid"/>
              <a:round/>
            </a:ln>
          </p:spPr>
        </p:cxnSp>
        <p:cxnSp>
          <p:nvCxnSpPr>
            <p:cNvPr id="3145763" name="Straight Connector 20"/>
            <p:cNvCxnSpPr>
              <a:cxnSpLocks/>
            </p:cNvCxnSpPr>
            <p:nvPr/>
          </p:nvCxnSpPr>
          <p:spPr>
            <a:xfrm flipH="1">
              <a:off x="7424738" y="3681168"/>
              <a:ext cx="4764087" cy="3176832"/>
            </a:xfrm>
            <a:prstGeom prst="line">
              <a:avLst/>
            </a:prstGeom>
            <a:noFill/>
            <a:ln w="9525" cap="rnd" cmpd="sng">
              <a:solidFill>
                <a:srgbClr val="D9D9D9">
                  <a:alpha val="100000"/>
                </a:srgbClr>
              </a:solidFill>
              <a:prstDash val="solid"/>
              <a:round/>
            </a:ln>
          </p:spPr>
        </p:cxnSp>
        <p:sp>
          <p:nvSpPr>
            <p:cNvPr id="1049142" name="Rectangle 23"/>
            <p:cNvSpPr/>
            <p:nvPr/>
          </p:nvSpPr>
          <p:spPr>
            <a:xfrm>
              <a:off x="9182100" y="-8467"/>
              <a:ext cx="3006725" cy="6866467"/>
            </a:xfrm>
            <a:custGeom>
              <a:avLst/>
              <a:gdLst/>
              <a:ahLst/>
              <a:cxnLst/>
              <a:rect l="0" t="0" r="r" b="b"/>
              <a:pathLst>
                <a:path w="3007349" h="6866467">
                  <a:moveTo>
                    <a:pt x="2045532" y="0"/>
                  </a:moveTo>
                  <a:lnTo>
                    <a:pt x="3007349" y="0"/>
                  </a:lnTo>
                  <a:lnTo>
                    <a:pt x="3007349" y="6866467"/>
                  </a:lnTo>
                  <a:lnTo>
                    <a:pt x="0" y="6866467"/>
                  </a:lnTo>
                  <a:lnTo>
                    <a:pt x="2045532" y="0"/>
                  </a:lnTo>
                </a:path>
              </a:pathLst>
            </a:custGeom>
            <a:solidFill>
              <a:schemeClr val="accent1">
                <a:alpha val="30196"/>
              </a:schemeClr>
            </a:solidFill>
            <a:ln>
              <a:noFill/>
            </a:ln>
          </p:spPr>
        </p:sp>
        <p:sp>
          <p:nvSpPr>
            <p:cNvPr id="1049143" name="Rectangle 25"/>
            <p:cNvSpPr/>
            <p:nvPr/>
          </p:nvSpPr>
          <p:spPr>
            <a:xfrm>
              <a:off x="9602788" y="-8467"/>
              <a:ext cx="2589212" cy="6866467"/>
            </a:xfrm>
            <a:custGeom>
              <a:avLst/>
              <a:gdLst/>
              <a:ahLst/>
              <a:cxnLst/>
              <a:rect l="0" t="0" r="r" b="b"/>
              <a:pathLst>
                <a:path w="2573311" h="6866467">
                  <a:moveTo>
                    <a:pt x="0" y="0"/>
                  </a:moveTo>
                  <a:lnTo>
                    <a:pt x="2573311" y="0"/>
                  </a:lnTo>
                  <a:lnTo>
                    <a:pt x="2573311" y="6866467"/>
                  </a:lnTo>
                  <a:lnTo>
                    <a:pt x="1202336" y="6866467"/>
                  </a:lnTo>
                  <a:lnTo>
                    <a:pt x="0" y="0"/>
                  </a:lnTo>
                </a:path>
              </a:pathLst>
            </a:custGeom>
            <a:solidFill>
              <a:schemeClr val="accent1">
                <a:alpha val="20000"/>
              </a:schemeClr>
            </a:solidFill>
            <a:ln>
              <a:noFill/>
            </a:ln>
          </p:spPr>
        </p:sp>
        <p:sp>
          <p:nvSpPr>
            <p:cNvPr id="1049144" name="Isosceles Triangle 23"/>
            <p:cNvSpPr/>
            <p:nvPr/>
          </p:nvSpPr>
          <p:spPr>
            <a:xfrm>
              <a:off x="8932863" y="3047706"/>
              <a:ext cx="3259137" cy="3810294"/>
            </a:xfrm>
            <a:prstGeom prst="triangle">
              <a:avLst>
                <a:gd name="adj" fmla="val 100000"/>
              </a:avLst>
            </a:prstGeom>
            <a:solidFill>
              <a:schemeClr val="accent2">
                <a:alpha val="72156"/>
              </a:schemeClr>
            </a:solidFill>
            <a:ln>
              <a:noFill/>
            </a:ln>
          </p:spPr>
        </p:sp>
        <p:sp>
          <p:nvSpPr>
            <p:cNvPr id="1049145" name="Rectangle 27"/>
            <p:cNvSpPr/>
            <p:nvPr/>
          </p:nvSpPr>
          <p:spPr>
            <a:xfrm>
              <a:off x="9334500" y="-8467"/>
              <a:ext cx="2854325" cy="6866467"/>
            </a:xfrm>
            <a:custGeom>
              <a:avLst/>
              <a:gdLst/>
              <a:ahLst/>
              <a:cxnLst/>
              <a:rect l="0" t="0" r="r" b="b"/>
              <a:pathLst>
                <a:path w="2858013" h="6866467">
                  <a:moveTo>
                    <a:pt x="0" y="0"/>
                  </a:moveTo>
                  <a:lnTo>
                    <a:pt x="2858013" y="0"/>
                  </a:lnTo>
                  <a:lnTo>
                    <a:pt x="2858013" y="6866467"/>
                  </a:lnTo>
                  <a:lnTo>
                    <a:pt x="2473942" y="6866467"/>
                  </a:lnTo>
                  <a:lnTo>
                    <a:pt x="0" y="0"/>
                  </a:lnTo>
                </a:path>
              </a:pathLst>
            </a:custGeom>
            <a:solidFill>
              <a:srgbClr val="3F7819">
                <a:alpha val="70195"/>
              </a:srgbClr>
            </a:solidFill>
            <a:ln>
              <a:noFill/>
            </a:ln>
          </p:spPr>
        </p:sp>
        <p:sp>
          <p:nvSpPr>
            <p:cNvPr id="1049146" name="Rectangle 28"/>
            <p:cNvSpPr/>
            <p:nvPr/>
          </p:nvSpPr>
          <p:spPr>
            <a:xfrm>
              <a:off x="10898188" y="-8467"/>
              <a:ext cx="1290637" cy="6866467"/>
            </a:xfrm>
            <a:custGeom>
              <a:avLst/>
              <a:gdLst/>
              <a:ahLst/>
              <a:cxnLst/>
              <a:rect l="0" t="0" r="r" b="b"/>
              <a:pathLst>
                <a:path w="1290094" h="6858000">
                  <a:moveTo>
                    <a:pt x="1019735" y="0"/>
                  </a:moveTo>
                  <a:lnTo>
                    <a:pt x="1290094" y="0"/>
                  </a:lnTo>
                  <a:lnTo>
                    <a:pt x="1290094" y="6858000"/>
                  </a:lnTo>
                  <a:lnTo>
                    <a:pt x="0" y="6858000"/>
                  </a:lnTo>
                  <a:lnTo>
                    <a:pt x="1019735" y="0"/>
                  </a:lnTo>
                </a:path>
              </a:pathLst>
            </a:custGeom>
            <a:solidFill>
              <a:srgbClr val="C0E474">
                <a:alpha val="70195"/>
              </a:srgbClr>
            </a:solidFill>
            <a:ln>
              <a:noFill/>
            </a:ln>
          </p:spPr>
        </p:sp>
        <p:sp>
          <p:nvSpPr>
            <p:cNvPr id="1049147" name="Rectangle 29"/>
            <p:cNvSpPr/>
            <p:nvPr/>
          </p:nvSpPr>
          <p:spPr>
            <a:xfrm>
              <a:off x="10939463" y="-8467"/>
              <a:ext cx="1249362" cy="6866467"/>
            </a:xfrm>
            <a:custGeom>
              <a:avLst/>
              <a:gdLst/>
              <a:ahLst/>
              <a:cxnLst/>
              <a:rect l="0" t="0" r="r" b="b"/>
              <a:pathLst>
                <a:path w="1249825" h="6858000">
                  <a:moveTo>
                    <a:pt x="0" y="0"/>
                  </a:moveTo>
                  <a:lnTo>
                    <a:pt x="1249825" y="0"/>
                  </a:lnTo>
                  <a:lnTo>
                    <a:pt x="1249825" y="6858000"/>
                  </a:lnTo>
                  <a:lnTo>
                    <a:pt x="1109382" y="6858000"/>
                  </a:lnTo>
                  <a:lnTo>
                    <a:pt x="0" y="0"/>
                  </a:lnTo>
                </a:path>
              </a:pathLst>
            </a:custGeom>
            <a:solidFill>
              <a:schemeClr val="accent1">
                <a:alpha val="65097"/>
              </a:schemeClr>
            </a:solidFill>
            <a:ln>
              <a:noFill/>
            </a:ln>
          </p:spPr>
        </p:sp>
        <p:sp>
          <p:nvSpPr>
            <p:cNvPr id="1049148" name="Isosceles Triangle 27"/>
            <p:cNvSpPr/>
            <p:nvPr/>
          </p:nvSpPr>
          <p:spPr>
            <a:xfrm>
              <a:off x="10371138" y="3589086"/>
              <a:ext cx="1817687" cy="3268914"/>
            </a:xfrm>
            <a:prstGeom prst="triangle">
              <a:avLst>
                <a:gd name="adj" fmla="val 100000"/>
              </a:avLst>
            </a:prstGeom>
            <a:solidFill>
              <a:schemeClr val="accent1">
                <a:alpha val="79999"/>
              </a:schemeClr>
            </a:solidFill>
            <a:ln>
              <a:noFill/>
            </a:ln>
          </p:spPr>
        </p:sp>
        <p:sp>
          <p:nvSpPr>
            <p:cNvPr id="1049149" name="Isosceles Triangle 28"/>
            <p:cNvSpPr/>
            <p:nvPr/>
          </p:nvSpPr>
          <p:spPr>
            <a:xfrm>
              <a:off x="0" y="4012981"/>
              <a:ext cx="449263" cy="2845019"/>
            </a:xfrm>
            <a:prstGeom prst="triangle">
              <a:avLst>
                <a:gd name="adj" fmla="val 0"/>
              </a:avLst>
            </a:prstGeom>
            <a:solidFill>
              <a:schemeClr val="accent1">
                <a:alpha val="85097"/>
              </a:schemeClr>
            </a:solidFill>
            <a:ln>
              <a:noFill/>
            </a:ln>
          </p:spPr>
        </p:sp>
      </p:grpSp>
      <p:sp>
        <p:nvSpPr>
          <p:cNvPr id="1049152" name="Date Placeholder 3"/>
          <p:cNvSpPr>
            <a:spLocks noGrp="1"/>
          </p:cNvSpPr>
          <p:nvPr>
            <p:ph type="dt" sz="half" idx="2"/>
          </p:nvPr>
        </p:nvSpPr>
        <p:spPr>
          <a:xfrm>
            <a:off x="7205662" y="6042025"/>
            <a:ext cx="911225"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lgn="r"/>
            <a:fld id="{566ABCEB-ACFC-4714-9973-3DA970169C29}" type="datetime1">
              <a:rPr lang="en-IN" altLang="en-US" sz="900">
                <a:solidFill>
                  <a:srgbClr val="898989"/>
                </a:solidFill>
              </a:rPr>
              <a:pPr lvl="0" algn="r"/>
              <a:t>15-05-2024</a:t>
            </a:fld>
            <a:endParaRPr lang="en-IN" altLang="en-US" sz="900">
              <a:solidFill>
                <a:srgbClr val="898989"/>
              </a:solidFill>
            </a:endParaRPr>
          </a:p>
        </p:txBody>
      </p:sp>
      <p:sp>
        <p:nvSpPr>
          <p:cNvPr id="1049153" name="Footer Placeholder 4"/>
          <p:cNvSpPr>
            <a:spLocks noGrp="1"/>
          </p:cNvSpPr>
          <p:nvPr>
            <p:ph type="ftr" sz="quarter" idx="3"/>
          </p:nvPr>
        </p:nvSpPr>
        <p:spPr>
          <a:xfrm>
            <a:off x="677862" y="6042025"/>
            <a:ext cx="6297612"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endParaRPr lang="en-IN" altLang="en-US" sz="900">
              <a:solidFill>
                <a:srgbClr val="898989"/>
              </a:solidFill>
            </a:endParaRPr>
          </a:p>
        </p:txBody>
      </p:sp>
      <p:sp>
        <p:nvSpPr>
          <p:cNvPr id="1049154" name="Slide Number Placeholder 5"/>
          <p:cNvSpPr>
            <a:spLocks noGrp="1"/>
          </p:cNvSpPr>
          <p:nvPr>
            <p:ph type="sldNum" sz="quarter" idx="4"/>
          </p:nvPr>
        </p:nvSpPr>
        <p:spPr>
          <a:xfrm>
            <a:off x="8589962" y="6042025"/>
            <a:ext cx="684212"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lgn="r"/>
            <a:fld id="{566ABCEB-ACFC-4714-9973-3DA970169C29}" type="slidenum">
              <a:rPr lang="en-IN" altLang="en-US" sz="900">
                <a:solidFill>
                  <a:schemeClr val="accent1"/>
                </a:solidFill>
              </a:rPr>
              <a:pPr lvl="0" algn="r"/>
              <a:t>‹#›</a:t>
            </a:fld>
            <a:endParaRPr lang="en-IN" altLang="en-US" sz="900">
              <a:solidFill>
                <a:schemeClr val="accent1"/>
              </a:solidFill>
            </a:endParaRPr>
          </a:p>
        </p:txBody>
      </p:sp>
      <p:sp>
        <p:nvSpPr>
          <p:cNvPr id="1049156"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9155"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
        <p:cNvGrpSpPr/>
        <p:nvPr/>
      </p:nvGrpSpPr>
      <p:grpSpPr>
        <a:xfrm>
          <a:off x="0" y="0"/>
          <a:ext cx="0" cy="0"/>
          <a:chOff x="0" y="0"/>
          <a:chExt cx="0" cy="0"/>
        </a:xfrm>
      </p:grpSpPr>
      <p:grpSp>
        <p:nvGrpSpPr>
          <p:cNvPr id="319" name="Group 318"/>
          <p:cNvGrpSpPr/>
          <p:nvPr/>
        </p:nvGrpSpPr>
        <p:grpSpPr>
          <a:xfrm>
            <a:off x="0" y="-7937"/>
            <a:ext cx="12192000" cy="6865937"/>
            <a:chOff x="0" y="-8467"/>
            <a:chExt cx="12192000" cy="6866467"/>
          </a:xfrm>
        </p:grpSpPr>
        <p:cxnSp>
          <p:nvCxnSpPr>
            <p:cNvPr id="3145764" name="Straight Connector 19"/>
            <p:cNvCxnSpPr>
              <a:cxnSpLocks/>
            </p:cNvCxnSpPr>
            <p:nvPr/>
          </p:nvCxnSpPr>
          <p:spPr>
            <a:xfrm>
              <a:off x="9371013" y="-528"/>
              <a:ext cx="1219200" cy="6858528"/>
            </a:xfrm>
            <a:prstGeom prst="line">
              <a:avLst/>
            </a:prstGeom>
            <a:noFill/>
            <a:ln w="9525" cap="rnd" cmpd="sng">
              <a:solidFill>
                <a:srgbClr val="BFBFBF">
                  <a:alpha val="100000"/>
                </a:srgbClr>
              </a:solidFill>
              <a:prstDash val="solid"/>
              <a:round/>
            </a:ln>
          </p:spPr>
        </p:cxnSp>
        <p:cxnSp>
          <p:nvCxnSpPr>
            <p:cNvPr id="3145765" name="Straight Connector 20"/>
            <p:cNvCxnSpPr>
              <a:cxnSpLocks/>
            </p:cNvCxnSpPr>
            <p:nvPr/>
          </p:nvCxnSpPr>
          <p:spPr>
            <a:xfrm flipH="1">
              <a:off x="7424738" y="3681168"/>
              <a:ext cx="4764087" cy="3176832"/>
            </a:xfrm>
            <a:prstGeom prst="line">
              <a:avLst/>
            </a:prstGeom>
            <a:noFill/>
            <a:ln w="9525" cap="rnd" cmpd="sng">
              <a:solidFill>
                <a:srgbClr val="D9D9D9">
                  <a:alpha val="100000"/>
                </a:srgbClr>
              </a:solidFill>
              <a:prstDash val="solid"/>
              <a:round/>
            </a:ln>
          </p:spPr>
        </p:cxnSp>
        <p:sp>
          <p:nvSpPr>
            <p:cNvPr id="1049157" name="Rectangle 23"/>
            <p:cNvSpPr/>
            <p:nvPr/>
          </p:nvSpPr>
          <p:spPr>
            <a:xfrm>
              <a:off x="9182100" y="-8467"/>
              <a:ext cx="3006725" cy="6866467"/>
            </a:xfrm>
            <a:custGeom>
              <a:avLst/>
              <a:gdLst/>
              <a:ahLst/>
              <a:cxnLst/>
              <a:rect l="0" t="0" r="r" b="b"/>
              <a:pathLst>
                <a:path w="3007349" h="6866467">
                  <a:moveTo>
                    <a:pt x="2045532" y="0"/>
                  </a:moveTo>
                  <a:lnTo>
                    <a:pt x="3007349" y="0"/>
                  </a:lnTo>
                  <a:lnTo>
                    <a:pt x="3007349" y="6866467"/>
                  </a:lnTo>
                  <a:lnTo>
                    <a:pt x="0" y="6866467"/>
                  </a:lnTo>
                  <a:lnTo>
                    <a:pt x="2045532" y="0"/>
                  </a:lnTo>
                </a:path>
              </a:pathLst>
            </a:custGeom>
            <a:solidFill>
              <a:schemeClr val="accent1">
                <a:alpha val="30196"/>
              </a:schemeClr>
            </a:solidFill>
            <a:ln>
              <a:noFill/>
            </a:ln>
          </p:spPr>
        </p:sp>
        <p:sp>
          <p:nvSpPr>
            <p:cNvPr id="1049158" name="Rectangle 25"/>
            <p:cNvSpPr/>
            <p:nvPr/>
          </p:nvSpPr>
          <p:spPr>
            <a:xfrm>
              <a:off x="9602788" y="-8467"/>
              <a:ext cx="2589212" cy="6866467"/>
            </a:xfrm>
            <a:custGeom>
              <a:avLst/>
              <a:gdLst/>
              <a:ahLst/>
              <a:cxnLst/>
              <a:rect l="0" t="0" r="r" b="b"/>
              <a:pathLst>
                <a:path w="2573311" h="6866467">
                  <a:moveTo>
                    <a:pt x="0" y="0"/>
                  </a:moveTo>
                  <a:lnTo>
                    <a:pt x="2573311" y="0"/>
                  </a:lnTo>
                  <a:lnTo>
                    <a:pt x="2573311" y="6866467"/>
                  </a:lnTo>
                  <a:lnTo>
                    <a:pt x="1202336" y="6866467"/>
                  </a:lnTo>
                  <a:lnTo>
                    <a:pt x="0" y="0"/>
                  </a:lnTo>
                </a:path>
              </a:pathLst>
            </a:custGeom>
            <a:solidFill>
              <a:schemeClr val="accent1">
                <a:alpha val="20000"/>
              </a:schemeClr>
            </a:solidFill>
            <a:ln>
              <a:noFill/>
            </a:ln>
          </p:spPr>
        </p:sp>
        <p:sp>
          <p:nvSpPr>
            <p:cNvPr id="1049159" name="Isosceles Triangle 23"/>
            <p:cNvSpPr/>
            <p:nvPr/>
          </p:nvSpPr>
          <p:spPr>
            <a:xfrm>
              <a:off x="8932863" y="3047706"/>
              <a:ext cx="3259137" cy="3810294"/>
            </a:xfrm>
            <a:prstGeom prst="triangle">
              <a:avLst>
                <a:gd name="adj" fmla="val 100000"/>
              </a:avLst>
            </a:prstGeom>
            <a:solidFill>
              <a:schemeClr val="accent2">
                <a:alpha val="72156"/>
              </a:schemeClr>
            </a:solidFill>
            <a:ln>
              <a:noFill/>
            </a:ln>
          </p:spPr>
        </p:sp>
        <p:sp>
          <p:nvSpPr>
            <p:cNvPr id="1049160" name="Rectangle 27"/>
            <p:cNvSpPr/>
            <p:nvPr/>
          </p:nvSpPr>
          <p:spPr>
            <a:xfrm>
              <a:off x="9334500" y="-8467"/>
              <a:ext cx="2854325" cy="6866467"/>
            </a:xfrm>
            <a:custGeom>
              <a:avLst/>
              <a:gdLst/>
              <a:ahLst/>
              <a:cxnLst/>
              <a:rect l="0" t="0" r="r" b="b"/>
              <a:pathLst>
                <a:path w="2858013" h="6866467">
                  <a:moveTo>
                    <a:pt x="0" y="0"/>
                  </a:moveTo>
                  <a:lnTo>
                    <a:pt x="2858013" y="0"/>
                  </a:lnTo>
                  <a:lnTo>
                    <a:pt x="2858013" y="6866467"/>
                  </a:lnTo>
                  <a:lnTo>
                    <a:pt x="2473942" y="6866467"/>
                  </a:lnTo>
                  <a:lnTo>
                    <a:pt x="0" y="0"/>
                  </a:lnTo>
                </a:path>
              </a:pathLst>
            </a:custGeom>
            <a:solidFill>
              <a:srgbClr val="3F7819">
                <a:alpha val="70195"/>
              </a:srgbClr>
            </a:solidFill>
            <a:ln>
              <a:noFill/>
            </a:ln>
          </p:spPr>
        </p:sp>
        <p:sp>
          <p:nvSpPr>
            <p:cNvPr id="1049161" name="Rectangle 28"/>
            <p:cNvSpPr/>
            <p:nvPr/>
          </p:nvSpPr>
          <p:spPr>
            <a:xfrm>
              <a:off x="10898188" y="-8467"/>
              <a:ext cx="1290637" cy="6866467"/>
            </a:xfrm>
            <a:custGeom>
              <a:avLst/>
              <a:gdLst/>
              <a:ahLst/>
              <a:cxnLst/>
              <a:rect l="0" t="0" r="r" b="b"/>
              <a:pathLst>
                <a:path w="1290094" h="6858000">
                  <a:moveTo>
                    <a:pt x="1019735" y="0"/>
                  </a:moveTo>
                  <a:lnTo>
                    <a:pt x="1290094" y="0"/>
                  </a:lnTo>
                  <a:lnTo>
                    <a:pt x="1290094" y="6858000"/>
                  </a:lnTo>
                  <a:lnTo>
                    <a:pt x="0" y="6858000"/>
                  </a:lnTo>
                  <a:lnTo>
                    <a:pt x="1019735" y="0"/>
                  </a:lnTo>
                </a:path>
              </a:pathLst>
            </a:custGeom>
            <a:solidFill>
              <a:srgbClr val="C0E474">
                <a:alpha val="70195"/>
              </a:srgbClr>
            </a:solidFill>
            <a:ln>
              <a:noFill/>
            </a:ln>
          </p:spPr>
        </p:sp>
        <p:sp>
          <p:nvSpPr>
            <p:cNvPr id="1049162" name="Rectangle 29"/>
            <p:cNvSpPr/>
            <p:nvPr/>
          </p:nvSpPr>
          <p:spPr>
            <a:xfrm>
              <a:off x="10939463" y="-8467"/>
              <a:ext cx="1249362" cy="6866467"/>
            </a:xfrm>
            <a:custGeom>
              <a:avLst/>
              <a:gdLst/>
              <a:ahLst/>
              <a:cxnLst/>
              <a:rect l="0" t="0" r="r" b="b"/>
              <a:pathLst>
                <a:path w="1249825" h="6858000">
                  <a:moveTo>
                    <a:pt x="0" y="0"/>
                  </a:moveTo>
                  <a:lnTo>
                    <a:pt x="1249825" y="0"/>
                  </a:lnTo>
                  <a:lnTo>
                    <a:pt x="1249825" y="6858000"/>
                  </a:lnTo>
                  <a:lnTo>
                    <a:pt x="1109382" y="6858000"/>
                  </a:lnTo>
                  <a:lnTo>
                    <a:pt x="0" y="0"/>
                  </a:lnTo>
                </a:path>
              </a:pathLst>
            </a:custGeom>
            <a:solidFill>
              <a:schemeClr val="accent1">
                <a:alpha val="65097"/>
              </a:schemeClr>
            </a:solidFill>
            <a:ln>
              <a:noFill/>
            </a:ln>
          </p:spPr>
        </p:sp>
        <p:sp>
          <p:nvSpPr>
            <p:cNvPr id="1049163" name="Isosceles Triangle 27"/>
            <p:cNvSpPr/>
            <p:nvPr/>
          </p:nvSpPr>
          <p:spPr>
            <a:xfrm>
              <a:off x="10371138" y="3589086"/>
              <a:ext cx="1817687" cy="3268914"/>
            </a:xfrm>
            <a:prstGeom prst="triangle">
              <a:avLst>
                <a:gd name="adj" fmla="val 100000"/>
              </a:avLst>
            </a:prstGeom>
            <a:solidFill>
              <a:schemeClr val="accent1">
                <a:alpha val="79999"/>
              </a:schemeClr>
            </a:solidFill>
            <a:ln>
              <a:noFill/>
            </a:ln>
          </p:spPr>
        </p:sp>
        <p:sp>
          <p:nvSpPr>
            <p:cNvPr id="1049164" name="Isosceles Triangle 28"/>
            <p:cNvSpPr/>
            <p:nvPr/>
          </p:nvSpPr>
          <p:spPr>
            <a:xfrm>
              <a:off x="0" y="4012981"/>
              <a:ext cx="449263" cy="2845019"/>
            </a:xfrm>
            <a:prstGeom prst="triangle">
              <a:avLst>
                <a:gd name="adj" fmla="val 0"/>
              </a:avLst>
            </a:prstGeom>
            <a:solidFill>
              <a:schemeClr val="accent1">
                <a:alpha val="85097"/>
              </a:schemeClr>
            </a:solidFill>
            <a:ln>
              <a:noFill/>
            </a:ln>
          </p:spPr>
        </p:sp>
      </p:grpSp>
      <p:sp>
        <p:nvSpPr>
          <p:cNvPr id="1049167" name="Date Placeholder 3"/>
          <p:cNvSpPr>
            <a:spLocks noGrp="1"/>
          </p:cNvSpPr>
          <p:nvPr>
            <p:ph type="dt" sz="half" idx="2"/>
          </p:nvPr>
        </p:nvSpPr>
        <p:spPr>
          <a:xfrm>
            <a:off x="7205662" y="6042025"/>
            <a:ext cx="911225"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lgn="r"/>
            <a:fld id="{566ABCEB-ACFC-4714-9973-3DA970169C29}" type="datetime1">
              <a:rPr lang="en-IN" altLang="en-US" sz="900">
                <a:solidFill>
                  <a:srgbClr val="898989"/>
                </a:solidFill>
              </a:rPr>
              <a:pPr lvl="0" algn="r"/>
              <a:t>15-05-2024</a:t>
            </a:fld>
            <a:endParaRPr lang="en-IN" altLang="en-US" sz="900">
              <a:solidFill>
                <a:srgbClr val="898989"/>
              </a:solidFill>
            </a:endParaRPr>
          </a:p>
        </p:txBody>
      </p:sp>
      <p:sp>
        <p:nvSpPr>
          <p:cNvPr id="1049168" name="Footer Placeholder 4"/>
          <p:cNvSpPr>
            <a:spLocks noGrp="1"/>
          </p:cNvSpPr>
          <p:nvPr>
            <p:ph type="ftr" sz="quarter" idx="3"/>
          </p:nvPr>
        </p:nvSpPr>
        <p:spPr>
          <a:xfrm>
            <a:off x="677862" y="6042025"/>
            <a:ext cx="6297612"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endParaRPr lang="en-IN" altLang="en-US" sz="900">
              <a:solidFill>
                <a:srgbClr val="898989"/>
              </a:solidFill>
            </a:endParaRPr>
          </a:p>
        </p:txBody>
      </p:sp>
      <p:sp>
        <p:nvSpPr>
          <p:cNvPr id="1049169" name="Slide Number Placeholder 5"/>
          <p:cNvSpPr>
            <a:spLocks noGrp="1"/>
          </p:cNvSpPr>
          <p:nvPr>
            <p:ph type="sldNum" sz="quarter" idx="4"/>
          </p:nvPr>
        </p:nvSpPr>
        <p:spPr>
          <a:xfrm>
            <a:off x="8589962" y="6042025"/>
            <a:ext cx="684212"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lgn="r"/>
            <a:fld id="{566ABCEB-ACFC-4714-9973-3DA970169C29}" type="slidenum">
              <a:rPr lang="en-IN" altLang="en-US" sz="900">
                <a:solidFill>
                  <a:schemeClr val="accent1"/>
                </a:solidFill>
              </a:rPr>
              <a:pPr lvl="0" algn="r"/>
              <a:t>‹#›</a:t>
            </a:fld>
            <a:endParaRPr lang="en-IN" altLang="en-US" sz="900">
              <a:solidFill>
                <a:schemeClr val="accent1"/>
              </a:solidFill>
            </a:endParaRPr>
          </a:p>
        </p:txBody>
      </p:sp>
      <p:sp>
        <p:nvSpPr>
          <p:cNvPr id="1049171"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9170"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p:bg bwMode="gray">
      <p:bgPr>
        <a:solidFill>
          <a:schemeClr val="lt1"/>
        </a:solidFill>
        <a:effectLst/>
      </p:bgPr>
    </p:bg>
    <p:spTree>
      <p:nvGrpSpPr>
        <p:cNvPr id="1" name=""/>
        <p:cNvGrpSpPr/>
        <p:nvPr/>
      </p:nvGrpSpPr>
      <p:grpSpPr>
        <a:xfrm>
          <a:off x="0" y="0"/>
          <a:ext cx="0" cy="0"/>
          <a:chOff x="0" y="0"/>
          <a:chExt cx="0" cy="0"/>
        </a:xfrm>
      </p:grpSpPr>
      <p:grpSp>
        <p:nvGrpSpPr>
          <p:cNvPr id="100" name="Group 99"/>
          <p:cNvGrpSpPr/>
          <p:nvPr/>
        </p:nvGrpSpPr>
        <p:grpSpPr>
          <a:xfrm>
            <a:off x="0" y="-7937"/>
            <a:ext cx="12192000" cy="6865937"/>
            <a:chOff x="0" y="-8467"/>
            <a:chExt cx="12192000" cy="6866467"/>
          </a:xfrm>
        </p:grpSpPr>
        <p:cxnSp>
          <p:nvCxnSpPr>
            <p:cNvPr id="3145730" name="Straight Connector 19"/>
            <p:cNvCxnSpPr>
              <a:cxnSpLocks/>
            </p:cNvCxnSpPr>
            <p:nvPr/>
          </p:nvCxnSpPr>
          <p:spPr>
            <a:xfrm>
              <a:off x="9371013" y="-528"/>
              <a:ext cx="1219200" cy="6858528"/>
            </a:xfrm>
            <a:prstGeom prst="line">
              <a:avLst/>
            </a:prstGeom>
            <a:noFill/>
            <a:ln w="9525" cap="rnd" cmpd="sng">
              <a:solidFill>
                <a:srgbClr val="BFBFBF">
                  <a:alpha val="100000"/>
                </a:srgbClr>
              </a:solidFill>
              <a:prstDash val="solid"/>
              <a:round/>
            </a:ln>
          </p:spPr>
        </p:cxnSp>
        <p:cxnSp>
          <p:nvCxnSpPr>
            <p:cNvPr id="3145731" name="Straight Connector 20"/>
            <p:cNvCxnSpPr>
              <a:cxnSpLocks/>
            </p:cNvCxnSpPr>
            <p:nvPr/>
          </p:nvCxnSpPr>
          <p:spPr>
            <a:xfrm flipH="1">
              <a:off x="7424738" y="3681168"/>
              <a:ext cx="4764087" cy="3176832"/>
            </a:xfrm>
            <a:prstGeom prst="line">
              <a:avLst/>
            </a:prstGeom>
            <a:noFill/>
            <a:ln w="9525" cap="rnd" cmpd="sng">
              <a:solidFill>
                <a:srgbClr val="D9D9D9">
                  <a:alpha val="100000"/>
                </a:srgbClr>
              </a:solidFill>
              <a:prstDash val="solid"/>
              <a:round/>
            </a:ln>
          </p:spPr>
        </p:cxnSp>
        <p:sp>
          <p:nvSpPr>
            <p:cNvPr id="1048616" name="Rectangle 23"/>
            <p:cNvSpPr/>
            <p:nvPr/>
          </p:nvSpPr>
          <p:spPr>
            <a:xfrm>
              <a:off x="9182100" y="-8467"/>
              <a:ext cx="3006725" cy="6866467"/>
            </a:xfrm>
            <a:custGeom>
              <a:avLst/>
              <a:gdLst/>
              <a:ahLst/>
              <a:cxnLst/>
              <a:rect l="0" t="0" r="r" b="b"/>
              <a:pathLst>
                <a:path w="3007349" h="6866467">
                  <a:moveTo>
                    <a:pt x="2045532" y="0"/>
                  </a:moveTo>
                  <a:lnTo>
                    <a:pt x="3007349" y="0"/>
                  </a:lnTo>
                  <a:lnTo>
                    <a:pt x="3007349" y="6866467"/>
                  </a:lnTo>
                  <a:lnTo>
                    <a:pt x="0" y="6866467"/>
                  </a:lnTo>
                  <a:lnTo>
                    <a:pt x="2045532" y="0"/>
                  </a:lnTo>
                </a:path>
              </a:pathLst>
            </a:custGeom>
            <a:solidFill>
              <a:schemeClr val="accent1">
                <a:alpha val="30196"/>
              </a:schemeClr>
            </a:solidFill>
            <a:ln>
              <a:noFill/>
            </a:ln>
          </p:spPr>
        </p:sp>
        <p:sp>
          <p:nvSpPr>
            <p:cNvPr id="1048617" name="Rectangle 25"/>
            <p:cNvSpPr/>
            <p:nvPr/>
          </p:nvSpPr>
          <p:spPr>
            <a:xfrm>
              <a:off x="9602788" y="-8467"/>
              <a:ext cx="2589212" cy="6866467"/>
            </a:xfrm>
            <a:custGeom>
              <a:avLst/>
              <a:gdLst/>
              <a:ahLst/>
              <a:cxnLst/>
              <a:rect l="0" t="0" r="r" b="b"/>
              <a:pathLst>
                <a:path w="2573311" h="6866467">
                  <a:moveTo>
                    <a:pt x="0" y="0"/>
                  </a:moveTo>
                  <a:lnTo>
                    <a:pt x="2573311" y="0"/>
                  </a:lnTo>
                  <a:lnTo>
                    <a:pt x="2573311" y="6866467"/>
                  </a:lnTo>
                  <a:lnTo>
                    <a:pt x="1202336" y="6866467"/>
                  </a:lnTo>
                  <a:lnTo>
                    <a:pt x="0" y="0"/>
                  </a:lnTo>
                </a:path>
              </a:pathLst>
            </a:custGeom>
            <a:solidFill>
              <a:schemeClr val="accent1">
                <a:alpha val="20000"/>
              </a:schemeClr>
            </a:solidFill>
            <a:ln>
              <a:noFill/>
            </a:ln>
          </p:spPr>
        </p:sp>
        <p:sp>
          <p:nvSpPr>
            <p:cNvPr id="1048618" name="Isosceles Triangle 23"/>
            <p:cNvSpPr/>
            <p:nvPr/>
          </p:nvSpPr>
          <p:spPr>
            <a:xfrm>
              <a:off x="8932863" y="3047706"/>
              <a:ext cx="3259137" cy="3810294"/>
            </a:xfrm>
            <a:prstGeom prst="triangle">
              <a:avLst>
                <a:gd name="adj" fmla="val 100000"/>
              </a:avLst>
            </a:prstGeom>
            <a:solidFill>
              <a:schemeClr val="accent2">
                <a:alpha val="72156"/>
              </a:schemeClr>
            </a:solidFill>
            <a:ln>
              <a:noFill/>
            </a:ln>
          </p:spPr>
        </p:sp>
        <p:sp>
          <p:nvSpPr>
            <p:cNvPr id="1048619" name="Rectangle 27"/>
            <p:cNvSpPr/>
            <p:nvPr/>
          </p:nvSpPr>
          <p:spPr>
            <a:xfrm>
              <a:off x="9334500" y="-8467"/>
              <a:ext cx="2854325" cy="6866467"/>
            </a:xfrm>
            <a:custGeom>
              <a:avLst/>
              <a:gdLst/>
              <a:ahLst/>
              <a:cxnLst/>
              <a:rect l="0" t="0" r="r" b="b"/>
              <a:pathLst>
                <a:path w="2858013" h="6866467">
                  <a:moveTo>
                    <a:pt x="0" y="0"/>
                  </a:moveTo>
                  <a:lnTo>
                    <a:pt x="2858013" y="0"/>
                  </a:lnTo>
                  <a:lnTo>
                    <a:pt x="2858013" y="6866467"/>
                  </a:lnTo>
                  <a:lnTo>
                    <a:pt x="2473942" y="6866467"/>
                  </a:lnTo>
                  <a:lnTo>
                    <a:pt x="0" y="0"/>
                  </a:lnTo>
                </a:path>
              </a:pathLst>
            </a:custGeom>
            <a:solidFill>
              <a:srgbClr val="3F7819">
                <a:alpha val="70195"/>
              </a:srgbClr>
            </a:solidFill>
            <a:ln>
              <a:noFill/>
            </a:ln>
          </p:spPr>
        </p:sp>
        <p:sp>
          <p:nvSpPr>
            <p:cNvPr id="1048620" name="Rectangle 28"/>
            <p:cNvSpPr/>
            <p:nvPr/>
          </p:nvSpPr>
          <p:spPr>
            <a:xfrm>
              <a:off x="10898188" y="-8467"/>
              <a:ext cx="1290637" cy="6866467"/>
            </a:xfrm>
            <a:custGeom>
              <a:avLst/>
              <a:gdLst/>
              <a:ahLst/>
              <a:cxnLst/>
              <a:rect l="0" t="0" r="r" b="b"/>
              <a:pathLst>
                <a:path w="1290094" h="6858000">
                  <a:moveTo>
                    <a:pt x="1019735" y="0"/>
                  </a:moveTo>
                  <a:lnTo>
                    <a:pt x="1290094" y="0"/>
                  </a:lnTo>
                  <a:lnTo>
                    <a:pt x="1290094" y="6858000"/>
                  </a:lnTo>
                  <a:lnTo>
                    <a:pt x="0" y="6858000"/>
                  </a:lnTo>
                  <a:lnTo>
                    <a:pt x="1019735" y="0"/>
                  </a:lnTo>
                </a:path>
              </a:pathLst>
            </a:custGeom>
            <a:solidFill>
              <a:srgbClr val="C0E474">
                <a:alpha val="70195"/>
              </a:srgbClr>
            </a:solidFill>
            <a:ln>
              <a:noFill/>
            </a:ln>
          </p:spPr>
        </p:sp>
        <p:sp>
          <p:nvSpPr>
            <p:cNvPr id="1048621" name="Rectangle 29"/>
            <p:cNvSpPr/>
            <p:nvPr/>
          </p:nvSpPr>
          <p:spPr>
            <a:xfrm>
              <a:off x="10939463" y="-8467"/>
              <a:ext cx="1249362" cy="6866467"/>
            </a:xfrm>
            <a:custGeom>
              <a:avLst/>
              <a:gdLst/>
              <a:ahLst/>
              <a:cxnLst/>
              <a:rect l="0" t="0" r="r" b="b"/>
              <a:pathLst>
                <a:path w="1249825" h="6858000">
                  <a:moveTo>
                    <a:pt x="0" y="0"/>
                  </a:moveTo>
                  <a:lnTo>
                    <a:pt x="1249825" y="0"/>
                  </a:lnTo>
                  <a:lnTo>
                    <a:pt x="1249825" y="6858000"/>
                  </a:lnTo>
                  <a:lnTo>
                    <a:pt x="1109382" y="6858000"/>
                  </a:lnTo>
                  <a:lnTo>
                    <a:pt x="0" y="0"/>
                  </a:lnTo>
                </a:path>
              </a:pathLst>
            </a:custGeom>
            <a:solidFill>
              <a:schemeClr val="accent1">
                <a:alpha val="65097"/>
              </a:schemeClr>
            </a:solidFill>
            <a:ln>
              <a:noFill/>
            </a:ln>
          </p:spPr>
        </p:sp>
        <p:sp>
          <p:nvSpPr>
            <p:cNvPr id="1048622" name="Isosceles Triangle 27"/>
            <p:cNvSpPr/>
            <p:nvPr/>
          </p:nvSpPr>
          <p:spPr>
            <a:xfrm>
              <a:off x="10371138" y="3589086"/>
              <a:ext cx="1817687" cy="3268914"/>
            </a:xfrm>
            <a:prstGeom prst="triangle">
              <a:avLst>
                <a:gd name="adj" fmla="val 100000"/>
              </a:avLst>
            </a:prstGeom>
            <a:solidFill>
              <a:schemeClr val="accent1">
                <a:alpha val="79999"/>
              </a:schemeClr>
            </a:solidFill>
            <a:ln>
              <a:noFill/>
            </a:ln>
          </p:spPr>
        </p:sp>
        <p:sp>
          <p:nvSpPr>
            <p:cNvPr id="1048623" name="Isosceles Triangle 28"/>
            <p:cNvSpPr/>
            <p:nvPr/>
          </p:nvSpPr>
          <p:spPr>
            <a:xfrm>
              <a:off x="0" y="4012981"/>
              <a:ext cx="449263" cy="2845019"/>
            </a:xfrm>
            <a:prstGeom prst="triangle">
              <a:avLst>
                <a:gd name="adj" fmla="val 0"/>
              </a:avLst>
            </a:prstGeom>
            <a:solidFill>
              <a:schemeClr val="accent1">
                <a:alpha val="85097"/>
              </a:schemeClr>
            </a:solidFill>
            <a:ln>
              <a:noFill/>
            </a:ln>
          </p:spPr>
        </p:sp>
      </p:grpSp>
      <p:pic>
        <p:nvPicPr>
          <p:cNvPr id="2097159" name="Picture 2" descr="C:\Users\Admin\Downloads\ilovepdf_pages-to-jpg (3)\RU_PPT Template-White Blank (1)_page-0003.jpg"/>
          <p:cNvPicPr>
            <a:picLocks/>
          </p:cNvPicPr>
          <p:nvPr/>
        </p:nvPicPr>
        <p:blipFill>
          <a:blip r:embed="rId2"/>
          <a:srcRect/>
          <a:stretch>
            <a:fillRect/>
          </a:stretch>
        </p:blipFill>
        <p:spPr>
          <a:xfrm>
            <a:off x="0" y="0"/>
            <a:ext cx="12192000" cy="6858000"/>
          </a:xfrm>
          <a:prstGeom prst="rect">
            <a:avLst/>
          </a:prstGeom>
          <a:noFill/>
          <a:ln>
            <a:noFill/>
          </a:ln>
        </p:spPr>
      </p:pic>
      <p:sp>
        <p:nvSpPr>
          <p:cNvPr id="1048626" name="Slide Number Placeholder 17"/>
          <p:cNvSpPr>
            <a:spLocks noGrp="1"/>
          </p:cNvSpPr>
          <p:nvPr>
            <p:ph type="sldNum" sz="quarter" idx="4"/>
          </p:nvPr>
        </p:nvSpPr>
        <p:spPr bwMode="gray">
          <a:xfrm>
            <a:off x="11366500" y="6096000"/>
            <a:ext cx="5969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lgn="ctr" eaLnBrk="1" hangingPunct="1"/>
            <a:fld id="{566ABCEB-ACFC-4714-9973-3DA970169C29}" type="slidenum">
              <a:rPr lang="en-NZ" altLang="en-US" sz="900">
                <a:solidFill>
                  <a:schemeClr val="accent1"/>
                </a:solidFill>
                <a:latin typeface="Roboto Medium"/>
                <a:ea typeface="Roboto Medium"/>
              </a:rPr>
              <a:pPr lvl="0" algn="ctr" eaLnBrk="1" hangingPunct="1"/>
              <a:t>‹#›</a:t>
            </a:fld>
            <a:endParaRPr lang="en-NZ" altLang="en-US" sz="900">
              <a:solidFill>
                <a:schemeClr val="accent1"/>
              </a:solidFill>
              <a:latin typeface="Roboto Medium"/>
              <a:ea typeface="Roboto Medium"/>
            </a:endParaRPr>
          </a:p>
        </p:txBody>
      </p:sp>
      <p:sp>
        <p:nvSpPr>
          <p:cNvPr id="1048628" name="Text Placeholder 2"/>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405"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defRPr sz="2000">
                <a:solidFill>
                  <a:schemeClr val="bg1"/>
                </a:solidFill>
              </a:defRPr>
            </a:lvl3pPr>
            <a:lvl4pPr marL="890905" indent="0">
              <a:spcBef>
                <a:spcPts val="0"/>
              </a:spcBef>
              <a:spcAft>
                <a:spcPts val="1400"/>
              </a:spcAft>
              <a:buNone/>
              <a:defRPr sz="1800">
                <a:solidFill>
                  <a:schemeClr val="bg1"/>
                </a:solidFill>
              </a:defRPr>
            </a:lvl4pPr>
            <a:lvl5pPr marL="1093470" indent="0">
              <a:spcBef>
                <a:spcPts val="0"/>
              </a:spcBef>
              <a:spcAft>
                <a:spcPts val="1400"/>
              </a:spcAft>
              <a:buNone/>
              <a:defRPr sz="1800">
                <a:solidFill>
                  <a:schemeClr val="bg1"/>
                </a:solidFill>
              </a:defRPr>
            </a:lvl5pPr>
          </a:lstStyle>
          <a:p>
            <a:pPr lvl="0"/>
            <a:r>
              <a:rPr lang="en-US" dirty="0"/>
              <a:t>Edit Master text styles</a:t>
            </a:r>
          </a:p>
          <a:p>
            <a:pPr lvl="1"/>
            <a:endParaRPr lang="en-US" dirty="0"/>
          </a:p>
        </p:txBody>
      </p:sp>
      <p:sp>
        <p:nvSpPr>
          <p:cNvPr id="1048627" name="Title 1"/>
          <p:cNvSpPr>
            <a:spLocks noGrp="1"/>
          </p:cNvSpPr>
          <p:nvPr>
            <p:ph type="title"/>
          </p:nvPr>
        </p:nvSpPr>
        <p:spPr bwMode="gray">
          <a:xfrm>
            <a:off x="695400" y="395786"/>
            <a:ext cx="6211927" cy="838202"/>
          </a:xfrm>
          <a:prstGeom prst="rect">
            <a:avLst/>
          </a:prstGeom>
        </p:spPr>
        <p:txBody>
          <a:bodyPr anchor="ctr">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a:t>Click to edit Master 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p:bg bwMode="gray">
      <p:bgPr>
        <a:solidFill>
          <a:schemeClr val="lt1"/>
        </a:solidFill>
        <a:effectLst/>
      </p:bgPr>
    </p:bg>
    <p:spTree>
      <p:nvGrpSpPr>
        <p:cNvPr id="1" name=""/>
        <p:cNvGrpSpPr/>
        <p:nvPr/>
      </p:nvGrpSpPr>
      <p:grpSpPr>
        <a:xfrm>
          <a:off x="0" y="0"/>
          <a:ext cx="0" cy="0"/>
          <a:chOff x="0" y="0"/>
          <a:chExt cx="0" cy="0"/>
        </a:xfrm>
      </p:grpSpPr>
      <p:grpSp>
        <p:nvGrpSpPr>
          <p:cNvPr id="131" name="Group 130"/>
          <p:cNvGrpSpPr/>
          <p:nvPr/>
        </p:nvGrpSpPr>
        <p:grpSpPr>
          <a:xfrm>
            <a:off x="0" y="-7937"/>
            <a:ext cx="12192000" cy="6865937"/>
            <a:chOff x="0" y="-8467"/>
            <a:chExt cx="12192000" cy="6866467"/>
          </a:xfrm>
        </p:grpSpPr>
        <p:cxnSp>
          <p:nvCxnSpPr>
            <p:cNvPr id="3145732" name="Straight Connector 19"/>
            <p:cNvCxnSpPr>
              <a:cxnSpLocks/>
            </p:cNvCxnSpPr>
            <p:nvPr/>
          </p:nvCxnSpPr>
          <p:spPr>
            <a:xfrm>
              <a:off x="9371013" y="-528"/>
              <a:ext cx="1219200" cy="6858528"/>
            </a:xfrm>
            <a:prstGeom prst="line">
              <a:avLst/>
            </a:prstGeom>
            <a:noFill/>
            <a:ln w="9525" cap="rnd" cmpd="sng">
              <a:solidFill>
                <a:srgbClr val="BFBFBF">
                  <a:alpha val="100000"/>
                </a:srgbClr>
              </a:solidFill>
              <a:prstDash val="solid"/>
              <a:round/>
            </a:ln>
          </p:spPr>
        </p:cxnSp>
        <p:cxnSp>
          <p:nvCxnSpPr>
            <p:cNvPr id="3145733" name="Straight Connector 20"/>
            <p:cNvCxnSpPr>
              <a:cxnSpLocks/>
            </p:cNvCxnSpPr>
            <p:nvPr/>
          </p:nvCxnSpPr>
          <p:spPr>
            <a:xfrm flipH="1">
              <a:off x="7424738" y="3681168"/>
              <a:ext cx="4764087" cy="3176832"/>
            </a:xfrm>
            <a:prstGeom prst="line">
              <a:avLst/>
            </a:prstGeom>
            <a:noFill/>
            <a:ln w="9525" cap="rnd" cmpd="sng">
              <a:solidFill>
                <a:srgbClr val="D9D9D9">
                  <a:alpha val="100000"/>
                </a:srgbClr>
              </a:solidFill>
              <a:prstDash val="solid"/>
              <a:round/>
            </a:ln>
          </p:spPr>
        </p:cxnSp>
        <p:sp>
          <p:nvSpPr>
            <p:cNvPr id="1048760" name="Rectangle 23"/>
            <p:cNvSpPr/>
            <p:nvPr/>
          </p:nvSpPr>
          <p:spPr>
            <a:xfrm>
              <a:off x="9182100" y="-8467"/>
              <a:ext cx="3006725" cy="6866467"/>
            </a:xfrm>
            <a:custGeom>
              <a:avLst/>
              <a:gdLst/>
              <a:ahLst/>
              <a:cxnLst/>
              <a:rect l="0" t="0" r="r" b="b"/>
              <a:pathLst>
                <a:path w="3007349" h="6866467">
                  <a:moveTo>
                    <a:pt x="2045532" y="0"/>
                  </a:moveTo>
                  <a:lnTo>
                    <a:pt x="3007349" y="0"/>
                  </a:lnTo>
                  <a:lnTo>
                    <a:pt x="3007349" y="6866467"/>
                  </a:lnTo>
                  <a:lnTo>
                    <a:pt x="0" y="6866467"/>
                  </a:lnTo>
                  <a:lnTo>
                    <a:pt x="2045532" y="0"/>
                  </a:lnTo>
                </a:path>
              </a:pathLst>
            </a:custGeom>
            <a:solidFill>
              <a:schemeClr val="accent1">
                <a:alpha val="30196"/>
              </a:schemeClr>
            </a:solidFill>
            <a:ln>
              <a:noFill/>
            </a:ln>
          </p:spPr>
        </p:sp>
        <p:sp>
          <p:nvSpPr>
            <p:cNvPr id="1048761" name="Rectangle 25"/>
            <p:cNvSpPr/>
            <p:nvPr/>
          </p:nvSpPr>
          <p:spPr>
            <a:xfrm>
              <a:off x="9602788" y="-8467"/>
              <a:ext cx="2589212" cy="6866467"/>
            </a:xfrm>
            <a:custGeom>
              <a:avLst/>
              <a:gdLst/>
              <a:ahLst/>
              <a:cxnLst/>
              <a:rect l="0" t="0" r="r" b="b"/>
              <a:pathLst>
                <a:path w="2573311" h="6866467">
                  <a:moveTo>
                    <a:pt x="0" y="0"/>
                  </a:moveTo>
                  <a:lnTo>
                    <a:pt x="2573311" y="0"/>
                  </a:lnTo>
                  <a:lnTo>
                    <a:pt x="2573311" y="6866467"/>
                  </a:lnTo>
                  <a:lnTo>
                    <a:pt x="1202336" y="6866467"/>
                  </a:lnTo>
                  <a:lnTo>
                    <a:pt x="0" y="0"/>
                  </a:lnTo>
                </a:path>
              </a:pathLst>
            </a:custGeom>
            <a:solidFill>
              <a:schemeClr val="accent1">
                <a:alpha val="20000"/>
              </a:schemeClr>
            </a:solidFill>
            <a:ln>
              <a:noFill/>
            </a:ln>
          </p:spPr>
        </p:sp>
        <p:sp>
          <p:nvSpPr>
            <p:cNvPr id="1048762" name="Isosceles Triangle 23"/>
            <p:cNvSpPr/>
            <p:nvPr/>
          </p:nvSpPr>
          <p:spPr>
            <a:xfrm>
              <a:off x="8932863" y="3047706"/>
              <a:ext cx="3259137" cy="3810294"/>
            </a:xfrm>
            <a:prstGeom prst="triangle">
              <a:avLst>
                <a:gd name="adj" fmla="val 100000"/>
              </a:avLst>
            </a:prstGeom>
            <a:solidFill>
              <a:schemeClr val="accent2">
                <a:alpha val="72156"/>
              </a:schemeClr>
            </a:solidFill>
            <a:ln>
              <a:noFill/>
            </a:ln>
          </p:spPr>
        </p:sp>
        <p:sp>
          <p:nvSpPr>
            <p:cNvPr id="1048763" name="Rectangle 27"/>
            <p:cNvSpPr/>
            <p:nvPr/>
          </p:nvSpPr>
          <p:spPr>
            <a:xfrm>
              <a:off x="9334500" y="-8467"/>
              <a:ext cx="2854325" cy="6866467"/>
            </a:xfrm>
            <a:custGeom>
              <a:avLst/>
              <a:gdLst/>
              <a:ahLst/>
              <a:cxnLst/>
              <a:rect l="0" t="0" r="r" b="b"/>
              <a:pathLst>
                <a:path w="2858013" h="6866467">
                  <a:moveTo>
                    <a:pt x="0" y="0"/>
                  </a:moveTo>
                  <a:lnTo>
                    <a:pt x="2858013" y="0"/>
                  </a:lnTo>
                  <a:lnTo>
                    <a:pt x="2858013" y="6866467"/>
                  </a:lnTo>
                  <a:lnTo>
                    <a:pt x="2473942" y="6866467"/>
                  </a:lnTo>
                  <a:lnTo>
                    <a:pt x="0" y="0"/>
                  </a:lnTo>
                </a:path>
              </a:pathLst>
            </a:custGeom>
            <a:solidFill>
              <a:srgbClr val="3F7819">
                <a:alpha val="70195"/>
              </a:srgbClr>
            </a:solidFill>
            <a:ln>
              <a:noFill/>
            </a:ln>
          </p:spPr>
        </p:sp>
        <p:sp>
          <p:nvSpPr>
            <p:cNvPr id="1048764" name="Rectangle 28"/>
            <p:cNvSpPr/>
            <p:nvPr/>
          </p:nvSpPr>
          <p:spPr>
            <a:xfrm>
              <a:off x="10898188" y="-8467"/>
              <a:ext cx="1290637" cy="6866467"/>
            </a:xfrm>
            <a:custGeom>
              <a:avLst/>
              <a:gdLst/>
              <a:ahLst/>
              <a:cxnLst/>
              <a:rect l="0" t="0" r="r" b="b"/>
              <a:pathLst>
                <a:path w="1290094" h="6858000">
                  <a:moveTo>
                    <a:pt x="1019735" y="0"/>
                  </a:moveTo>
                  <a:lnTo>
                    <a:pt x="1290094" y="0"/>
                  </a:lnTo>
                  <a:lnTo>
                    <a:pt x="1290094" y="6858000"/>
                  </a:lnTo>
                  <a:lnTo>
                    <a:pt x="0" y="6858000"/>
                  </a:lnTo>
                  <a:lnTo>
                    <a:pt x="1019735" y="0"/>
                  </a:lnTo>
                </a:path>
              </a:pathLst>
            </a:custGeom>
            <a:solidFill>
              <a:srgbClr val="C0E474">
                <a:alpha val="70195"/>
              </a:srgbClr>
            </a:solidFill>
            <a:ln>
              <a:noFill/>
            </a:ln>
          </p:spPr>
        </p:sp>
        <p:sp>
          <p:nvSpPr>
            <p:cNvPr id="1048765" name="Rectangle 29"/>
            <p:cNvSpPr/>
            <p:nvPr/>
          </p:nvSpPr>
          <p:spPr>
            <a:xfrm>
              <a:off x="10939463" y="-8467"/>
              <a:ext cx="1249362" cy="6866467"/>
            </a:xfrm>
            <a:custGeom>
              <a:avLst/>
              <a:gdLst/>
              <a:ahLst/>
              <a:cxnLst/>
              <a:rect l="0" t="0" r="r" b="b"/>
              <a:pathLst>
                <a:path w="1249825" h="6858000">
                  <a:moveTo>
                    <a:pt x="0" y="0"/>
                  </a:moveTo>
                  <a:lnTo>
                    <a:pt x="1249825" y="0"/>
                  </a:lnTo>
                  <a:lnTo>
                    <a:pt x="1249825" y="6858000"/>
                  </a:lnTo>
                  <a:lnTo>
                    <a:pt x="1109382" y="6858000"/>
                  </a:lnTo>
                  <a:lnTo>
                    <a:pt x="0" y="0"/>
                  </a:lnTo>
                </a:path>
              </a:pathLst>
            </a:custGeom>
            <a:solidFill>
              <a:schemeClr val="accent1">
                <a:alpha val="65097"/>
              </a:schemeClr>
            </a:solidFill>
            <a:ln>
              <a:noFill/>
            </a:ln>
          </p:spPr>
        </p:sp>
        <p:sp>
          <p:nvSpPr>
            <p:cNvPr id="1048766" name="Isosceles Triangle 27"/>
            <p:cNvSpPr/>
            <p:nvPr/>
          </p:nvSpPr>
          <p:spPr>
            <a:xfrm>
              <a:off x="10371138" y="3589086"/>
              <a:ext cx="1817687" cy="3268914"/>
            </a:xfrm>
            <a:prstGeom prst="triangle">
              <a:avLst>
                <a:gd name="adj" fmla="val 100000"/>
              </a:avLst>
            </a:prstGeom>
            <a:solidFill>
              <a:schemeClr val="accent1">
                <a:alpha val="79999"/>
              </a:schemeClr>
            </a:solidFill>
            <a:ln>
              <a:noFill/>
            </a:ln>
          </p:spPr>
        </p:sp>
        <p:sp>
          <p:nvSpPr>
            <p:cNvPr id="1048767" name="Isosceles Triangle 28"/>
            <p:cNvSpPr/>
            <p:nvPr/>
          </p:nvSpPr>
          <p:spPr>
            <a:xfrm>
              <a:off x="0" y="4012981"/>
              <a:ext cx="449263" cy="2845019"/>
            </a:xfrm>
            <a:prstGeom prst="triangle">
              <a:avLst>
                <a:gd name="adj" fmla="val 0"/>
              </a:avLst>
            </a:prstGeom>
            <a:solidFill>
              <a:schemeClr val="accent1">
                <a:alpha val="85097"/>
              </a:schemeClr>
            </a:solidFill>
            <a:ln>
              <a:noFill/>
            </a:ln>
          </p:spPr>
        </p:sp>
      </p:grpSp>
      <p:pic>
        <p:nvPicPr>
          <p:cNvPr id="2097173" name="Picture 7" descr="C:\Users\Admin\Downloads\FAI_7881_HDR_edit.jpg"/>
          <p:cNvPicPr>
            <a:picLocks/>
          </p:cNvPicPr>
          <p:nvPr/>
        </p:nvPicPr>
        <p:blipFill>
          <a:blip r:embed="rId2"/>
          <a:srcRect r="871" b="11452"/>
          <a:stretch>
            <a:fillRect/>
          </a:stretch>
        </p:blipFill>
        <p:spPr>
          <a:xfrm>
            <a:off x="-15875" y="-15875"/>
            <a:ext cx="12245975" cy="6896100"/>
          </a:xfrm>
          <a:prstGeom prst="rect">
            <a:avLst/>
          </a:prstGeom>
          <a:noFill/>
          <a:ln>
            <a:noFill/>
          </a:ln>
        </p:spPr>
      </p:pic>
      <p:sp>
        <p:nvSpPr>
          <p:cNvPr id="1048768" name="Rectangle 6"/>
          <p:cNvSpPr/>
          <p:nvPr/>
        </p:nvSpPr>
        <p:spPr>
          <a:xfrm>
            <a:off x="-26987" y="-26987"/>
            <a:ext cx="12218988" cy="6884987"/>
          </a:xfrm>
          <a:prstGeom prst="rect">
            <a:avLst/>
          </a:prstGeom>
          <a:solidFill>
            <a:schemeClr val="dk1">
              <a:alpha val="58823"/>
            </a:schemeClr>
          </a:solidFill>
          <a:ln w="19050" cap="rnd" cmpd="sng">
            <a:solidFill>
              <a:srgbClr val="000000">
                <a:alpha val="100000"/>
              </a:srgbClr>
            </a:solidFill>
            <a:prstDash val="solid"/>
            <a:round/>
          </a:ln>
        </p:spPr>
        <p:txBody>
          <a:bodyPr vert="horz" lIns="76197" tIns="38098" rIns="76197" bIns="38098"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lgn="ctr" eaLnBrk="1" hangingPunct="1"/>
            <a:endParaRPr lang="en-US" altLang="en-US">
              <a:solidFill>
                <a:srgbClr val="FFFFFF"/>
              </a:solidFill>
              <a:latin typeface="Trebuchet MS" pitchFamily="34" charset="0"/>
            </a:endParaRPr>
          </a:p>
        </p:txBody>
      </p:sp>
      <p:pic>
        <p:nvPicPr>
          <p:cNvPr id="2097174" name="Picture 9" descr="C:\Users\Admin\Downloads\1-05.png"/>
          <p:cNvPicPr>
            <a:picLocks/>
          </p:cNvPicPr>
          <p:nvPr/>
        </p:nvPicPr>
        <p:blipFill>
          <a:blip r:embed="rId3"/>
          <a:srcRect/>
          <a:stretch>
            <a:fillRect/>
          </a:stretch>
        </p:blipFill>
        <p:spPr>
          <a:xfrm>
            <a:off x="8890000" y="0"/>
            <a:ext cx="3063875" cy="1477962"/>
          </a:xfrm>
          <a:prstGeom prst="rect">
            <a:avLst/>
          </a:prstGeom>
          <a:noFill/>
          <a:ln>
            <a:noFill/>
          </a:ln>
        </p:spPr>
      </p:pic>
      <p:sp>
        <p:nvSpPr>
          <p:cNvPr id="1048771" name="Title 1"/>
          <p:cNvSpPr>
            <a:spLocks noGrp="1"/>
          </p:cNvSpPr>
          <p:nvPr>
            <p:ph type="title"/>
          </p:nvPr>
        </p:nvSpPr>
        <p:spPr bwMode="gray">
          <a:xfrm>
            <a:off x="764976" y="2708920"/>
            <a:ext cx="10515600" cy="1325563"/>
          </a:xfrm>
          <a:prstGeom prst="rect">
            <a:avLst/>
          </a:prstGeom>
        </p:spPr>
        <p:txBody>
          <a:bodyPr lIns="91436" tIns="45718" rIns="91436" bIns="45718" anchor="ctr"/>
          <a:lstStyle>
            <a:lvl1pPr algn="ctr">
              <a:defRPr sz="7800" b="1" i="0" spc="0">
                <a:solidFill>
                  <a:schemeClr val="bg1"/>
                </a:solidFill>
                <a:latin typeface="Roboto Medium" pitchFamily="2" charset="0"/>
                <a:ea typeface="Roboto Medium" pitchFamily="2" charset="0"/>
                <a:cs typeface="Roboto Medium" pitchFamily="2" charset="0"/>
              </a:defRPr>
            </a:lvl1pPr>
          </a:lstStyle>
          <a:p>
            <a:r>
              <a:rPr lang="en-US"/>
              <a:t>Click to edit Master title style</a:t>
            </a:r>
            <a:endParaRPr lang="en-NZ"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
        <p:cNvGrpSpPr/>
        <p:nvPr/>
      </p:nvGrpSpPr>
      <p:grpSpPr>
        <a:xfrm>
          <a:off x="0" y="0"/>
          <a:ext cx="0" cy="0"/>
          <a:chOff x="0" y="0"/>
          <a:chExt cx="0" cy="0"/>
        </a:xfrm>
      </p:grpSpPr>
      <p:pic>
        <p:nvPicPr>
          <p:cNvPr id="2097176" name="Picture 2" descr="C:\Users\Admin\Downloads\ilovepdf_pages-to-jpg (2)\RU_PPT Template-Grey Blank_page-0001.jpg"/>
          <p:cNvPicPr>
            <a:picLocks/>
          </p:cNvPicPr>
          <p:nvPr/>
        </p:nvPicPr>
        <p:blipFill>
          <a:blip r:embed="rId2"/>
          <a:srcRect/>
          <a:stretch>
            <a:fillRect/>
          </a:stretch>
        </p:blipFill>
        <p:spPr>
          <a:xfrm>
            <a:off x="0" y="0"/>
            <a:ext cx="12193588" cy="6858000"/>
          </a:xfrm>
          <a:prstGeom prst="rect">
            <a:avLst/>
          </a:prstGeom>
          <a:noFill/>
          <a:ln>
            <a:noFill/>
          </a:ln>
        </p:spPr>
      </p:pic>
      <p:grpSp>
        <p:nvGrpSpPr>
          <p:cNvPr id="139" name="Group 138"/>
          <p:cNvGrpSpPr/>
          <p:nvPr/>
        </p:nvGrpSpPr>
        <p:grpSpPr>
          <a:xfrm>
            <a:off x="9220200" y="304800"/>
            <a:ext cx="2601912" cy="1082675"/>
            <a:chOff x="10616154" y="97913"/>
            <a:chExt cx="3619726" cy="1349912"/>
          </a:xfrm>
        </p:grpSpPr>
        <p:pic>
          <p:nvPicPr>
            <p:cNvPr id="2097177" name="Picture 2" descr="NIRF — SAVEETHA SCHOOL OF MANAGEMENT"/>
            <p:cNvPicPr>
              <a:picLocks/>
            </p:cNvPicPr>
            <p:nvPr/>
          </p:nvPicPr>
          <p:blipFill>
            <a:blip r:embed="rId3"/>
            <a:srcRect l="27518" t="4378" r="28922" b="7150"/>
            <a:stretch>
              <a:fillRect/>
            </a:stretch>
          </p:blipFill>
          <p:spPr>
            <a:xfrm>
              <a:off x="12122688" y="97913"/>
              <a:ext cx="843474" cy="592257"/>
            </a:xfrm>
            <a:prstGeom prst="rect">
              <a:avLst/>
            </a:prstGeom>
            <a:noFill/>
            <a:ln>
              <a:noFill/>
            </a:ln>
          </p:spPr>
        </p:pic>
        <p:pic>
          <p:nvPicPr>
            <p:cNvPr id="2097178" name="Picture 4" descr="Bharath University - Top University In India"/>
            <p:cNvPicPr>
              <a:picLocks/>
            </p:cNvPicPr>
            <p:nvPr/>
          </p:nvPicPr>
          <p:blipFill>
            <a:blip r:embed="rId4"/>
            <a:srcRect/>
            <a:stretch>
              <a:fillRect/>
            </a:stretch>
          </p:blipFill>
          <p:spPr>
            <a:xfrm>
              <a:off x="10737939" y="182966"/>
              <a:ext cx="1158298" cy="430887"/>
            </a:xfrm>
            <a:prstGeom prst="rect">
              <a:avLst/>
            </a:prstGeom>
            <a:noFill/>
            <a:ln>
              <a:noFill/>
            </a:ln>
          </p:spPr>
        </p:pic>
        <p:pic>
          <p:nvPicPr>
            <p:cNvPr id="2097179" name="Picture 6" descr="CREDISAPP for Ratings - Eloit"/>
            <p:cNvPicPr>
              <a:picLocks/>
            </p:cNvPicPr>
            <p:nvPr/>
          </p:nvPicPr>
          <p:blipFill>
            <a:blip r:embed="rId5"/>
            <a:srcRect/>
            <a:stretch>
              <a:fillRect/>
            </a:stretch>
          </p:blipFill>
          <p:spPr>
            <a:xfrm>
              <a:off x="13072901" y="114292"/>
              <a:ext cx="1155067" cy="575878"/>
            </a:xfrm>
            <a:prstGeom prst="rect">
              <a:avLst/>
            </a:prstGeom>
            <a:noFill/>
            <a:ln>
              <a:noFill/>
            </a:ln>
          </p:spPr>
        </p:pic>
        <p:pic>
          <p:nvPicPr>
            <p:cNvPr id="2097180" name="Picture 6" descr="MHRD | Innovation Cell - Home"/>
            <p:cNvPicPr>
              <a:picLocks/>
            </p:cNvPicPr>
            <p:nvPr/>
          </p:nvPicPr>
          <p:blipFill>
            <a:blip r:embed="rId6"/>
            <a:srcRect/>
            <a:stretch>
              <a:fillRect/>
            </a:stretch>
          </p:blipFill>
          <p:spPr>
            <a:xfrm>
              <a:off x="10616154" y="789734"/>
              <a:ext cx="1857797" cy="658091"/>
            </a:xfrm>
            <a:prstGeom prst="rect">
              <a:avLst/>
            </a:prstGeom>
            <a:noFill/>
            <a:ln>
              <a:noFill/>
            </a:ln>
          </p:spPr>
        </p:pic>
        <p:pic>
          <p:nvPicPr>
            <p:cNvPr id="2097181" name="Picture 10" descr="Institution's Innovation Council | MHRD"/>
            <p:cNvPicPr>
              <a:picLocks/>
            </p:cNvPicPr>
            <p:nvPr/>
          </p:nvPicPr>
          <p:blipFill>
            <a:blip r:embed="rId7"/>
            <a:srcRect l="8879" t="20721" r="8879" b="24345"/>
            <a:stretch>
              <a:fillRect/>
            </a:stretch>
          </p:blipFill>
          <p:spPr>
            <a:xfrm>
              <a:off x="12886182" y="774201"/>
              <a:ext cx="1349698" cy="637584"/>
            </a:xfrm>
            <a:prstGeom prst="rect">
              <a:avLst/>
            </a:prstGeom>
            <a:noFill/>
            <a:ln>
              <a:noFill/>
            </a:ln>
          </p:spPr>
        </p:pic>
      </p:grpSp>
      <p:sp>
        <p:nvSpPr>
          <p:cNvPr id="1048776" name="Text Placeholder 2"/>
          <p:cNvSpPr>
            <a:spLocks noGrp="1"/>
          </p:cNvSpPr>
          <p:nvPr>
            <p:ph type="body" sz="quarter" idx="10"/>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defRPr lang="en-NZ" sz="2500" kern="1200" spc="400" baseline="0" dirty="0">
                <a:solidFill>
                  <a:srgbClr val="FF6600"/>
                </a:solidFill>
                <a:latin typeface="Roboto Medium" pitchFamily="2" charset="0"/>
                <a:ea typeface="Roboto Medium" pitchFamily="2" charset="0"/>
                <a:cs typeface="Roboto Medium" pitchFamily="2" charset="0"/>
              </a:defRPr>
            </a:lvl1pPr>
          </a:lstStyle>
          <a:p>
            <a:pPr lvl="0"/>
            <a:r>
              <a:rPr lang="en-US"/>
              <a:t>Edit Master text styles</a:t>
            </a:r>
          </a:p>
        </p:txBody>
      </p:sp>
      <p:sp>
        <p:nvSpPr>
          <p:cNvPr id="1048775" name="Title 1"/>
          <p:cNvSpPr>
            <a:spLocks noGrp="1"/>
          </p:cNvSpPr>
          <p:nvPr>
            <p:ph type="title"/>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US"/>
              <a:t>Click to edit Master title style</a:t>
            </a:r>
            <a:endParaRPr lang="en-NZ"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
        <p:cNvGrpSpPr/>
        <p:nvPr/>
      </p:nvGrpSpPr>
      <p:grpSpPr>
        <a:xfrm>
          <a:off x="0" y="0"/>
          <a:ext cx="0" cy="0"/>
          <a:chOff x="0" y="0"/>
          <a:chExt cx="0" cy="0"/>
        </a:xfrm>
      </p:grpSpPr>
      <p:pic>
        <p:nvPicPr>
          <p:cNvPr id="2097182" name="Picture 2" descr="C:\Users\Admin\Downloads\ilovepdf_pages-to-jpg (2)\RU_PPT Template-Grey Blank_page-0001.jpg"/>
          <p:cNvPicPr>
            <a:picLocks/>
          </p:cNvPicPr>
          <p:nvPr/>
        </p:nvPicPr>
        <p:blipFill>
          <a:blip r:embed="rId2"/>
          <a:srcRect/>
          <a:stretch>
            <a:fillRect/>
          </a:stretch>
        </p:blipFill>
        <p:spPr>
          <a:xfrm>
            <a:off x="0" y="0"/>
            <a:ext cx="12193588" cy="6858000"/>
          </a:xfrm>
          <a:prstGeom prst="rect">
            <a:avLst/>
          </a:prstGeom>
          <a:noFill/>
          <a:ln>
            <a:noFill/>
          </a:ln>
        </p:spPr>
      </p:pic>
      <p:sp>
        <p:nvSpPr>
          <p:cNvPr id="1048778" name="Text Placeholder 2"/>
          <p:cNvSpPr>
            <a:spLocks noGrp="1"/>
          </p:cNvSpPr>
          <p:nvPr>
            <p:ph type="body" sz="quarter" idx="10"/>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defRPr lang="en-NZ" sz="2500" kern="1200" spc="400" baseline="0" dirty="0">
                <a:solidFill>
                  <a:srgbClr val="FF6600"/>
                </a:solidFill>
                <a:latin typeface="Roboto Medium" pitchFamily="2" charset="0"/>
                <a:ea typeface="Roboto Medium" pitchFamily="2" charset="0"/>
                <a:cs typeface="Roboto Medium" pitchFamily="2" charset="0"/>
              </a:defRPr>
            </a:lvl1pPr>
          </a:lstStyle>
          <a:p>
            <a:pPr lvl="0"/>
            <a:r>
              <a:rPr lang="en-US"/>
              <a:t>Edit Master text styles</a:t>
            </a:r>
          </a:p>
        </p:txBody>
      </p:sp>
      <p:sp>
        <p:nvSpPr>
          <p:cNvPr id="1048777" name="Title 1"/>
          <p:cNvSpPr>
            <a:spLocks noGrp="1"/>
          </p:cNvSpPr>
          <p:nvPr>
            <p:ph type="title"/>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US"/>
              <a:t>Click to edit Master title style</a:t>
            </a:r>
            <a:endParaRPr lang="en-NZ"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
        <p:cNvGrpSpPr/>
        <p:nvPr/>
      </p:nvGrpSpPr>
      <p:grpSpPr>
        <a:xfrm>
          <a:off x="0" y="0"/>
          <a:ext cx="0" cy="0"/>
          <a:chOff x="0" y="0"/>
          <a:chExt cx="0" cy="0"/>
        </a:xfrm>
      </p:grpSpPr>
      <p:pic>
        <p:nvPicPr>
          <p:cNvPr id="2097183" name="Picture 2" descr="C:\Users\Admin\Downloads\REVA LOGO2.png"/>
          <p:cNvPicPr>
            <a:picLocks/>
          </p:cNvPicPr>
          <p:nvPr/>
        </p:nvPicPr>
        <p:blipFill>
          <a:blip r:embed="rId2"/>
          <a:srcRect/>
          <a:stretch>
            <a:fillRect/>
          </a:stretch>
        </p:blipFill>
        <p:spPr>
          <a:xfrm>
            <a:off x="754062" y="1857375"/>
            <a:ext cx="3581400" cy="998537"/>
          </a:xfrm>
          <a:prstGeom prst="rect">
            <a:avLst/>
          </a:prstGeom>
          <a:noFill/>
          <a:ln>
            <a:noFill/>
          </a:ln>
        </p:spPr>
      </p:pic>
      <p:sp>
        <p:nvSpPr>
          <p:cNvPr id="1048781" name="Text Placeholder 2"/>
          <p:cNvSpPr>
            <a:spLocks noGrp="1"/>
          </p:cNvSpPr>
          <p:nvPr>
            <p:ph type="body" sz="quarter" idx="10"/>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defRPr lang="en-NZ" sz="2500" kern="1200" spc="400" baseline="0" dirty="0">
                <a:solidFill>
                  <a:srgbClr val="FF6600"/>
                </a:solidFill>
                <a:latin typeface="Roboto Medium" pitchFamily="2" charset="0"/>
                <a:ea typeface="Roboto Medium" pitchFamily="2" charset="0"/>
                <a:cs typeface="Roboto Medium" pitchFamily="2" charset="0"/>
              </a:defRPr>
            </a:lvl1pPr>
          </a:lstStyle>
          <a:p>
            <a:pPr lvl="0"/>
            <a:r>
              <a:rPr lang="en-US"/>
              <a:t>Edit Master text styles</a:t>
            </a:r>
          </a:p>
        </p:txBody>
      </p:sp>
      <p:sp>
        <p:nvSpPr>
          <p:cNvPr id="1048780" name="Title 1"/>
          <p:cNvSpPr>
            <a:spLocks noGrp="1"/>
          </p:cNvSpPr>
          <p:nvPr>
            <p:ph type="title"/>
          </p:nvPr>
        </p:nvSpPr>
        <p:spPr bwMode="gray">
          <a:xfrm>
            <a:off x="1058553" y="3124200"/>
            <a:ext cx="4580247"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US"/>
              <a:t>Click to edit Master title style</a:t>
            </a:r>
            <a:endParaRPr lang="en-NZ" dirty="0"/>
          </a:p>
        </p:txBody>
      </p:sp>
      <p:sp>
        <p:nvSpPr>
          <p:cNvPr id="1048779" name="Picture Placeholder 2"/>
          <p:cNvSpPr>
            <a:spLocks noGrp="1"/>
          </p:cNvSpPr>
          <p:nvPr>
            <p:ph type="pic" sz="quarter" idx="15"/>
          </p:nvPr>
        </p:nvSpPr>
        <p:spPr>
          <a:xfrm>
            <a:off x="0" y="0"/>
            <a:ext cx="12192000" cy="6858000"/>
          </a:xfrm>
          <a:prstGeom prst="rect">
            <a:avLst/>
          </a:prstGeom>
        </p:spPr>
        <p:txBody>
          <a:bodyPr/>
          <a:lstStyle>
            <a:lvl1pPr>
              <a:defRPr>
                <a:latin typeface="Roboto Medium" pitchFamily="2" charset="0"/>
                <a:ea typeface="Roboto Medium" pitchFamily="2" charset="0"/>
              </a:defRPr>
            </a:lvl1pPr>
          </a:lstStyle>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pPr>
            <a:r>
              <a:rPr kumimoji="0" lang="en-US" sz="2800" b="0" i="0" u="none" strike="noStrike" kern="1200" cap="none" spc="0" normalizeH="0" baseline="0" noProof="0">
                <a:ln>
                  <a:noFill/>
                </a:ln>
                <a:solidFill>
                  <a:schemeClr val="tx1"/>
                </a:solidFill>
                <a:effectLst/>
                <a:uLnTx/>
                <a:uFillTx/>
                <a:latin typeface="Roboto Medium" pitchFamily="2" charset="0"/>
                <a:ea typeface="Roboto Medium" pitchFamily="2" charset="0"/>
                <a:cs typeface="レクサスロダン Pro L"/>
              </a:rPr>
              <a:t>Click icon to add picture</a:t>
            </a:r>
            <a:endParaRPr kumimoji="0" lang="en-US" sz="2800" b="0" i="0" u="none" strike="noStrike" kern="1200" cap="none" spc="0" normalizeH="0" baseline="0" noProof="0" dirty="0">
              <a:ln>
                <a:noFill/>
              </a:ln>
              <a:solidFill>
                <a:schemeClr val="tx1"/>
              </a:solidFill>
              <a:effectLst/>
              <a:uLnTx/>
              <a:uFillTx/>
              <a:latin typeface="Roboto Medium" pitchFamily="2" charset="0"/>
              <a:ea typeface="Roboto Medium" pitchFamily="2" charset="0"/>
              <a:cs typeface="レクサスロダン Pro 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
        <p:cNvGrpSpPr/>
        <p:nvPr/>
      </p:nvGrpSpPr>
      <p:grpSpPr>
        <a:xfrm>
          <a:off x="0" y="0"/>
          <a:ext cx="0" cy="0"/>
          <a:chOff x="0" y="0"/>
          <a:chExt cx="0" cy="0"/>
        </a:xfrm>
      </p:grpSpPr>
      <p:grpSp>
        <p:nvGrpSpPr>
          <p:cNvPr id="259" name="Group 258"/>
          <p:cNvGrpSpPr/>
          <p:nvPr/>
        </p:nvGrpSpPr>
        <p:grpSpPr>
          <a:xfrm>
            <a:off x="0" y="-7937"/>
            <a:ext cx="12192000" cy="6865937"/>
            <a:chOff x="0" y="-8467"/>
            <a:chExt cx="12192000" cy="6866467"/>
          </a:xfrm>
        </p:grpSpPr>
        <p:cxnSp>
          <p:nvCxnSpPr>
            <p:cNvPr id="3145734" name="Straight Connector 2"/>
            <p:cNvCxnSpPr>
              <a:cxnSpLocks/>
            </p:cNvCxnSpPr>
            <p:nvPr/>
          </p:nvCxnSpPr>
          <p:spPr>
            <a:xfrm>
              <a:off x="9371013" y="-528"/>
              <a:ext cx="1219200" cy="6858528"/>
            </a:xfrm>
            <a:prstGeom prst="line">
              <a:avLst/>
            </a:prstGeom>
            <a:noFill/>
            <a:ln w="9525" cap="rnd" cmpd="sng">
              <a:solidFill>
                <a:srgbClr val="BFBFBF">
                  <a:alpha val="100000"/>
                </a:srgbClr>
              </a:solidFill>
              <a:prstDash val="solid"/>
              <a:round/>
            </a:ln>
          </p:spPr>
        </p:cxnSp>
        <p:cxnSp>
          <p:nvCxnSpPr>
            <p:cNvPr id="3145735" name="Straight Connector 6"/>
            <p:cNvCxnSpPr>
              <a:cxnSpLocks/>
            </p:cNvCxnSpPr>
            <p:nvPr/>
          </p:nvCxnSpPr>
          <p:spPr>
            <a:xfrm flipH="1">
              <a:off x="7424738" y="3681168"/>
              <a:ext cx="4764087" cy="3176832"/>
            </a:xfrm>
            <a:prstGeom prst="line">
              <a:avLst/>
            </a:prstGeom>
            <a:noFill/>
            <a:ln w="9525" cap="rnd" cmpd="sng">
              <a:solidFill>
                <a:srgbClr val="D9D9D9">
                  <a:alpha val="100000"/>
                </a:srgbClr>
              </a:solidFill>
              <a:prstDash val="solid"/>
              <a:round/>
            </a:ln>
          </p:spPr>
        </p:cxnSp>
        <p:sp>
          <p:nvSpPr>
            <p:cNvPr id="1048922" name="Rectangle 23"/>
            <p:cNvSpPr/>
            <p:nvPr/>
          </p:nvSpPr>
          <p:spPr>
            <a:xfrm>
              <a:off x="9182100" y="-8467"/>
              <a:ext cx="3006725" cy="6866467"/>
            </a:xfrm>
            <a:custGeom>
              <a:avLst/>
              <a:gdLst/>
              <a:ahLst/>
              <a:cxnLst/>
              <a:rect l="0" t="0" r="r" b="b"/>
              <a:pathLst>
                <a:path w="3007349" h="6866467">
                  <a:moveTo>
                    <a:pt x="2045532" y="0"/>
                  </a:moveTo>
                  <a:lnTo>
                    <a:pt x="3007349" y="0"/>
                  </a:lnTo>
                  <a:lnTo>
                    <a:pt x="3007349" y="6866467"/>
                  </a:lnTo>
                  <a:lnTo>
                    <a:pt x="0" y="6866467"/>
                  </a:lnTo>
                  <a:lnTo>
                    <a:pt x="2045532" y="0"/>
                  </a:lnTo>
                </a:path>
              </a:pathLst>
            </a:custGeom>
            <a:solidFill>
              <a:schemeClr val="accent1">
                <a:alpha val="30196"/>
              </a:schemeClr>
            </a:solidFill>
            <a:ln>
              <a:noFill/>
            </a:ln>
          </p:spPr>
        </p:sp>
        <p:sp>
          <p:nvSpPr>
            <p:cNvPr id="1048923" name="Rectangle 25"/>
            <p:cNvSpPr/>
            <p:nvPr/>
          </p:nvSpPr>
          <p:spPr>
            <a:xfrm>
              <a:off x="9602788" y="-8467"/>
              <a:ext cx="2589212" cy="6866467"/>
            </a:xfrm>
            <a:custGeom>
              <a:avLst/>
              <a:gdLst/>
              <a:ahLst/>
              <a:cxnLst/>
              <a:rect l="0" t="0" r="r" b="b"/>
              <a:pathLst>
                <a:path w="2573311" h="6866467">
                  <a:moveTo>
                    <a:pt x="0" y="0"/>
                  </a:moveTo>
                  <a:lnTo>
                    <a:pt x="2573311" y="0"/>
                  </a:lnTo>
                  <a:lnTo>
                    <a:pt x="2573311" y="6866467"/>
                  </a:lnTo>
                  <a:lnTo>
                    <a:pt x="1202336" y="6866467"/>
                  </a:lnTo>
                  <a:lnTo>
                    <a:pt x="0" y="0"/>
                  </a:lnTo>
                </a:path>
              </a:pathLst>
            </a:custGeom>
            <a:solidFill>
              <a:schemeClr val="accent1">
                <a:alpha val="20000"/>
              </a:schemeClr>
            </a:solidFill>
            <a:ln>
              <a:noFill/>
            </a:ln>
          </p:spPr>
        </p:sp>
        <p:sp>
          <p:nvSpPr>
            <p:cNvPr id="1048924" name="Isosceles Triangle 9"/>
            <p:cNvSpPr/>
            <p:nvPr/>
          </p:nvSpPr>
          <p:spPr>
            <a:xfrm>
              <a:off x="8932863" y="3047706"/>
              <a:ext cx="3259137" cy="3810294"/>
            </a:xfrm>
            <a:prstGeom prst="triangle">
              <a:avLst>
                <a:gd name="adj" fmla="val 100000"/>
              </a:avLst>
            </a:prstGeom>
            <a:solidFill>
              <a:schemeClr val="accent2">
                <a:alpha val="72156"/>
              </a:schemeClr>
            </a:solidFill>
            <a:ln>
              <a:noFill/>
            </a:ln>
          </p:spPr>
        </p:sp>
        <p:sp>
          <p:nvSpPr>
            <p:cNvPr id="1048925" name="Rectangle 27"/>
            <p:cNvSpPr/>
            <p:nvPr/>
          </p:nvSpPr>
          <p:spPr>
            <a:xfrm>
              <a:off x="9334500" y="-8467"/>
              <a:ext cx="2854325" cy="6866467"/>
            </a:xfrm>
            <a:custGeom>
              <a:avLst/>
              <a:gdLst/>
              <a:ahLst/>
              <a:cxnLst/>
              <a:rect l="0" t="0" r="r" b="b"/>
              <a:pathLst>
                <a:path w="2858013" h="6866467">
                  <a:moveTo>
                    <a:pt x="0" y="0"/>
                  </a:moveTo>
                  <a:lnTo>
                    <a:pt x="2858013" y="0"/>
                  </a:lnTo>
                  <a:lnTo>
                    <a:pt x="2858013" y="6866467"/>
                  </a:lnTo>
                  <a:lnTo>
                    <a:pt x="2473942" y="6866467"/>
                  </a:lnTo>
                  <a:lnTo>
                    <a:pt x="0" y="0"/>
                  </a:lnTo>
                </a:path>
              </a:pathLst>
            </a:custGeom>
            <a:solidFill>
              <a:srgbClr val="3F7819">
                <a:alpha val="70195"/>
              </a:srgbClr>
            </a:solidFill>
            <a:ln>
              <a:noFill/>
            </a:ln>
          </p:spPr>
        </p:sp>
        <p:sp>
          <p:nvSpPr>
            <p:cNvPr id="1048926" name="Rectangle 28"/>
            <p:cNvSpPr/>
            <p:nvPr/>
          </p:nvSpPr>
          <p:spPr>
            <a:xfrm>
              <a:off x="10898188" y="-8467"/>
              <a:ext cx="1290637" cy="6866467"/>
            </a:xfrm>
            <a:custGeom>
              <a:avLst/>
              <a:gdLst/>
              <a:ahLst/>
              <a:cxnLst/>
              <a:rect l="0" t="0" r="r" b="b"/>
              <a:pathLst>
                <a:path w="1290094" h="6858000">
                  <a:moveTo>
                    <a:pt x="1019735" y="0"/>
                  </a:moveTo>
                  <a:lnTo>
                    <a:pt x="1290094" y="0"/>
                  </a:lnTo>
                  <a:lnTo>
                    <a:pt x="1290094" y="6858000"/>
                  </a:lnTo>
                  <a:lnTo>
                    <a:pt x="0" y="6858000"/>
                  </a:lnTo>
                  <a:lnTo>
                    <a:pt x="1019735" y="0"/>
                  </a:lnTo>
                </a:path>
              </a:pathLst>
            </a:custGeom>
            <a:solidFill>
              <a:srgbClr val="C0E474">
                <a:alpha val="70195"/>
              </a:srgbClr>
            </a:solidFill>
            <a:ln>
              <a:noFill/>
            </a:ln>
          </p:spPr>
        </p:sp>
        <p:sp>
          <p:nvSpPr>
            <p:cNvPr id="1048927" name="Rectangle 29"/>
            <p:cNvSpPr/>
            <p:nvPr/>
          </p:nvSpPr>
          <p:spPr>
            <a:xfrm>
              <a:off x="10939463" y="-8467"/>
              <a:ext cx="1249362" cy="6866467"/>
            </a:xfrm>
            <a:custGeom>
              <a:avLst/>
              <a:gdLst/>
              <a:ahLst/>
              <a:cxnLst/>
              <a:rect l="0" t="0" r="r" b="b"/>
              <a:pathLst>
                <a:path w="1249825" h="6858000">
                  <a:moveTo>
                    <a:pt x="0" y="0"/>
                  </a:moveTo>
                  <a:lnTo>
                    <a:pt x="1249825" y="0"/>
                  </a:lnTo>
                  <a:lnTo>
                    <a:pt x="1249825" y="6858000"/>
                  </a:lnTo>
                  <a:lnTo>
                    <a:pt x="1109382" y="6858000"/>
                  </a:lnTo>
                  <a:lnTo>
                    <a:pt x="0" y="0"/>
                  </a:lnTo>
                </a:path>
              </a:pathLst>
            </a:custGeom>
            <a:solidFill>
              <a:schemeClr val="accent1">
                <a:alpha val="65097"/>
              </a:schemeClr>
            </a:solidFill>
            <a:ln>
              <a:noFill/>
            </a:ln>
          </p:spPr>
        </p:sp>
        <p:sp>
          <p:nvSpPr>
            <p:cNvPr id="1048928" name="Isosceles Triangle 13"/>
            <p:cNvSpPr/>
            <p:nvPr/>
          </p:nvSpPr>
          <p:spPr>
            <a:xfrm>
              <a:off x="10371138" y="3589086"/>
              <a:ext cx="1817687" cy="3268914"/>
            </a:xfrm>
            <a:prstGeom prst="triangle">
              <a:avLst>
                <a:gd name="adj" fmla="val 100000"/>
              </a:avLst>
            </a:prstGeom>
            <a:solidFill>
              <a:schemeClr val="accent1">
                <a:alpha val="79999"/>
              </a:schemeClr>
            </a:solidFill>
            <a:ln>
              <a:noFill/>
            </a:ln>
          </p:spPr>
        </p:sp>
        <p:sp>
          <p:nvSpPr>
            <p:cNvPr id="1048929" name="Isosceles Triangle 14"/>
            <p:cNvSpPr/>
            <p:nvPr/>
          </p:nvSpPr>
          <p:spPr>
            <a:xfrm rot="10800000">
              <a:off x="0" y="-528"/>
              <a:ext cx="842963" cy="5666225"/>
            </a:xfrm>
            <a:prstGeom prst="triangle">
              <a:avLst>
                <a:gd name="adj" fmla="val 100000"/>
              </a:avLst>
            </a:prstGeom>
            <a:solidFill>
              <a:schemeClr val="accent1">
                <a:alpha val="85097"/>
              </a:schemeClr>
            </a:solidFill>
            <a:ln>
              <a:noFill/>
            </a:ln>
          </p:spPr>
        </p:sp>
      </p:grpSp>
      <p:sp>
        <p:nvSpPr>
          <p:cNvPr id="1048932" name="Date Placeholder 3"/>
          <p:cNvSpPr>
            <a:spLocks noGrp="1"/>
          </p:cNvSpPr>
          <p:nvPr>
            <p:ph type="dt" sz="half" idx="2"/>
          </p:nvPr>
        </p:nvSpPr>
        <p:spPr>
          <a:xfrm>
            <a:off x="7205662" y="6042025"/>
            <a:ext cx="911225"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lgn="r"/>
            <a:fld id="{566ABCEB-ACFC-4714-9973-3DA970169C29}" type="datetime1">
              <a:rPr lang="en-IN" altLang="en-US" sz="900">
                <a:solidFill>
                  <a:srgbClr val="898989"/>
                </a:solidFill>
              </a:rPr>
              <a:pPr lvl="0" algn="r"/>
              <a:t>15-05-2024</a:t>
            </a:fld>
            <a:endParaRPr lang="en-IN" altLang="en-US" sz="900">
              <a:solidFill>
                <a:srgbClr val="898989"/>
              </a:solidFill>
            </a:endParaRPr>
          </a:p>
        </p:txBody>
      </p:sp>
      <p:sp>
        <p:nvSpPr>
          <p:cNvPr id="1048933" name="Footer Placeholder 4"/>
          <p:cNvSpPr>
            <a:spLocks noGrp="1"/>
          </p:cNvSpPr>
          <p:nvPr>
            <p:ph type="ftr" sz="quarter" idx="3"/>
          </p:nvPr>
        </p:nvSpPr>
        <p:spPr>
          <a:xfrm>
            <a:off x="677862" y="6042025"/>
            <a:ext cx="6297612"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endParaRPr lang="en-IN" altLang="en-US" sz="900">
              <a:solidFill>
                <a:srgbClr val="898989"/>
              </a:solidFill>
            </a:endParaRPr>
          </a:p>
        </p:txBody>
      </p:sp>
      <p:sp>
        <p:nvSpPr>
          <p:cNvPr id="1048934" name="Slide Number Placeholder 5"/>
          <p:cNvSpPr>
            <a:spLocks noGrp="1"/>
          </p:cNvSpPr>
          <p:nvPr>
            <p:ph type="sldNum" sz="quarter" idx="4"/>
          </p:nvPr>
        </p:nvSpPr>
        <p:spPr>
          <a:xfrm>
            <a:off x="8589962" y="6042025"/>
            <a:ext cx="684212"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lgn="r"/>
            <a:fld id="{566ABCEB-ACFC-4714-9973-3DA970169C29}" type="slidenum">
              <a:rPr lang="en-IN" altLang="en-US" sz="900">
                <a:solidFill>
                  <a:schemeClr val="accent1"/>
                </a:solidFill>
              </a:rPr>
              <a:pPr lvl="0" algn="r"/>
              <a:t>‹#›</a:t>
            </a:fld>
            <a:endParaRPr lang="en-IN" altLang="en-US" sz="900">
              <a:solidFill>
                <a:schemeClr val="accent1"/>
              </a:solidFill>
            </a:endParaRPr>
          </a:p>
        </p:txBody>
      </p:sp>
      <p:sp>
        <p:nvSpPr>
          <p:cNvPr id="1048936" name="Subtitle 2"/>
          <p:cNvSpPr>
            <a:spLocks noGrp="1"/>
          </p:cNvSpPr>
          <p:nvPr>
            <p:ph type="subTitle" idx="1"/>
          </p:nvPr>
        </p:nvSpPr>
        <p:spPr>
          <a:xfrm>
            <a:off x="1507067" y="4050833"/>
            <a:ext cx="7766936"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935"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
        <p:cNvGrpSpPr/>
        <p:nvPr/>
      </p:nvGrpSpPr>
      <p:grpSpPr>
        <a:xfrm>
          <a:off x="0" y="0"/>
          <a:ext cx="0" cy="0"/>
          <a:chOff x="0" y="0"/>
          <a:chExt cx="0" cy="0"/>
        </a:xfrm>
      </p:grpSpPr>
      <p:grpSp>
        <p:nvGrpSpPr>
          <p:cNvPr id="263" name="Group 262"/>
          <p:cNvGrpSpPr/>
          <p:nvPr/>
        </p:nvGrpSpPr>
        <p:grpSpPr>
          <a:xfrm>
            <a:off x="0" y="-7937"/>
            <a:ext cx="12192000" cy="6865937"/>
            <a:chOff x="0" y="-8467"/>
            <a:chExt cx="12192000" cy="6866467"/>
          </a:xfrm>
        </p:grpSpPr>
        <p:cxnSp>
          <p:nvCxnSpPr>
            <p:cNvPr id="3145736" name="Straight Connector 19"/>
            <p:cNvCxnSpPr>
              <a:cxnSpLocks/>
            </p:cNvCxnSpPr>
            <p:nvPr/>
          </p:nvCxnSpPr>
          <p:spPr>
            <a:xfrm>
              <a:off x="9371013" y="-528"/>
              <a:ext cx="1219200" cy="6858528"/>
            </a:xfrm>
            <a:prstGeom prst="line">
              <a:avLst/>
            </a:prstGeom>
            <a:noFill/>
            <a:ln w="9525" cap="rnd" cmpd="sng">
              <a:solidFill>
                <a:srgbClr val="BFBFBF">
                  <a:alpha val="100000"/>
                </a:srgbClr>
              </a:solidFill>
              <a:prstDash val="solid"/>
              <a:round/>
            </a:ln>
          </p:spPr>
        </p:cxnSp>
        <p:cxnSp>
          <p:nvCxnSpPr>
            <p:cNvPr id="3145737" name="Straight Connector 20"/>
            <p:cNvCxnSpPr>
              <a:cxnSpLocks/>
            </p:cNvCxnSpPr>
            <p:nvPr/>
          </p:nvCxnSpPr>
          <p:spPr>
            <a:xfrm flipH="1">
              <a:off x="7424738" y="3681168"/>
              <a:ext cx="4764087" cy="3176832"/>
            </a:xfrm>
            <a:prstGeom prst="line">
              <a:avLst/>
            </a:prstGeom>
            <a:noFill/>
            <a:ln w="9525" cap="rnd" cmpd="sng">
              <a:solidFill>
                <a:srgbClr val="D9D9D9">
                  <a:alpha val="100000"/>
                </a:srgbClr>
              </a:solidFill>
              <a:prstDash val="solid"/>
              <a:round/>
            </a:ln>
          </p:spPr>
        </p:cxnSp>
        <p:sp>
          <p:nvSpPr>
            <p:cNvPr id="1048937" name="Rectangle 23"/>
            <p:cNvSpPr/>
            <p:nvPr/>
          </p:nvSpPr>
          <p:spPr>
            <a:xfrm>
              <a:off x="9182100" y="-8467"/>
              <a:ext cx="3006725" cy="6866467"/>
            </a:xfrm>
            <a:custGeom>
              <a:avLst/>
              <a:gdLst/>
              <a:ahLst/>
              <a:cxnLst/>
              <a:rect l="0" t="0" r="r" b="b"/>
              <a:pathLst>
                <a:path w="3007349" h="6866467">
                  <a:moveTo>
                    <a:pt x="2045532" y="0"/>
                  </a:moveTo>
                  <a:lnTo>
                    <a:pt x="3007349" y="0"/>
                  </a:lnTo>
                  <a:lnTo>
                    <a:pt x="3007349" y="6866467"/>
                  </a:lnTo>
                  <a:lnTo>
                    <a:pt x="0" y="6866467"/>
                  </a:lnTo>
                  <a:lnTo>
                    <a:pt x="2045532" y="0"/>
                  </a:lnTo>
                </a:path>
              </a:pathLst>
            </a:custGeom>
            <a:solidFill>
              <a:schemeClr val="accent1">
                <a:alpha val="30196"/>
              </a:schemeClr>
            </a:solidFill>
            <a:ln>
              <a:noFill/>
            </a:ln>
          </p:spPr>
        </p:sp>
        <p:sp>
          <p:nvSpPr>
            <p:cNvPr id="1048938" name="Rectangle 25"/>
            <p:cNvSpPr/>
            <p:nvPr/>
          </p:nvSpPr>
          <p:spPr>
            <a:xfrm>
              <a:off x="9602788" y="-8467"/>
              <a:ext cx="2589212" cy="6866467"/>
            </a:xfrm>
            <a:custGeom>
              <a:avLst/>
              <a:gdLst/>
              <a:ahLst/>
              <a:cxnLst/>
              <a:rect l="0" t="0" r="r" b="b"/>
              <a:pathLst>
                <a:path w="2573311" h="6866467">
                  <a:moveTo>
                    <a:pt x="0" y="0"/>
                  </a:moveTo>
                  <a:lnTo>
                    <a:pt x="2573311" y="0"/>
                  </a:lnTo>
                  <a:lnTo>
                    <a:pt x="2573311" y="6866467"/>
                  </a:lnTo>
                  <a:lnTo>
                    <a:pt x="1202336" y="6866467"/>
                  </a:lnTo>
                  <a:lnTo>
                    <a:pt x="0" y="0"/>
                  </a:lnTo>
                </a:path>
              </a:pathLst>
            </a:custGeom>
            <a:solidFill>
              <a:schemeClr val="accent1">
                <a:alpha val="20000"/>
              </a:schemeClr>
            </a:solidFill>
            <a:ln>
              <a:noFill/>
            </a:ln>
          </p:spPr>
        </p:sp>
        <p:sp>
          <p:nvSpPr>
            <p:cNvPr id="1048939" name="Isosceles Triangle 23"/>
            <p:cNvSpPr/>
            <p:nvPr/>
          </p:nvSpPr>
          <p:spPr>
            <a:xfrm>
              <a:off x="8932863" y="3047706"/>
              <a:ext cx="3259137" cy="3810294"/>
            </a:xfrm>
            <a:prstGeom prst="triangle">
              <a:avLst>
                <a:gd name="adj" fmla="val 100000"/>
              </a:avLst>
            </a:prstGeom>
            <a:solidFill>
              <a:schemeClr val="accent2">
                <a:alpha val="72156"/>
              </a:schemeClr>
            </a:solidFill>
            <a:ln>
              <a:noFill/>
            </a:ln>
          </p:spPr>
        </p:sp>
        <p:sp>
          <p:nvSpPr>
            <p:cNvPr id="1048940" name="Rectangle 27"/>
            <p:cNvSpPr/>
            <p:nvPr/>
          </p:nvSpPr>
          <p:spPr>
            <a:xfrm>
              <a:off x="9334500" y="-8467"/>
              <a:ext cx="2854325" cy="6866467"/>
            </a:xfrm>
            <a:custGeom>
              <a:avLst/>
              <a:gdLst/>
              <a:ahLst/>
              <a:cxnLst/>
              <a:rect l="0" t="0" r="r" b="b"/>
              <a:pathLst>
                <a:path w="2858013" h="6866467">
                  <a:moveTo>
                    <a:pt x="0" y="0"/>
                  </a:moveTo>
                  <a:lnTo>
                    <a:pt x="2858013" y="0"/>
                  </a:lnTo>
                  <a:lnTo>
                    <a:pt x="2858013" y="6866467"/>
                  </a:lnTo>
                  <a:lnTo>
                    <a:pt x="2473942" y="6866467"/>
                  </a:lnTo>
                  <a:lnTo>
                    <a:pt x="0" y="0"/>
                  </a:lnTo>
                </a:path>
              </a:pathLst>
            </a:custGeom>
            <a:solidFill>
              <a:srgbClr val="3F7819">
                <a:alpha val="70195"/>
              </a:srgbClr>
            </a:solidFill>
            <a:ln>
              <a:noFill/>
            </a:ln>
          </p:spPr>
        </p:sp>
        <p:sp>
          <p:nvSpPr>
            <p:cNvPr id="1048941" name="Rectangle 28"/>
            <p:cNvSpPr/>
            <p:nvPr/>
          </p:nvSpPr>
          <p:spPr>
            <a:xfrm>
              <a:off x="10898188" y="-8467"/>
              <a:ext cx="1290637" cy="6866467"/>
            </a:xfrm>
            <a:custGeom>
              <a:avLst/>
              <a:gdLst/>
              <a:ahLst/>
              <a:cxnLst/>
              <a:rect l="0" t="0" r="r" b="b"/>
              <a:pathLst>
                <a:path w="1290094" h="6858000">
                  <a:moveTo>
                    <a:pt x="1019735" y="0"/>
                  </a:moveTo>
                  <a:lnTo>
                    <a:pt x="1290094" y="0"/>
                  </a:lnTo>
                  <a:lnTo>
                    <a:pt x="1290094" y="6858000"/>
                  </a:lnTo>
                  <a:lnTo>
                    <a:pt x="0" y="6858000"/>
                  </a:lnTo>
                  <a:lnTo>
                    <a:pt x="1019735" y="0"/>
                  </a:lnTo>
                </a:path>
              </a:pathLst>
            </a:custGeom>
            <a:solidFill>
              <a:srgbClr val="C0E474">
                <a:alpha val="70195"/>
              </a:srgbClr>
            </a:solidFill>
            <a:ln>
              <a:noFill/>
            </a:ln>
          </p:spPr>
        </p:sp>
        <p:sp>
          <p:nvSpPr>
            <p:cNvPr id="1048942" name="Rectangle 29"/>
            <p:cNvSpPr/>
            <p:nvPr/>
          </p:nvSpPr>
          <p:spPr>
            <a:xfrm>
              <a:off x="10939463" y="-8467"/>
              <a:ext cx="1249362" cy="6866467"/>
            </a:xfrm>
            <a:custGeom>
              <a:avLst/>
              <a:gdLst/>
              <a:ahLst/>
              <a:cxnLst/>
              <a:rect l="0" t="0" r="r" b="b"/>
              <a:pathLst>
                <a:path w="1249825" h="6858000">
                  <a:moveTo>
                    <a:pt x="0" y="0"/>
                  </a:moveTo>
                  <a:lnTo>
                    <a:pt x="1249825" y="0"/>
                  </a:lnTo>
                  <a:lnTo>
                    <a:pt x="1249825" y="6858000"/>
                  </a:lnTo>
                  <a:lnTo>
                    <a:pt x="1109382" y="6858000"/>
                  </a:lnTo>
                  <a:lnTo>
                    <a:pt x="0" y="0"/>
                  </a:lnTo>
                </a:path>
              </a:pathLst>
            </a:custGeom>
            <a:solidFill>
              <a:schemeClr val="accent1">
                <a:alpha val="65097"/>
              </a:schemeClr>
            </a:solidFill>
            <a:ln>
              <a:noFill/>
            </a:ln>
          </p:spPr>
        </p:sp>
        <p:sp>
          <p:nvSpPr>
            <p:cNvPr id="1048943" name="Isosceles Triangle 27"/>
            <p:cNvSpPr/>
            <p:nvPr/>
          </p:nvSpPr>
          <p:spPr>
            <a:xfrm>
              <a:off x="10371138" y="3589086"/>
              <a:ext cx="1817687" cy="3268914"/>
            </a:xfrm>
            <a:prstGeom prst="triangle">
              <a:avLst>
                <a:gd name="adj" fmla="val 100000"/>
              </a:avLst>
            </a:prstGeom>
            <a:solidFill>
              <a:schemeClr val="accent1">
                <a:alpha val="79999"/>
              </a:schemeClr>
            </a:solidFill>
            <a:ln>
              <a:noFill/>
            </a:ln>
          </p:spPr>
        </p:sp>
        <p:sp>
          <p:nvSpPr>
            <p:cNvPr id="1048944" name="Isosceles Triangle 28"/>
            <p:cNvSpPr/>
            <p:nvPr/>
          </p:nvSpPr>
          <p:spPr>
            <a:xfrm>
              <a:off x="0" y="4012981"/>
              <a:ext cx="449263" cy="2845019"/>
            </a:xfrm>
            <a:prstGeom prst="triangle">
              <a:avLst>
                <a:gd name="adj" fmla="val 0"/>
              </a:avLst>
            </a:prstGeom>
            <a:solidFill>
              <a:schemeClr val="accent1">
                <a:alpha val="85097"/>
              </a:schemeClr>
            </a:solidFill>
            <a:ln>
              <a:noFill/>
            </a:ln>
          </p:spPr>
        </p:sp>
      </p:grpSp>
      <p:sp>
        <p:nvSpPr>
          <p:cNvPr id="1048947" name="Date Placeholder 3"/>
          <p:cNvSpPr>
            <a:spLocks noGrp="1"/>
          </p:cNvSpPr>
          <p:nvPr>
            <p:ph type="dt" sz="half" idx="2"/>
          </p:nvPr>
        </p:nvSpPr>
        <p:spPr>
          <a:xfrm>
            <a:off x="7205662" y="6042025"/>
            <a:ext cx="911225"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lgn="r"/>
            <a:fld id="{566ABCEB-ACFC-4714-9973-3DA970169C29}" type="datetime1">
              <a:rPr lang="en-IN" altLang="en-US" sz="900">
                <a:solidFill>
                  <a:srgbClr val="898989"/>
                </a:solidFill>
              </a:rPr>
              <a:pPr lvl="0" algn="r"/>
              <a:t>15-05-2024</a:t>
            </a:fld>
            <a:endParaRPr lang="en-IN" altLang="en-US" sz="900">
              <a:solidFill>
                <a:srgbClr val="898989"/>
              </a:solidFill>
            </a:endParaRPr>
          </a:p>
        </p:txBody>
      </p:sp>
      <p:sp>
        <p:nvSpPr>
          <p:cNvPr id="1048948" name="Footer Placeholder 4"/>
          <p:cNvSpPr>
            <a:spLocks noGrp="1"/>
          </p:cNvSpPr>
          <p:nvPr>
            <p:ph type="ftr" sz="quarter" idx="3"/>
          </p:nvPr>
        </p:nvSpPr>
        <p:spPr>
          <a:xfrm>
            <a:off x="677862" y="6042025"/>
            <a:ext cx="6297612"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endParaRPr lang="en-IN" altLang="en-US" sz="900">
              <a:solidFill>
                <a:srgbClr val="898989"/>
              </a:solidFill>
            </a:endParaRPr>
          </a:p>
        </p:txBody>
      </p:sp>
      <p:sp>
        <p:nvSpPr>
          <p:cNvPr id="1048949" name="Slide Number Placeholder 5"/>
          <p:cNvSpPr>
            <a:spLocks noGrp="1"/>
          </p:cNvSpPr>
          <p:nvPr>
            <p:ph type="sldNum" sz="quarter" idx="4"/>
          </p:nvPr>
        </p:nvSpPr>
        <p:spPr>
          <a:xfrm>
            <a:off x="8589962" y="6042025"/>
            <a:ext cx="684212"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lgn="r"/>
            <a:fld id="{566ABCEB-ACFC-4714-9973-3DA970169C29}" type="slidenum">
              <a:rPr lang="en-IN" altLang="en-US" sz="900">
                <a:solidFill>
                  <a:schemeClr val="accent1"/>
                </a:solidFill>
              </a:rPr>
              <a:pPr lvl="0" algn="r"/>
              <a:t>‹#›</a:t>
            </a:fld>
            <a:endParaRPr lang="en-IN" altLang="en-US" sz="900">
              <a:solidFill>
                <a:schemeClr val="accent1"/>
              </a:solidFill>
            </a:endParaRPr>
          </a:p>
        </p:txBody>
      </p:sp>
      <p:sp>
        <p:nvSpPr>
          <p:cNvPr id="1048951"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950"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
        <p:cNvGrpSpPr/>
        <p:nvPr/>
      </p:nvGrpSpPr>
      <p:grpSpPr>
        <a:xfrm>
          <a:off x="0" y="0"/>
          <a:ext cx="0" cy="0"/>
          <a:chOff x="0" y="0"/>
          <a:chExt cx="0" cy="0"/>
        </a:xfrm>
      </p:grpSpPr>
      <p:grpSp>
        <p:nvGrpSpPr>
          <p:cNvPr id="267" name="Group 266"/>
          <p:cNvGrpSpPr/>
          <p:nvPr/>
        </p:nvGrpSpPr>
        <p:grpSpPr>
          <a:xfrm>
            <a:off x="0" y="-7937"/>
            <a:ext cx="12192000" cy="6865937"/>
            <a:chOff x="0" y="-8467"/>
            <a:chExt cx="12192000" cy="6866467"/>
          </a:xfrm>
        </p:grpSpPr>
        <p:cxnSp>
          <p:nvCxnSpPr>
            <p:cNvPr id="3145738" name="Straight Connector 19"/>
            <p:cNvCxnSpPr>
              <a:cxnSpLocks/>
            </p:cNvCxnSpPr>
            <p:nvPr/>
          </p:nvCxnSpPr>
          <p:spPr>
            <a:xfrm>
              <a:off x="9371013" y="-528"/>
              <a:ext cx="1219200" cy="6858528"/>
            </a:xfrm>
            <a:prstGeom prst="line">
              <a:avLst/>
            </a:prstGeom>
            <a:noFill/>
            <a:ln w="9525" cap="rnd" cmpd="sng">
              <a:solidFill>
                <a:srgbClr val="BFBFBF">
                  <a:alpha val="100000"/>
                </a:srgbClr>
              </a:solidFill>
              <a:prstDash val="solid"/>
              <a:round/>
            </a:ln>
          </p:spPr>
        </p:cxnSp>
        <p:cxnSp>
          <p:nvCxnSpPr>
            <p:cNvPr id="3145739" name="Straight Connector 20"/>
            <p:cNvCxnSpPr>
              <a:cxnSpLocks/>
            </p:cNvCxnSpPr>
            <p:nvPr/>
          </p:nvCxnSpPr>
          <p:spPr>
            <a:xfrm flipH="1">
              <a:off x="7424738" y="3681168"/>
              <a:ext cx="4764087" cy="3176832"/>
            </a:xfrm>
            <a:prstGeom prst="line">
              <a:avLst/>
            </a:prstGeom>
            <a:noFill/>
            <a:ln w="9525" cap="rnd" cmpd="sng">
              <a:solidFill>
                <a:srgbClr val="D9D9D9">
                  <a:alpha val="100000"/>
                </a:srgbClr>
              </a:solidFill>
              <a:prstDash val="solid"/>
              <a:round/>
            </a:ln>
          </p:spPr>
        </p:cxnSp>
        <p:sp>
          <p:nvSpPr>
            <p:cNvPr id="1048952" name="Rectangle 23"/>
            <p:cNvSpPr/>
            <p:nvPr/>
          </p:nvSpPr>
          <p:spPr>
            <a:xfrm>
              <a:off x="9182100" y="-8467"/>
              <a:ext cx="3006725" cy="6866467"/>
            </a:xfrm>
            <a:custGeom>
              <a:avLst/>
              <a:gdLst/>
              <a:ahLst/>
              <a:cxnLst/>
              <a:rect l="0" t="0" r="r" b="b"/>
              <a:pathLst>
                <a:path w="3007349" h="6866467">
                  <a:moveTo>
                    <a:pt x="2045532" y="0"/>
                  </a:moveTo>
                  <a:lnTo>
                    <a:pt x="3007349" y="0"/>
                  </a:lnTo>
                  <a:lnTo>
                    <a:pt x="3007349" y="6866467"/>
                  </a:lnTo>
                  <a:lnTo>
                    <a:pt x="0" y="6866467"/>
                  </a:lnTo>
                  <a:lnTo>
                    <a:pt x="2045532" y="0"/>
                  </a:lnTo>
                </a:path>
              </a:pathLst>
            </a:custGeom>
            <a:solidFill>
              <a:schemeClr val="accent1">
                <a:alpha val="30196"/>
              </a:schemeClr>
            </a:solidFill>
            <a:ln>
              <a:noFill/>
            </a:ln>
          </p:spPr>
        </p:sp>
        <p:sp>
          <p:nvSpPr>
            <p:cNvPr id="1048953" name="Rectangle 25"/>
            <p:cNvSpPr/>
            <p:nvPr/>
          </p:nvSpPr>
          <p:spPr>
            <a:xfrm>
              <a:off x="9602788" y="-8467"/>
              <a:ext cx="2589212" cy="6866467"/>
            </a:xfrm>
            <a:custGeom>
              <a:avLst/>
              <a:gdLst/>
              <a:ahLst/>
              <a:cxnLst/>
              <a:rect l="0" t="0" r="r" b="b"/>
              <a:pathLst>
                <a:path w="2573311" h="6866467">
                  <a:moveTo>
                    <a:pt x="0" y="0"/>
                  </a:moveTo>
                  <a:lnTo>
                    <a:pt x="2573311" y="0"/>
                  </a:lnTo>
                  <a:lnTo>
                    <a:pt x="2573311" y="6866467"/>
                  </a:lnTo>
                  <a:lnTo>
                    <a:pt x="1202336" y="6866467"/>
                  </a:lnTo>
                  <a:lnTo>
                    <a:pt x="0" y="0"/>
                  </a:lnTo>
                </a:path>
              </a:pathLst>
            </a:custGeom>
            <a:solidFill>
              <a:schemeClr val="accent1">
                <a:alpha val="20000"/>
              </a:schemeClr>
            </a:solidFill>
            <a:ln>
              <a:noFill/>
            </a:ln>
          </p:spPr>
        </p:sp>
        <p:sp>
          <p:nvSpPr>
            <p:cNvPr id="1048954" name="Isosceles Triangle 23"/>
            <p:cNvSpPr/>
            <p:nvPr/>
          </p:nvSpPr>
          <p:spPr>
            <a:xfrm>
              <a:off x="8932863" y="3047706"/>
              <a:ext cx="3259137" cy="3810294"/>
            </a:xfrm>
            <a:prstGeom prst="triangle">
              <a:avLst>
                <a:gd name="adj" fmla="val 100000"/>
              </a:avLst>
            </a:prstGeom>
            <a:solidFill>
              <a:schemeClr val="accent2">
                <a:alpha val="72156"/>
              </a:schemeClr>
            </a:solidFill>
            <a:ln>
              <a:noFill/>
            </a:ln>
          </p:spPr>
        </p:sp>
        <p:sp>
          <p:nvSpPr>
            <p:cNvPr id="1048955" name="Rectangle 27"/>
            <p:cNvSpPr/>
            <p:nvPr/>
          </p:nvSpPr>
          <p:spPr>
            <a:xfrm>
              <a:off x="9334500" y="-8467"/>
              <a:ext cx="2854325" cy="6866467"/>
            </a:xfrm>
            <a:custGeom>
              <a:avLst/>
              <a:gdLst/>
              <a:ahLst/>
              <a:cxnLst/>
              <a:rect l="0" t="0" r="r" b="b"/>
              <a:pathLst>
                <a:path w="2858013" h="6866467">
                  <a:moveTo>
                    <a:pt x="0" y="0"/>
                  </a:moveTo>
                  <a:lnTo>
                    <a:pt x="2858013" y="0"/>
                  </a:lnTo>
                  <a:lnTo>
                    <a:pt x="2858013" y="6866467"/>
                  </a:lnTo>
                  <a:lnTo>
                    <a:pt x="2473942" y="6866467"/>
                  </a:lnTo>
                  <a:lnTo>
                    <a:pt x="0" y="0"/>
                  </a:lnTo>
                </a:path>
              </a:pathLst>
            </a:custGeom>
            <a:solidFill>
              <a:srgbClr val="3F7819">
                <a:alpha val="70195"/>
              </a:srgbClr>
            </a:solidFill>
            <a:ln>
              <a:noFill/>
            </a:ln>
          </p:spPr>
        </p:sp>
        <p:sp>
          <p:nvSpPr>
            <p:cNvPr id="1048956" name="Rectangle 28"/>
            <p:cNvSpPr/>
            <p:nvPr/>
          </p:nvSpPr>
          <p:spPr>
            <a:xfrm>
              <a:off x="10898188" y="-8467"/>
              <a:ext cx="1290637" cy="6866467"/>
            </a:xfrm>
            <a:custGeom>
              <a:avLst/>
              <a:gdLst/>
              <a:ahLst/>
              <a:cxnLst/>
              <a:rect l="0" t="0" r="r" b="b"/>
              <a:pathLst>
                <a:path w="1290094" h="6858000">
                  <a:moveTo>
                    <a:pt x="1019735" y="0"/>
                  </a:moveTo>
                  <a:lnTo>
                    <a:pt x="1290094" y="0"/>
                  </a:lnTo>
                  <a:lnTo>
                    <a:pt x="1290094" y="6858000"/>
                  </a:lnTo>
                  <a:lnTo>
                    <a:pt x="0" y="6858000"/>
                  </a:lnTo>
                  <a:lnTo>
                    <a:pt x="1019735" y="0"/>
                  </a:lnTo>
                </a:path>
              </a:pathLst>
            </a:custGeom>
            <a:solidFill>
              <a:srgbClr val="C0E474">
                <a:alpha val="70195"/>
              </a:srgbClr>
            </a:solidFill>
            <a:ln>
              <a:noFill/>
            </a:ln>
          </p:spPr>
        </p:sp>
        <p:sp>
          <p:nvSpPr>
            <p:cNvPr id="1048957" name="Rectangle 29"/>
            <p:cNvSpPr/>
            <p:nvPr/>
          </p:nvSpPr>
          <p:spPr>
            <a:xfrm>
              <a:off x="10939463" y="-8467"/>
              <a:ext cx="1249362" cy="6866467"/>
            </a:xfrm>
            <a:custGeom>
              <a:avLst/>
              <a:gdLst/>
              <a:ahLst/>
              <a:cxnLst/>
              <a:rect l="0" t="0" r="r" b="b"/>
              <a:pathLst>
                <a:path w="1249825" h="6858000">
                  <a:moveTo>
                    <a:pt x="0" y="0"/>
                  </a:moveTo>
                  <a:lnTo>
                    <a:pt x="1249825" y="0"/>
                  </a:lnTo>
                  <a:lnTo>
                    <a:pt x="1249825" y="6858000"/>
                  </a:lnTo>
                  <a:lnTo>
                    <a:pt x="1109382" y="6858000"/>
                  </a:lnTo>
                  <a:lnTo>
                    <a:pt x="0" y="0"/>
                  </a:lnTo>
                </a:path>
              </a:pathLst>
            </a:custGeom>
            <a:solidFill>
              <a:schemeClr val="accent1">
                <a:alpha val="65097"/>
              </a:schemeClr>
            </a:solidFill>
            <a:ln>
              <a:noFill/>
            </a:ln>
          </p:spPr>
        </p:sp>
        <p:sp>
          <p:nvSpPr>
            <p:cNvPr id="1048958" name="Isosceles Triangle 27"/>
            <p:cNvSpPr/>
            <p:nvPr/>
          </p:nvSpPr>
          <p:spPr>
            <a:xfrm>
              <a:off x="10371138" y="3589086"/>
              <a:ext cx="1817687" cy="3268914"/>
            </a:xfrm>
            <a:prstGeom prst="triangle">
              <a:avLst>
                <a:gd name="adj" fmla="val 100000"/>
              </a:avLst>
            </a:prstGeom>
            <a:solidFill>
              <a:schemeClr val="accent1">
                <a:alpha val="79999"/>
              </a:schemeClr>
            </a:solidFill>
            <a:ln>
              <a:noFill/>
            </a:ln>
          </p:spPr>
        </p:sp>
        <p:sp>
          <p:nvSpPr>
            <p:cNvPr id="1048959" name="Isosceles Triangle 28"/>
            <p:cNvSpPr/>
            <p:nvPr/>
          </p:nvSpPr>
          <p:spPr>
            <a:xfrm>
              <a:off x="0" y="4012981"/>
              <a:ext cx="449263" cy="2845019"/>
            </a:xfrm>
            <a:prstGeom prst="triangle">
              <a:avLst>
                <a:gd name="adj" fmla="val 0"/>
              </a:avLst>
            </a:prstGeom>
            <a:solidFill>
              <a:schemeClr val="accent1">
                <a:alpha val="85097"/>
              </a:schemeClr>
            </a:solidFill>
            <a:ln>
              <a:noFill/>
            </a:ln>
          </p:spPr>
        </p:sp>
      </p:grpSp>
      <p:sp>
        <p:nvSpPr>
          <p:cNvPr id="1048962" name="Date Placeholder 3"/>
          <p:cNvSpPr>
            <a:spLocks noGrp="1"/>
          </p:cNvSpPr>
          <p:nvPr>
            <p:ph type="dt" sz="half" idx="2"/>
          </p:nvPr>
        </p:nvSpPr>
        <p:spPr>
          <a:xfrm>
            <a:off x="7205662" y="6042025"/>
            <a:ext cx="911225"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lgn="r"/>
            <a:fld id="{566ABCEB-ACFC-4714-9973-3DA970169C29}" type="datetime1">
              <a:rPr lang="en-IN" altLang="en-US" sz="900">
                <a:solidFill>
                  <a:srgbClr val="898989"/>
                </a:solidFill>
              </a:rPr>
              <a:pPr lvl="0" algn="r"/>
              <a:t>15-05-2024</a:t>
            </a:fld>
            <a:endParaRPr lang="en-IN" altLang="en-US" sz="900">
              <a:solidFill>
                <a:srgbClr val="898989"/>
              </a:solidFill>
            </a:endParaRPr>
          </a:p>
        </p:txBody>
      </p:sp>
      <p:sp>
        <p:nvSpPr>
          <p:cNvPr id="1048963" name="Footer Placeholder 4"/>
          <p:cNvSpPr>
            <a:spLocks noGrp="1"/>
          </p:cNvSpPr>
          <p:nvPr>
            <p:ph type="ftr" sz="quarter" idx="3"/>
          </p:nvPr>
        </p:nvSpPr>
        <p:spPr>
          <a:xfrm>
            <a:off x="677862" y="6042025"/>
            <a:ext cx="6297612"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endParaRPr lang="en-IN" altLang="en-US" sz="900">
              <a:solidFill>
                <a:srgbClr val="898989"/>
              </a:solidFill>
            </a:endParaRPr>
          </a:p>
        </p:txBody>
      </p:sp>
      <p:sp>
        <p:nvSpPr>
          <p:cNvPr id="1048964" name="Slide Number Placeholder 5"/>
          <p:cNvSpPr>
            <a:spLocks noGrp="1"/>
          </p:cNvSpPr>
          <p:nvPr>
            <p:ph type="sldNum" sz="quarter" idx="4"/>
          </p:nvPr>
        </p:nvSpPr>
        <p:spPr>
          <a:xfrm>
            <a:off x="8589962" y="6042025"/>
            <a:ext cx="684212"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lgn="r"/>
            <a:fld id="{566ABCEB-ACFC-4714-9973-3DA970169C29}" type="slidenum">
              <a:rPr lang="en-IN" altLang="en-US" sz="900">
                <a:solidFill>
                  <a:schemeClr val="accent1"/>
                </a:solidFill>
              </a:rPr>
              <a:pPr lvl="0" algn="r"/>
              <a:t>‹#›</a:t>
            </a:fld>
            <a:endParaRPr lang="en-IN" altLang="en-US" sz="900">
              <a:solidFill>
                <a:schemeClr val="accent1"/>
              </a:solidFill>
            </a:endParaRPr>
          </a:p>
        </p:txBody>
      </p:sp>
      <p:sp>
        <p:nvSpPr>
          <p:cNvPr id="1048966" name="Text Placeholder 2"/>
          <p:cNvSpPr>
            <a:spLocks noGrp="1"/>
          </p:cNvSpPr>
          <p:nvPr>
            <p:ph type="body" idx="1"/>
          </p:nvPr>
        </p:nvSpPr>
        <p:spPr>
          <a:xfrm>
            <a:off x="677335" y="4527448"/>
            <a:ext cx="8596668"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965"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
        <p:cNvGrpSpPr/>
        <p:nvPr/>
      </p:nvGrpSpPr>
      <p:grpSpPr>
        <a:xfrm>
          <a:off x="0" y="0"/>
          <a:ext cx="0" cy="0"/>
          <a:chOff x="0" y="0"/>
          <a:chExt cx="0" cy="0"/>
        </a:xfrm>
      </p:grpSpPr>
      <p:grpSp>
        <p:nvGrpSpPr>
          <p:cNvPr id="271" name="Group 270"/>
          <p:cNvGrpSpPr/>
          <p:nvPr/>
        </p:nvGrpSpPr>
        <p:grpSpPr>
          <a:xfrm>
            <a:off x="0" y="-7937"/>
            <a:ext cx="12192000" cy="6865937"/>
            <a:chOff x="0" y="-8467"/>
            <a:chExt cx="12192000" cy="6866467"/>
          </a:xfrm>
        </p:grpSpPr>
        <p:cxnSp>
          <p:nvCxnSpPr>
            <p:cNvPr id="3145740" name="Straight Connector 19"/>
            <p:cNvCxnSpPr>
              <a:cxnSpLocks/>
            </p:cNvCxnSpPr>
            <p:nvPr/>
          </p:nvCxnSpPr>
          <p:spPr>
            <a:xfrm>
              <a:off x="9371013" y="-528"/>
              <a:ext cx="1219200" cy="6858528"/>
            </a:xfrm>
            <a:prstGeom prst="line">
              <a:avLst/>
            </a:prstGeom>
            <a:noFill/>
            <a:ln w="9525" cap="rnd" cmpd="sng">
              <a:solidFill>
                <a:srgbClr val="BFBFBF">
                  <a:alpha val="100000"/>
                </a:srgbClr>
              </a:solidFill>
              <a:prstDash val="solid"/>
              <a:round/>
            </a:ln>
          </p:spPr>
        </p:cxnSp>
        <p:cxnSp>
          <p:nvCxnSpPr>
            <p:cNvPr id="3145741" name="Straight Connector 20"/>
            <p:cNvCxnSpPr>
              <a:cxnSpLocks/>
            </p:cNvCxnSpPr>
            <p:nvPr/>
          </p:nvCxnSpPr>
          <p:spPr>
            <a:xfrm flipH="1">
              <a:off x="7424738" y="3681168"/>
              <a:ext cx="4764087" cy="3176832"/>
            </a:xfrm>
            <a:prstGeom prst="line">
              <a:avLst/>
            </a:prstGeom>
            <a:noFill/>
            <a:ln w="9525" cap="rnd" cmpd="sng">
              <a:solidFill>
                <a:srgbClr val="D9D9D9">
                  <a:alpha val="100000"/>
                </a:srgbClr>
              </a:solidFill>
              <a:prstDash val="solid"/>
              <a:round/>
            </a:ln>
          </p:spPr>
        </p:cxnSp>
        <p:sp>
          <p:nvSpPr>
            <p:cNvPr id="1048967" name="Rectangle 23"/>
            <p:cNvSpPr/>
            <p:nvPr/>
          </p:nvSpPr>
          <p:spPr>
            <a:xfrm>
              <a:off x="9182100" y="-8467"/>
              <a:ext cx="3006725" cy="6866467"/>
            </a:xfrm>
            <a:custGeom>
              <a:avLst/>
              <a:gdLst/>
              <a:ahLst/>
              <a:cxnLst/>
              <a:rect l="0" t="0" r="r" b="b"/>
              <a:pathLst>
                <a:path w="3007349" h="6866467">
                  <a:moveTo>
                    <a:pt x="2045532" y="0"/>
                  </a:moveTo>
                  <a:lnTo>
                    <a:pt x="3007349" y="0"/>
                  </a:lnTo>
                  <a:lnTo>
                    <a:pt x="3007349" y="6866467"/>
                  </a:lnTo>
                  <a:lnTo>
                    <a:pt x="0" y="6866467"/>
                  </a:lnTo>
                  <a:lnTo>
                    <a:pt x="2045532" y="0"/>
                  </a:lnTo>
                </a:path>
              </a:pathLst>
            </a:custGeom>
            <a:solidFill>
              <a:schemeClr val="accent1">
                <a:alpha val="30196"/>
              </a:schemeClr>
            </a:solidFill>
            <a:ln>
              <a:noFill/>
            </a:ln>
          </p:spPr>
        </p:sp>
        <p:sp>
          <p:nvSpPr>
            <p:cNvPr id="1048968" name="Rectangle 25"/>
            <p:cNvSpPr/>
            <p:nvPr/>
          </p:nvSpPr>
          <p:spPr>
            <a:xfrm>
              <a:off x="9602788" y="-8467"/>
              <a:ext cx="2589212" cy="6866467"/>
            </a:xfrm>
            <a:custGeom>
              <a:avLst/>
              <a:gdLst/>
              <a:ahLst/>
              <a:cxnLst/>
              <a:rect l="0" t="0" r="r" b="b"/>
              <a:pathLst>
                <a:path w="2573311" h="6866467">
                  <a:moveTo>
                    <a:pt x="0" y="0"/>
                  </a:moveTo>
                  <a:lnTo>
                    <a:pt x="2573311" y="0"/>
                  </a:lnTo>
                  <a:lnTo>
                    <a:pt x="2573311" y="6866467"/>
                  </a:lnTo>
                  <a:lnTo>
                    <a:pt x="1202336" y="6866467"/>
                  </a:lnTo>
                  <a:lnTo>
                    <a:pt x="0" y="0"/>
                  </a:lnTo>
                </a:path>
              </a:pathLst>
            </a:custGeom>
            <a:solidFill>
              <a:schemeClr val="accent1">
                <a:alpha val="20000"/>
              </a:schemeClr>
            </a:solidFill>
            <a:ln>
              <a:noFill/>
            </a:ln>
          </p:spPr>
        </p:sp>
        <p:sp>
          <p:nvSpPr>
            <p:cNvPr id="1048969" name="Isosceles Triangle 23"/>
            <p:cNvSpPr/>
            <p:nvPr/>
          </p:nvSpPr>
          <p:spPr>
            <a:xfrm>
              <a:off x="8932863" y="3047706"/>
              <a:ext cx="3259137" cy="3810294"/>
            </a:xfrm>
            <a:prstGeom prst="triangle">
              <a:avLst>
                <a:gd name="adj" fmla="val 100000"/>
              </a:avLst>
            </a:prstGeom>
            <a:solidFill>
              <a:schemeClr val="accent2">
                <a:alpha val="72156"/>
              </a:schemeClr>
            </a:solidFill>
            <a:ln>
              <a:noFill/>
            </a:ln>
          </p:spPr>
        </p:sp>
        <p:sp>
          <p:nvSpPr>
            <p:cNvPr id="1048970" name="Rectangle 27"/>
            <p:cNvSpPr/>
            <p:nvPr/>
          </p:nvSpPr>
          <p:spPr>
            <a:xfrm>
              <a:off x="9334500" y="-8467"/>
              <a:ext cx="2854325" cy="6866467"/>
            </a:xfrm>
            <a:custGeom>
              <a:avLst/>
              <a:gdLst/>
              <a:ahLst/>
              <a:cxnLst/>
              <a:rect l="0" t="0" r="r" b="b"/>
              <a:pathLst>
                <a:path w="2858013" h="6866467">
                  <a:moveTo>
                    <a:pt x="0" y="0"/>
                  </a:moveTo>
                  <a:lnTo>
                    <a:pt x="2858013" y="0"/>
                  </a:lnTo>
                  <a:lnTo>
                    <a:pt x="2858013" y="6866467"/>
                  </a:lnTo>
                  <a:lnTo>
                    <a:pt x="2473942" y="6866467"/>
                  </a:lnTo>
                  <a:lnTo>
                    <a:pt x="0" y="0"/>
                  </a:lnTo>
                </a:path>
              </a:pathLst>
            </a:custGeom>
            <a:solidFill>
              <a:srgbClr val="3F7819">
                <a:alpha val="70195"/>
              </a:srgbClr>
            </a:solidFill>
            <a:ln>
              <a:noFill/>
            </a:ln>
          </p:spPr>
        </p:sp>
        <p:sp>
          <p:nvSpPr>
            <p:cNvPr id="1048971" name="Rectangle 28"/>
            <p:cNvSpPr/>
            <p:nvPr/>
          </p:nvSpPr>
          <p:spPr>
            <a:xfrm>
              <a:off x="10898188" y="-8467"/>
              <a:ext cx="1290637" cy="6866467"/>
            </a:xfrm>
            <a:custGeom>
              <a:avLst/>
              <a:gdLst/>
              <a:ahLst/>
              <a:cxnLst/>
              <a:rect l="0" t="0" r="r" b="b"/>
              <a:pathLst>
                <a:path w="1290094" h="6858000">
                  <a:moveTo>
                    <a:pt x="1019735" y="0"/>
                  </a:moveTo>
                  <a:lnTo>
                    <a:pt x="1290094" y="0"/>
                  </a:lnTo>
                  <a:lnTo>
                    <a:pt x="1290094" y="6858000"/>
                  </a:lnTo>
                  <a:lnTo>
                    <a:pt x="0" y="6858000"/>
                  </a:lnTo>
                  <a:lnTo>
                    <a:pt x="1019735" y="0"/>
                  </a:lnTo>
                </a:path>
              </a:pathLst>
            </a:custGeom>
            <a:solidFill>
              <a:srgbClr val="C0E474">
                <a:alpha val="70195"/>
              </a:srgbClr>
            </a:solidFill>
            <a:ln>
              <a:noFill/>
            </a:ln>
          </p:spPr>
        </p:sp>
        <p:sp>
          <p:nvSpPr>
            <p:cNvPr id="1048972" name="Rectangle 29"/>
            <p:cNvSpPr/>
            <p:nvPr/>
          </p:nvSpPr>
          <p:spPr>
            <a:xfrm>
              <a:off x="10939463" y="-8467"/>
              <a:ext cx="1249362" cy="6866467"/>
            </a:xfrm>
            <a:custGeom>
              <a:avLst/>
              <a:gdLst/>
              <a:ahLst/>
              <a:cxnLst/>
              <a:rect l="0" t="0" r="r" b="b"/>
              <a:pathLst>
                <a:path w="1249825" h="6858000">
                  <a:moveTo>
                    <a:pt x="0" y="0"/>
                  </a:moveTo>
                  <a:lnTo>
                    <a:pt x="1249825" y="0"/>
                  </a:lnTo>
                  <a:lnTo>
                    <a:pt x="1249825" y="6858000"/>
                  </a:lnTo>
                  <a:lnTo>
                    <a:pt x="1109382" y="6858000"/>
                  </a:lnTo>
                  <a:lnTo>
                    <a:pt x="0" y="0"/>
                  </a:lnTo>
                </a:path>
              </a:pathLst>
            </a:custGeom>
            <a:solidFill>
              <a:schemeClr val="accent1">
                <a:alpha val="65097"/>
              </a:schemeClr>
            </a:solidFill>
            <a:ln>
              <a:noFill/>
            </a:ln>
          </p:spPr>
        </p:sp>
        <p:sp>
          <p:nvSpPr>
            <p:cNvPr id="1048973" name="Isosceles Triangle 27"/>
            <p:cNvSpPr/>
            <p:nvPr/>
          </p:nvSpPr>
          <p:spPr>
            <a:xfrm>
              <a:off x="10371138" y="3589086"/>
              <a:ext cx="1817687" cy="3268914"/>
            </a:xfrm>
            <a:prstGeom prst="triangle">
              <a:avLst>
                <a:gd name="adj" fmla="val 100000"/>
              </a:avLst>
            </a:prstGeom>
            <a:solidFill>
              <a:schemeClr val="accent1">
                <a:alpha val="79999"/>
              </a:schemeClr>
            </a:solidFill>
            <a:ln>
              <a:noFill/>
            </a:ln>
          </p:spPr>
        </p:sp>
        <p:sp>
          <p:nvSpPr>
            <p:cNvPr id="1048974" name="Isosceles Triangle 28"/>
            <p:cNvSpPr/>
            <p:nvPr/>
          </p:nvSpPr>
          <p:spPr>
            <a:xfrm>
              <a:off x="0" y="4012981"/>
              <a:ext cx="449263" cy="2845019"/>
            </a:xfrm>
            <a:prstGeom prst="triangle">
              <a:avLst>
                <a:gd name="adj" fmla="val 0"/>
              </a:avLst>
            </a:prstGeom>
            <a:solidFill>
              <a:schemeClr val="accent1">
                <a:alpha val="85097"/>
              </a:schemeClr>
            </a:solidFill>
            <a:ln>
              <a:noFill/>
            </a:ln>
          </p:spPr>
        </p:sp>
      </p:grpSp>
      <p:sp>
        <p:nvSpPr>
          <p:cNvPr id="1048977" name="Date Placeholder 4"/>
          <p:cNvSpPr>
            <a:spLocks noGrp="1"/>
          </p:cNvSpPr>
          <p:nvPr>
            <p:ph type="dt" sz="half" idx="2"/>
          </p:nvPr>
        </p:nvSpPr>
        <p:spPr>
          <a:xfrm>
            <a:off x="7205662" y="6042025"/>
            <a:ext cx="911225"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lgn="r"/>
            <a:fld id="{566ABCEB-ACFC-4714-9973-3DA970169C29}" type="datetime1">
              <a:rPr lang="en-IN" altLang="en-US" sz="900">
                <a:solidFill>
                  <a:srgbClr val="898989"/>
                </a:solidFill>
              </a:rPr>
              <a:pPr lvl="0" algn="r"/>
              <a:t>15-05-2024</a:t>
            </a:fld>
            <a:endParaRPr lang="en-IN" altLang="en-US" sz="900">
              <a:solidFill>
                <a:srgbClr val="898989"/>
              </a:solidFill>
            </a:endParaRPr>
          </a:p>
        </p:txBody>
      </p:sp>
      <p:sp>
        <p:nvSpPr>
          <p:cNvPr id="1048978" name="Footer Placeholder 5"/>
          <p:cNvSpPr>
            <a:spLocks noGrp="1"/>
          </p:cNvSpPr>
          <p:nvPr>
            <p:ph type="ftr" sz="quarter" idx="3"/>
          </p:nvPr>
        </p:nvSpPr>
        <p:spPr>
          <a:xfrm>
            <a:off x="677862" y="6042025"/>
            <a:ext cx="6297612"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endParaRPr lang="en-IN" altLang="en-US" sz="900">
              <a:solidFill>
                <a:srgbClr val="898989"/>
              </a:solidFill>
            </a:endParaRPr>
          </a:p>
        </p:txBody>
      </p:sp>
      <p:sp>
        <p:nvSpPr>
          <p:cNvPr id="1048979" name="Slide Number Placeholder 6"/>
          <p:cNvSpPr>
            <a:spLocks noGrp="1"/>
          </p:cNvSpPr>
          <p:nvPr>
            <p:ph type="sldNum" sz="quarter" idx="4"/>
          </p:nvPr>
        </p:nvSpPr>
        <p:spPr>
          <a:xfrm>
            <a:off x="8589962" y="6042025"/>
            <a:ext cx="684212"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lgn="r"/>
            <a:fld id="{566ABCEB-ACFC-4714-9973-3DA970169C29}" type="slidenum">
              <a:rPr lang="en-IN" altLang="en-US" sz="900">
                <a:solidFill>
                  <a:schemeClr val="accent1"/>
                </a:solidFill>
              </a:rPr>
              <a:pPr lvl="0" algn="r"/>
              <a:t>‹#›</a:t>
            </a:fld>
            <a:endParaRPr lang="en-IN" altLang="en-US" sz="900">
              <a:solidFill>
                <a:schemeClr val="accent1"/>
              </a:solidFill>
            </a:endParaRPr>
          </a:p>
        </p:txBody>
      </p:sp>
      <p:sp>
        <p:nvSpPr>
          <p:cNvPr id="1048982"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981"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980"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19"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レクサスロダン Pro L"/>
        </a:defRPr>
      </a:lvl1pPr>
      <a:lvl2pPr algn="l" rtl="0" eaLnBrk="0" fontAlgn="base" hangingPunct="0">
        <a:lnSpc>
          <a:spcPct val="90000"/>
        </a:lnSpc>
        <a:spcBef>
          <a:spcPct val="0"/>
        </a:spcBef>
        <a:spcAft>
          <a:spcPct val="0"/>
        </a:spcAft>
        <a:defRPr sz="4400">
          <a:solidFill>
            <a:schemeClr val="tx1"/>
          </a:solidFill>
          <a:latin typeface="Nobel-Book"/>
          <a:ea typeface="レクサスロダン Pro L"/>
          <a:cs typeface="レクサスロダン Pro L"/>
        </a:defRPr>
      </a:lvl2pPr>
      <a:lvl3pPr algn="l" rtl="0" eaLnBrk="0" fontAlgn="base" hangingPunct="0">
        <a:lnSpc>
          <a:spcPct val="90000"/>
        </a:lnSpc>
        <a:spcBef>
          <a:spcPct val="0"/>
        </a:spcBef>
        <a:spcAft>
          <a:spcPct val="0"/>
        </a:spcAft>
        <a:defRPr sz="4400">
          <a:solidFill>
            <a:schemeClr val="tx1"/>
          </a:solidFill>
          <a:latin typeface="Nobel-Book"/>
          <a:ea typeface="レクサスロダン Pro L"/>
          <a:cs typeface="レクサスロダン Pro L"/>
        </a:defRPr>
      </a:lvl3pPr>
      <a:lvl4pPr algn="l" rtl="0" eaLnBrk="0" fontAlgn="base" hangingPunct="0">
        <a:lnSpc>
          <a:spcPct val="90000"/>
        </a:lnSpc>
        <a:spcBef>
          <a:spcPct val="0"/>
        </a:spcBef>
        <a:spcAft>
          <a:spcPct val="0"/>
        </a:spcAft>
        <a:defRPr sz="4400">
          <a:solidFill>
            <a:schemeClr val="tx1"/>
          </a:solidFill>
          <a:latin typeface="Nobel-Book"/>
          <a:ea typeface="レクサスロダン Pro L"/>
          <a:cs typeface="レクサスロダン Pro L"/>
        </a:defRPr>
      </a:lvl4pPr>
      <a:lvl5pPr algn="l" rtl="0" eaLnBrk="0" fontAlgn="base" hangingPunct="0">
        <a:lnSpc>
          <a:spcPct val="90000"/>
        </a:lnSpc>
        <a:spcBef>
          <a:spcPct val="0"/>
        </a:spcBef>
        <a:spcAft>
          <a:spcPct val="0"/>
        </a:spcAft>
        <a:defRPr sz="4400">
          <a:solidFill>
            <a:schemeClr val="tx1"/>
          </a:solidFill>
          <a:latin typeface="Nobel-Book"/>
          <a:ea typeface="レクサスロダン Pro L"/>
          <a:cs typeface="レクサスロダン Pro L"/>
        </a:defRPr>
      </a:lvl5pPr>
      <a:lvl6pPr marL="457200" algn="l" rtl="0" fontAlgn="base">
        <a:lnSpc>
          <a:spcPct val="90000"/>
        </a:lnSpc>
        <a:spcBef>
          <a:spcPct val="0"/>
        </a:spcBef>
        <a:spcAft>
          <a:spcPct val="0"/>
        </a:spcAft>
        <a:defRPr sz="4400">
          <a:solidFill>
            <a:schemeClr val="tx1"/>
          </a:solidFill>
          <a:latin typeface="Nobel-Book"/>
          <a:ea typeface="レクサスロダン Pro L"/>
          <a:cs typeface="レクサスロダン Pro L"/>
        </a:defRPr>
      </a:lvl6pPr>
      <a:lvl7pPr marL="914400" algn="l" rtl="0" fontAlgn="base">
        <a:lnSpc>
          <a:spcPct val="90000"/>
        </a:lnSpc>
        <a:spcBef>
          <a:spcPct val="0"/>
        </a:spcBef>
        <a:spcAft>
          <a:spcPct val="0"/>
        </a:spcAft>
        <a:defRPr sz="4400">
          <a:solidFill>
            <a:schemeClr val="tx1"/>
          </a:solidFill>
          <a:latin typeface="Nobel-Book"/>
          <a:ea typeface="レクサスロダン Pro L"/>
          <a:cs typeface="レクサスロダン Pro L"/>
        </a:defRPr>
      </a:lvl7pPr>
      <a:lvl8pPr marL="1371600" algn="l" rtl="0" fontAlgn="base">
        <a:lnSpc>
          <a:spcPct val="90000"/>
        </a:lnSpc>
        <a:spcBef>
          <a:spcPct val="0"/>
        </a:spcBef>
        <a:spcAft>
          <a:spcPct val="0"/>
        </a:spcAft>
        <a:defRPr sz="4400">
          <a:solidFill>
            <a:schemeClr val="tx1"/>
          </a:solidFill>
          <a:latin typeface="Nobel-Book"/>
          <a:ea typeface="レクサスロダン Pro L"/>
          <a:cs typeface="レクサスロダン Pro L"/>
        </a:defRPr>
      </a:lvl8pPr>
      <a:lvl9pPr marL="1828800" algn="l" rtl="0" fontAlgn="base">
        <a:lnSpc>
          <a:spcPct val="90000"/>
        </a:lnSpc>
        <a:spcBef>
          <a:spcPct val="0"/>
        </a:spcBef>
        <a:spcAft>
          <a:spcPct val="0"/>
        </a:spcAft>
        <a:defRPr sz="4400">
          <a:solidFill>
            <a:schemeClr val="tx1"/>
          </a:solidFill>
          <a:latin typeface="Nobel-Book"/>
          <a:ea typeface="レクサスロダン Pro L"/>
          <a:cs typeface="レクサスロダン Pro L"/>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レクサスロダン Pro L"/>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レクサスロダン Pro L"/>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レクサスロダン Pro L"/>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レクサスロダン Pro L"/>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レクサスロダン Pro 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98" name="Group 97"/>
          <p:cNvGrpSpPr/>
          <p:nvPr/>
        </p:nvGrpSpPr>
        <p:grpSpPr>
          <a:xfrm>
            <a:off x="0" y="-7937"/>
            <a:ext cx="12192000" cy="6865937"/>
            <a:chOff x="0" y="-8467"/>
            <a:chExt cx="12192000" cy="6866467"/>
          </a:xfrm>
        </p:grpSpPr>
        <p:cxnSp>
          <p:nvCxnSpPr>
            <p:cNvPr id="3145728" name="Straight Connector 19"/>
            <p:cNvCxnSpPr>
              <a:cxnSpLocks/>
            </p:cNvCxnSpPr>
            <p:nvPr/>
          </p:nvCxnSpPr>
          <p:spPr>
            <a:xfrm>
              <a:off x="9371013" y="-528"/>
              <a:ext cx="1219200" cy="6858528"/>
            </a:xfrm>
            <a:prstGeom prst="line">
              <a:avLst/>
            </a:prstGeom>
            <a:noFill/>
            <a:ln w="9525" cap="rnd" cmpd="sng">
              <a:solidFill>
                <a:srgbClr val="BFBFBF">
                  <a:alpha val="100000"/>
                </a:srgbClr>
              </a:solidFill>
              <a:prstDash val="solid"/>
              <a:round/>
            </a:ln>
          </p:spPr>
        </p:cxnSp>
        <p:cxnSp>
          <p:nvCxnSpPr>
            <p:cNvPr id="3145729" name="Straight Connector 20"/>
            <p:cNvCxnSpPr>
              <a:cxnSpLocks/>
            </p:cNvCxnSpPr>
            <p:nvPr/>
          </p:nvCxnSpPr>
          <p:spPr>
            <a:xfrm flipH="1">
              <a:off x="7424738" y="3681168"/>
              <a:ext cx="4764087" cy="3176832"/>
            </a:xfrm>
            <a:prstGeom prst="line">
              <a:avLst/>
            </a:prstGeom>
            <a:noFill/>
            <a:ln w="9525" cap="rnd" cmpd="sng">
              <a:solidFill>
                <a:srgbClr val="D9D9D9">
                  <a:alpha val="100000"/>
                </a:srgbClr>
              </a:solidFill>
              <a:prstDash val="solid"/>
              <a:round/>
            </a:ln>
          </p:spPr>
        </p:cxnSp>
        <p:sp>
          <p:nvSpPr>
            <p:cNvPr id="1048603" name="Rectangle 23"/>
            <p:cNvSpPr/>
            <p:nvPr/>
          </p:nvSpPr>
          <p:spPr>
            <a:xfrm>
              <a:off x="9182100" y="-8467"/>
              <a:ext cx="3006725" cy="6866467"/>
            </a:xfrm>
            <a:custGeom>
              <a:avLst/>
              <a:gdLst/>
              <a:ahLst/>
              <a:cxnLst/>
              <a:rect l="0" t="0" r="r" b="b"/>
              <a:pathLst>
                <a:path w="3007349" h="6866467">
                  <a:moveTo>
                    <a:pt x="2045532" y="0"/>
                  </a:moveTo>
                  <a:lnTo>
                    <a:pt x="3007349" y="0"/>
                  </a:lnTo>
                  <a:lnTo>
                    <a:pt x="3007349" y="6866467"/>
                  </a:lnTo>
                  <a:lnTo>
                    <a:pt x="0" y="6866467"/>
                  </a:lnTo>
                  <a:lnTo>
                    <a:pt x="2045532" y="0"/>
                  </a:lnTo>
                </a:path>
              </a:pathLst>
            </a:custGeom>
            <a:solidFill>
              <a:schemeClr val="accent1">
                <a:alpha val="30196"/>
              </a:schemeClr>
            </a:solidFill>
            <a:ln>
              <a:noFill/>
            </a:ln>
          </p:spPr>
        </p:sp>
        <p:sp>
          <p:nvSpPr>
            <p:cNvPr id="1048604" name="Rectangle 25"/>
            <p:cNvSpPr/>
            <p:nvPr/>
          </p:nvSpPr>
          <p:spPr>
            <a:xfrm>
              <a:off x="9602788" y="-8467"/>
              <a:ext cx="2589212" cy="6866467"/>
            </a:xfrm>
            <a:custGeom>
              <a:avLst/>
              <a:gdLst/>
              <a:ahLst/>
              <a:cxnLst/>
              <a:rect l="0" t="0" r="r" b="b"/>
              <a:pathLst>
                <a:path w="2573311" h="6866467">
                  <a:moveTo>
                    <a:pt x="0" y="0"/>
                  </a:moveTo>
                  <a:lnTo>
                    <a:pt x="2573311" y="0"/>
                  </a:lnTo>
                  <a:lnTo>
                    <a:pt x="2573311" y="6866467"/>
                  </a:lnTo>
                  <a:lnTo>
                    <a:pt x="1202336" y="6866467"/>
                  </a:lnTo>
                  <a:lnTo>
                    <a:pt x="0" y="0"/>
                  </a:lnTo>
                </a:path>
              </a:pathLst>
            </a:custGeom>
            <a:solidFill>
              <a:schemeClr val="accent1">
                <a:alpha val="20000"/>
              </a:schemeClr>
            </a:solidFill>
            <a:ln>
              <a:noFill/>
            </a:ln>
          </p:spPr>
        </p:sp>
        <p:sp>
          <p:nvSpPr>
            <p:cNvPr id="1048605" name="Isosceles Triangle 23"/>
            <p:cNvSpPr/>
            <p:nvPr/>
          </p:nvSpPr>
          <p:spPr>
            <a:xfrm>
              <a:off x="8932863" y="3047706"/>
              <a:ext cx="3259137" cy="3810294"/>
            </a:xfrm>
            <a:prstGeom prst="triangle">
              <a:avLst>
                <a:gd name="adj" fmla="val 100000"/>
              </a:avLst>
            </a:prstGeom>
            <a:solidFill>
              <a:schemeClr val="accent2">
                <a:alpha val="72156"/>
              </a:schemeClr>
            </a:solidFill>
            <a:ln>
              <a:noFill/>
            </a:ln>
          </p:spPr>
        </p:sp>
        <p:sp>
          <p:nvSpPr>
            <p:cNvPr id="1048606" name="Rectangle 27"/>
            <p:cNvSpPr/>
            <p:nvPr/>
          </p:nvSpPr>
          <p:spPr>
            <a:xfrm>
              <a:off x="9334500" y="-8467"/>
              <a:ext cx="2854325" cy="6866467"/>
            </a:xfrm>
            <a:custGeom>
              <a:avLst/>
              <a:gdLst/>
              <a:ahLst/>
              <a:cxnLst/>
              <a:rect l="0" t="0" r="r" b="b"/>
              <a:pathLst>
                <a:path w="2858013" h="6866467">
                  <a:moveTo>
                    <a:pt x="0" y="0"/>
                  </a:moveTo>
                  <a:lnTo>
                    <a:pt x="2858013" y="0"/>
                  </a:lnTo>
                  <a:lnTo>
                    <a:pt x="2858013" y="6866467"/>
                  </a:lnTo>
                  <a:lnTo>
                    <a:pt x="2473942" y="6866467"/>
                  </a:lnTo>
                  <a:lnTo>
                    <a:pt x="0" y="0"/>
                  </a:lnTo>
                </a:path>
              </a:pathLst>
            </a:custGeom>
            <a:solidFill>
              <a:srgbClr val="3F7819">
                <a:alpha val="70195"/>
              </a:srgbClr>
            </a:solidFill>
            <a:ln>
              <a:noFill/>
            </a:ln>
          </p:spPr>
        </p:sp>
        <p:sp>
          <p:nvSpPr>
            <p:cNvPr id="1048607" name="Rectangle 28"/>
            <p:cNvSpPr/>
            <p:nvPr/>
          </p:nvSpPr>
          <p:spPr>
            <a:xfrm>
              <a:off x="10898188" y="-8467"/>
              <a:ext cx="1290637" cy="6866467"/>
            </a:xfrm>
            <a:custGeom>
              <a:avLst/>
              <a:gdLst/>
              <a:ahLst/>
              <a:cxnLst/>
              <a:rect l="0" t="0" r="r" b="b"/>
              <a:pathLst>
                <a:path w="1290094" h="6858000">
                  <a:moveTo>
                    <a:pt x="1019735" y="0"/>
                  </a:moveTo>
                  <a:lnTo>
                    <a:pt x="1290094" y="0"/>
                  </a:lnTo>
                  <a:lnTo>
                    <a:pt x="1290094" y="6858000"/>
                  </a:lnTo>
                  <a:lnTo>
                    <a:pt x="0" y="6858000"/>
                  </a:lnTo>
                  <a:lnTo>
                    <a:pt x="1019735" y="0"/>
                  </a:lnTo>
                </a:path>
              </a:pathLst>
            </a:custGeom>
            <a:solidFill>
              <a:srgbClr val="C0E474">
                <a:alpha val="70195"/>
              </a:srgbClr>
            </a:solidFill>
            <a:ln>
              <a:noFill/>
            </a:ln>
          </p:spPr>
        </p:sp>
        <p:sp>
          <p:nvSpPr>
            <p:cNvPr id="1048608" name="Rectangle 29"/>
            <p:cNvSpPr/>
            <p:nvPr/>
          </p:nvSpPr>
          <p:spPr>
            <a:xfrm>
              <a:off x="10939463" y="-8467"/>
              <a:ext cx="1249362" cy="6866467"/>
            </a:xfrm>
            <a:custGeom>
              <a:avLst/>
              <a:gdLst/>
              <a:ahLst/>
              <a:cxnLst/>
              <a:rect l="0" t="0" r="r" b="b"/>
              <a:pathLst>
                <a:path w="1249825" h="6858000">
                  <a:moveTo>
                    <a:pt x="0" y="0"/>
                  </a:moveTo>
                  <a:lnTo>
                    <a:pt x="1249825" y="0"/>
                  </a:lnTo>
                  <a:lnTo>
                    <a:pt x="1249825" y="6858000"/>
                  </a:lnTo>
                  <a:lnTo>
                    <a:pt x="1109382" y="6858000"/>
                  </a:lnTo>
                  <a:lnTo>
                    <a:pt x="0" y="0"/>
                  </a:lnTo>
                </a:path>
              </a:pathLst>
            </a:custGeom>
            <a:solidFill>
              <a:schemeClr val="accent1">
                <a:alpha val="65097"/>
              </a:schemeClr>
            </a:solidFill>
            <a:ln>
              <a:noFill/>
            </a:ln>
          </p:spPr>
        </p:sp>
        <p:sp>
          <p:nvSpPr>
            <p:cNvPr id="1048609" name="Isosceles Triangle 27"/>
            <p:cNvSpPr/>
            <p:nvPr/>
          </p:nvSpPr>
          <p:spPr>
            <a:xfrm>
              <a:off x="10371138" y="3589086"/>
              <a:ext cx="1817687" cy="3268914"/>
            </a:xfrm>
            <a:prstGeom prst="triangle">
              <a:avLst>
                <a:gd name="adj" fmla="val 100000"/>
              </a:avLst>
            </a:prstGeom>
            <a:solidFill>
              <a:schemeClr val="accent1">
                <a:alpha val="79999"/>
              </a:schemeClr>
            </a:solidFill>
            <a:ln>
              <a:noFill/>
            </a:ln>
          </p:spPr>
        </p:sp>
        <p:sp>
          <p:nvSpPr>
            <p:cNvPr id="1048610" name="Isosceles Triangle 28"/>
            <p:cNvSpPr/>
            <p:nvPr/>
          </p:nvSpPr>
          <p:spPr>
            <a:xfrm>
              <a:off x="0" y="4012981"/>
              <a:ext cx="449263" cy="2845019"/>
            </a:xfrm>
            <a:prstGeom prst="triangle">
              <a:avLst>
                <a:gd name="adj" fmla="val 0"/>
              </a:avLst>
            </a:prstGeom>
            <a:solidFill>
              <a:schemeClr val="accent1">
                <a:alpha val="85097"/>
              </a:schemeClr>
            </a:solidFill>
            <a:ln>
              <a:noFill/>
            </a:ln>
          </p:spPr>
        </p:sp>
      </p:grpSp>
      <p:sp>
        <p:nvSpPr>
          <p:cNvPr id="1048611" name="Title Placeholder 1"/>
          <p:cNvSpPr>
            <a:spLocks noGrp="1"/>
          </p:cNvSpPr>
          <p:nvPr>
            <p:ph type="title"/>
          </p:nvPr>
        </p:nvSpPr>
        <p:spPr>
          <a:xfrm>
            <a:off x="677862" y="609600"/>
            <a:ext cx="8596312" cy="1320800"/>
          </a:xfrm>
          <a:prstGeom prst="rect">
            <a:avLst/>
          </a:prstGeom>
          <a:noFill/>
          <a:ln>
            <a:noFill/>
          </a:ln>
        </p:spPr>
        <p:txBody>
          <a:bodyPr vert="horz" lIns="91440" tIns="45720" rIns="91440" bIns="45720" anchor="t"/>
          <a:lstStyle/>
          <a:p>
            <a:pPr lvl="0"/>
            <a:r>
              <a:rPr lang="en-US" altLang="en-US"/>
              <a:t>Click to edit Master title style</a:t>
            </a:r>
          </a:p>
        </p:txBody>
      </p:sp>
      <p:sp>
        <p:nvSpPr>
          <p:cNvPr id="1048612" name="Text Placeholder 2"/>
          <p:cNvSpPr>
            <a:spLocks noGrp="1"/>
          </p:cNvSpPr>
          <p:nvPr>
            <p:ph type="body" idx="1"/>
          </p:nvPr>
        </p:nvSpPr>
        <p:spPr>
          <a:xfrm>
            <a:off x="677862" y="2160587"/>
            <a:ext cx="8596312" cy="3881437"/>
          </a:xfrm>
          <a:prstGeom prst="rect">
            <a:avLst/>
          </a:prstGeom>
          <a:noFill/>
          <a:ln>
            <a:noFill/>
          </a:ln>
        </p:spPr>
        <p:txBody>
          <a:bodyPr vert="horz" lIns="91440" tIns="45720" rIns="91440" bIns="45720" anchor="t"/>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613" name="Date Placeholder 3"/>
          <p:cNvSpPr>
            <a:spLocks noGrp="1"/>
          </p:cNvSpPr>
          <p:nvPr>
            <p:ph type="dt" sz="half" idx="2"/>
          </p:nvPr>
        </p:nvSpPr>
        <p:spPr>
          <a:xfrm>
            <a:off x="7205662" y="6042025"/>
            <a:ext cx="911225"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lgn="r"/>
            <a:fld id="{566ABCEB-ACFC-4714-9973-3DA970169C29}" type="datetime1">
              <a:rPr lang="en-US" altLang="en-US" sz="900">
                <a:solidFill>
                  <a:srgbClr val="898989"/>
                </a:solidFill>
              </a:rPr>
              <a:pPr lvl="0" algn="r"/>
              <a:t>5/15/2024</a:t>
            </a:fld>
            <a:endParaRPr lang="en-US" altLang="en-US" sz="900">
              <a:solidFill>
                <a:srgbClr val="898989"/>
              </a:solidFill>
            </a:endParaRPr>
          </a:p>
        </p:txBody>
      </p:sp>
      <p:sp>
        <p:nvSpPr>
          <p:cNvPr id="1048614" name="Footer Placeholder 4"/>
          <p:cNvSpPr>
            <a:spLocks noGrp="1"/>
          </p:cNvSpPr>
          <p:nvPr>
            <p:ph type="ftr" sz="quarter" idx="3"/>
          </p:nvPr>
        </p:nvSpPr>
        <p:spPr>
          <a:xfrm>
            <a:off x="677862" y="6042025"/>
            <a:ext cx="6297612"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endParaRPr lang="en-US" altLang="en-US" sz="900">
              <a:solidFill>
                <a:srgbClr val="898989"/>
              </a:solidFill>
            </a:endParaRPr>
          </a:p>
        </p:txBody>
      </p:sp>
      <p:sp>
        <p:nvSpPr>
          <p:cNvPr id="1048615" name="Slide Number Placeholder 5"/>
          <p:cNvSpPr>
            <a:spLocks noGrp="1"/>
          </p:cNvSpPr>
          <p:nvPr>
            <p:ph type="sldNum" sz="quarter" idx="4"/>
          </p:nvPr>
        </p:nvSpPr>
        <p:spPr>
          <a:xfrm>
            <a:off x="8589962" y="6042025"/>
            <a:ext cx="684212"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Trebuchet MS" pitchFamily="34" charset="0"/>
                <a:sym typeface="Nobel-Book"/>
              </a:defRPr>
            </a:lvl5pPr>
          </a:lstStyle>
          <a:p>
            <a:pPr lvl="0" algn="r"/>
            <a:fld id="{566ABCEB-ACFC-4714-9973-3DA970169C29}" type="slidenum">
              <a:rPr lang="en-US" altLang="en-US" sz="900">
                <a:solidFill>
                  <a:schemeClr val="accent1"/>
                </a:solidFill>
              </a:rPr>
              <a:pPr lvl="0" algn="r"/>
              <a:t>‹#›</a:t>
            </a:fld>
            <a:endParaRPr lang="en-US" altLang="en-US" sz="900">
              <a:solidFill>
                <a:schemeClr val="accent1"/>
              </a:solidFill>
            </a:endParaRPr>
          </a:p>
        </p:txBody>
      </p:sp>
    </p:spTree>
  </p:cSld>
  <p:clrMap bg1="lt1" tx1="dk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Lst>
  <p:hf hdr="0" ftr="0" dt="0"/>
  <p:txStyles>
    <p:titleStyle>
      <a:lvl1pPr algn="l" defTabSz="457200" rtl="0" eaLnBrk="0" fontAlgn="base" hangingPunct="0">
        <a:spcBef>
          <a:spcPct val="0"/>
        </a:spcBef>
        <a:spcAft>
          <a:spcPct val="0"/>
        </a:spcAft>
        <a:defRPr sz="3600" kern="1200">
          <a:solidFill>
            <a:schemeClr val="accent1"/>
          </a:solidFill>
          <a:latin typeface="+mj-lt"/>
          <a:ea typeface="+mj-ea"/>
          <a:cs typeface="+mj-cs"/>
        </a:defRPr>
      </a:lvl1pPr>
      <a:lvl2pPr algn="l" defTabSz="457200" rtl="0" eaLnBrk="0" fontAlgn="base" hangingPunct="0">
        <a:spcBef>
          <a:spcPct val="0"/>
        </a:spcBef>
        <a:spcAft>
          <a:spcPct val="0"/>
        </a:spcAft>
        <a:defRPr sz="3600">
          <a:solidFill>
            <a:schemeClr val="accent1"/>
          </a:solidFill>
          <a:latin typeface="Trebuchet MS" panose="020B0603020202020204" pitchFamily="34" charset="0"/>
        </a:defRPr>
      </a:lvl2pPr>
      <a:lvl3pPr algn="l" defTabSz="457200" rtl="0" eaLnBrk="0" fontAlgn="base" hangingPunct="0">
        <a:spcBef>
          <a:spcPct val="0"/>
        </a:spcBef>
        <a:spcAft>
          <a:spcPct val="0"/>
        </a:spcAft>
        <a:defRPr sz="3600">
          <a:solidFill>
            <a:schemeClr val="accent1"/>
          </a:solidFill>
          <a:latin typeface="Trebuchet MS" panose="020B0603020202020204" pitchFamily="34" charset="0"/>
        </a:defRPr>
      </a:lvl3pPr>
      <a:lvl4pPr algn="l" defTabSz="457200" rtl="0" eaLnBrk="0" fontAlgn="base" hangingPunct="0">
        <a:spcBef>
          <a:spcPct val="0"/>
        </a:spcBef>
        <a:spcAft>
          <a:spcPct val="0"/>
        </a:spcAft>
        <a:defRPr sz="3600">
          <a:solidFill>
            <a:schemeClr val="accent1"/>
          </a:solidFill>
          <a:latin typeface="Trebuchet MS" panose="020B0603020202020204" pitchFamily="34" charset="0"/>
        </a:defRPr>
      </a:lvl4pPr>
      <a:lvl5pPr algn="l" defTabSz="457200" rtl="0" eaLnBrk="0" fontAlgn="base" hangingPunct="0">
        <a:spcBef>
          <a:spcPct val="0"/>
        </a:spcBef>
        <a:spcAft>
          <a:spcPct val="0"/>
        </a:spcAft>
        <a:defRPr sz="36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0" name="Title 1"/>
          <p:cNvSpPr>
            <a:spLocks noGrp="1"/>
          </p:cNvSpPr>
          <p:nvPr>
            <p:ph type="title" idx="4294967295"/>
          </p:nvPr>
        </p:nvSpPr>
        <p:spPr bwMode="gray">
          <a:xfrm>
            <a:off x="542925" y="2537620"/>
            <a:ext cx="11106150" cy="1179512"/>
          </a:xfrm>
          <a:prstGeom prst="rect">
            <a:avLst/>
          </a:prstGeom>
          <a:noFill/>
          <a:ln>
            <a:noFill/>
          </a:ln>
        </p:spPr>
        <p:txBody>
          <a:bodyPr vert="horz" lIns="91440" tIns="45720" rIns="91440" bIns="45720" anchor="ctr"/>
          <a:lstStyle>
            <a:lvl1pPr marL="0" indent="0" algn="l" rtl="0" eaLnBrk="0" fontAlgn="base" latinLnBrk="0" hangingPunct="0">
              <a:lnSpc>
                <a:spcPct val="90000"/>
              </a:lnSpc>
              <a:spcBef>
                <a:spcPct val="0"/>
              </a:spcBef>
              <a:spcAft>
                <a:spcPct val="0"/>
              </a:spcAft>
              <a:buFontTx/>
              <a:buNone/>
              <a:defRPr sz="4400" b="0" i="0" u="none" baseline="0">
                <a:solidFill>
                  <a:schemeClr val="dk1"/>
                </a:solidFill>
                <a:latin typeface="Nobel-Book"/>
                <a:ea typeface="レクサスロダン Pro L"/>
                <a:sym typeface="Nobel-Book"/>
              </a:defRPr>
            </a:lvl1pPr>
          </a:lstStyle>
          <a:p>
            <a:pPr lvl="0" eaLnBrk="1" hangingPunct="1"/>
            <a:r>
              <a:rPr lang="en-US" altLang="en-US" sz="2400" b="1" dirty="0">
                <a:solidFill>
                  <a:srgbClr val="002060"/>
                </a:solidFill>
                <a:latin typeface="Times New Roman" pitchFamily="18" charset="0"/>
                <a:ea typeface="Roboto Medium"/>
              </a:rPr>
              <a:t>Project Title: Study the Microstructure of Aluminium alloys</a:t>
            </a:r>
            <a:r>
              <a:rPr lang="en-US" altLang="en-US" sz="2400" b="1" dirty="0">
                <a:solidFill>
                  <a:srgbClr val="002060"/>
                </a:solidFill>
                <a:latin typeface="Times New Roman" panose="02020603050405020304" pitchFamily="18" charset="0"/>
                <a:cs typeface="Times New Roman" panose="02020603050405020304" pitchFamily="18" charset="0"/>
              </a:rPr>
              <a:t>(Al6061).</a:t>
            </a:r>
            <a:endParaRPr lang="en-US" altLang="en-US" sz="2400" b="1" dirty="0">
              <a:solidFill>
                <a:srgbClr val="002060"/>
              </a:solidFill>
              <a:latin typeface="Times New Roman" pitchFamily="18" charset="0"/>
              <a:ea typeface="Roboto Medium"/>
            </a:endParaRPr>
          </a:p>
        </p:txBody>
      </p:sp>
      <p:sp>
        <p:nvSpPr>
          <p:cNvPr id="1048581" name="Text Placeholder 2"/>
          <p:cNvSpPr>
            <a:spLocks noGrp="1"/>
          </p:cNvSpPr>
          <p:nvPr>
            <p:ph type="body" sz="quarter" idx="4294967295"/>
          </p:nvPr>
        </p:nvSpPr>
        <p:spPr bwMode="gray">
          <a:xfrm>
            <a:off x="1104900" y="5259704"/>
            <a:ext cx="7162800" cy="354012"/>
          </a:xfrm>
          <a:prstGeom prst="rect">
            <a:avLst/>
          </a:prstGeom>
          <a:noFill/>
          <a:ln>
            <a:noFill/>
          </a:ln>
        </p:spPr>
        <p:txBody>
          <a:bodyPr vert="horz" lIns="91440" tIns="45720" rIns="91440" bIns="45720" anchor="ctr"/>
          <a:lstStyle>
            <a:lvl1pPr>
              <a:defRPr sz="2000"/>
            </a:lvl1pPr>
            <a:lvl2pPr>
              <a:defRPr sz="1800"/>
            </a:lvl2pPr>
            <a:lvl3pPr>
              <a:defRPr sz="1600"/>
            </a:lvl3pPr>
            <a:lvl4pPr>
              <a:defRPr sz="1400"/>
            </a:lvl4pPr>
            <a:lvl5pPr>
              <a:defRPr sz="1400"/>
            </a:lvl5pPr>
          </a:lstStyle>
          <a:p>
            <a:pPr marL="0" lvl="0" indent="0" algn="ctr" eaLnBrk="1" hangingPunct="1">
              <a:lnSpc>
                <a:spcPct val="100000"/>
              </a:lnSpc>
              <a:spcBef>
                <a:spcPct val="0"/>
              </a:spcBef>
              <a:buFontTx/>
              <a:buNone/>
            </a:pPr>
            <a:r>
              <a:rPr lang="en-US" altLang="en-US" sz="2200" b="1" dirty="0">
                <a:solidFill>
                  <a:srgbClr val="FF6600"/>
                </a:solidFill>
                <a:latin typeface="Roboto Medium"/>
                <a:ea typeface="Roboto Medium"/>
              </a:rPr>
              <a:t>Under the Guidance of</a:t>
            </a:r>
          </a:p>
        </p:txBody>
      </p:sp>
      <p:pic>
        <p:nvPicPr>
          <p:cNvPr id="2097158" name="Picture 7" descr="C:\Users\Admin\Downloads\Engineering-&amp;-Tech.png"/>
          <p:cNvPicPr>
            <a:picLocks/>
          </p:cNvPicPr>
          <p:nvPr/>
        </p:nvPicPr>
        <p:blipFill>
          <a:blip r:embed="rId2"/>
          <a:srcRect/>
          <a:stretch>
            <a:fillRect/>
          </a:stretch>
        </p:blipFill>
        <p:spPr>
          <a:xfrm>
            <a:off x="9781793" y="3145631"/>
            <a:ext cx="1905000" cy="1905000"/>
          </a:xfrm>
          <a:prstGeom prst="rect">
            <a:avLst/>
          </a:prstGeom>
          <a:noFill/>
          <a:ln>
            <a:noFill/>
          </a:ln>
        </p:spPr>
      </p:pic>
      <p:sp>
        <p:nvSpPr>
          <p:cNvPr id="1048582" name="Text Placeholder 4"/>
          <p:cNvSpPr txBox="1"/>
          <p:nvPr/>
        </p:nvSpPr>
        <p:spPr>
          <a:xfrm>
            <a:off x="152400" y="5538786"/>
            <a:ext cx="9067800" cy="1300163"/>
          </a:xfrm>
          <a:prstGeom prst="rect">
            <a:avLst/>
          </a:prstGeom>
          <a:noFill/>
          <a:ln>
            <a:noFill/>
          </a:ln>
        </p:spPr>
        <p:txBody>
          <a:bodyPr vert="horz" lIns="91440" tIns="45720" rIns="91440" bIns="45720" anchor="t"/>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Nobel-Book"/>
                <a:ea typeface="レクサスロダン Pro L"/>
                <a:sym typeface="Nobel-Book"/>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Nobel-Book"/>
                <a:ea typeface="レクサスロダン Pro L"/>
                <a:sym typeface="Nobel-Book"/>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Nobel-Book"/>
                <a:ea typeface="レクサスロダン Pro L"/>
                <a:sym typeface="Nobel-Book"/>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Nobel-Book"/>
                <a:ea typeface="レクサスロダン Pro L"/>
                <a:sym typeface="Nobel-Book"/>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Nobel-Book"/>
                <a:ea typeface="レクサスロダン Pro L"/>
                <a:sym typeface="Nobel-Book"/>
              </a:defRPr>
            </a:lvl5pPr>
          </a:lstStyle>
          <a:p>
            <a:pPr lvl="0" algn="ctr" eaLnBrk="1" hangingPunct="1">
              <a:lnSpc>
                <a:spcPct val="90000"/>
              </a:lnSpc>
              <a:spcBef>
                <a:spcPts val="1000"/>
              </a:spcBef>
              <a:buNone/>
            </a:pPr>
            <a:r>
              <a:rPr lang="en-IN" altLang="en-US" sz="2600" b="1" dirty="0">
                <a:solidFill>
                  <a:srgbClr val="0000FF"/>
                </a:solidFill>
                <a:latin typeface="Times New Roman" pitchFamily="18" charset="0"/>
                <a:ea typeface="Microsoft JhengHei" pitchFamily="34" charset="-120"/>
              </a:rPr>
              <a:t> Prof. Shreyas P S  </a:t>
            </a:r>
          </a:p>
          <a:p>
            <a:pPr lvl="0" algn="ctr" eaLnBrk="1" hangingPunct="1">
              <a:lnSpc>
                <a:spcPct val="90000"/>
              </a:lnSpc>
              <a:spcBef>
                <a:spcPts val="1000"/>
              </a:spcBef>
              <a:buNone/>
            </a:pPr>
            <a:r>
              <a:rPr lang="en-IN" altLang="en-US" sz="2000" b="1" dirty="0">
                <a:latin typeface="Times New Roman" pitchFamily="18" charset="0"/>
                <a:ea typeface="Microsoft JhengHei" pitchFamily="34" charset="-120"/>
              </a:rPr>
              <a:t>Assistant Professor</a:t>
            </a:r>
          </a:p>
          <a:p>
            <a:pPr lvl="0" algn="ctr" eaLnBrk="1" hangingPunct="1">
              <a:lnSpc>
                <a:spcPct val="90000"/>
              </a:lnSpc>
              <a:spcBef>
                <a:spcPts val="1000"/>
              </a:spcBef>
              <a:buNone/>
            </a:pPr>
            <a:r>
              <a:rPr lang="en-IN" altLang="en-US" sz="2000" b="1" dirty="0">
                <a:latin typeface="Times New Roman" pitchFamily="18" charset="0"/>
                <a:ea typeface="Microsoft JhengHei" pitchFamily="34" charset="-120"/>
              </a:rPr>
              <a:t>School of Mechanical Engineering, REVA University</a:t>
            </a:r>
          </a:p>
          <a:p>
            <a:pPr lvl="0" algn="ctr" eaLnBrk="1" hangingPunct="1">
              <a:lnSpc>
                <a:spcPct val="90000"/>
              </a:lnSpc>
              <a:spcBef>
                <a:spcPts val="1000"/>
              </a:spcBef>
              <a:buNone/>
            </a:pPr>
            <a:endParaRPr lang="en-IN" altLang="en-US" sz="2000" b="1" dirty="0">
              <a:latin typeface="Times New Roman" pitchFamily="18" charset="0"/>
              <a:ea typeface="Microsoft JhengHei" pitchFamily="34" charset="-120"/>
            </a:endParaRPr>
          </a:p>
        </p:txBody>
      </p:sp>
      <p:graphicFrame>
        <p:nvGraphicFramePr>
          <p:cNvPr id="4194304" name="Table 4194303"/>
          <p:cNvGraphicFramePr>
            <a:graphicFrameLocks/>
          </p:cNvGraphicFramePr>
          <p:nvPr>
            <p:extLst>
              <p:ext uri="{D42A27DB-BD31-4B8C-83A1-F6EECF244321}">
                <p14:modId xmlns:p14="http://schemas.microsoft.com/office/powerpoint/2010/main" val="838875421"/>
              </p:ext>
            </p:extLst>
          </p:nvPr>
        </p:nvGraphicFramePr>
        <p:xfrm>
          <a:off x="1840162" y="3429000"/>
          <a:ext cx="6979987" cy="1830704"/>
        </p:xfrm>
        <a:graphic>
          <a:graphicData uri="http://schemas.openxmlformats.org/drawingml/2006/table">
            <a:tbl>
              <a:tblPr/>
              <a:tblGrid>
                <a:gridCol w="3490840">
                  <a:extLst>
                    <a:ext uri="{9D8B030D-6E8A-4147-A177-3AD203B41FA5}">
                      <a16:colId xmlns:a16="http://schemas.microsoft.com/office/drawing/2014/main" val="20000"/>
                    </a:ext>
                  </a:extLst>
                </a:gridCol>
                <a:gridCol w="3489147">
                  <a:extLst>
                    <a:ext uri="{9D8B030D-6E8A-4147-A177-3AD203B41FA5}">
                      <a16:colId xmlns:a16="http://schemas.microsoft.com/office/drawing/2014/main" val="20001"/>
                    </a:ext>
                  </a:extLst>
                </a:gridCol>
              </a:tblGrid>
              <a:tr h="148084">
                <a:tc>
                  <a:txBody>
                    <a:bodyPr/>
                    <a:lstStyle/>
                    <a:p>
                      <a:pPr lvl="0" algn="ctr" eaLnBrk="1" hangingPunct="1"/>
                      <a:r>
                        <a:rPr lang="en-US" altLang="en-US" sz="1800" b="1" dirty="0">
                          <a:solidFill>
                            <a:schemeClr val="dk1"/>
                          </a:solidFill>
                          <a:latin typeface="Times New Roman" pitchFamily="18" charset="0"/>
                          <a:ea typeface="Times New Roman" pitchFamily="18" charset="0"/>
                        </a:rPr>
                        <a:t>Name of the Student</a:t>
                      </a:r>
                    </a:p>
                  </a:txBody>
                  <a:tcPr marL="91444" marR="91444">
                    <a:lnL w="6350" cap="flat" cmpd="sng">
                      <a:solidFill>
                        <a:srgbClr val="CAB6D8">
                          <a:alpha val="100000"/>
                        </a:srgbClr>
                      </a:solidFill>
                      <a:prstDash val="solid"/>
                      <a:miter/>
                    </a:lnL>
                    <a:lnR>
                      <a:noFill/>
                    </a:lnR>
                    <a:lnT w="6350" cap="flat" cmpd="sng">
                      <a:solidFill>
                        <a:srgbClr val="CAB6D8">
                          <a:alpha val="100000"/>
                        </a:srgbClr>
                      </a:solidFill>
                      <a:prstDash val="solid"/>
                      <a:miter/>
                    </a:lnT>
                    <a:lnB w="6350" cap="flat" cmpd="sng">
                      <a:solidFill>
                        <a:srgbClr val="CAB6D8">
                          <a:alpha val="100000"/>
                        </a:srgbClr>
                      </a:solidFill>
                      <a:prstDash val="solid"/>
                      <a:miter/>
                    </a:lnB>
                    <a:solidFill>
                      <a:srgbClr val="CAB6D8"/>
                    </a:solidFill>
                  </a:tcPr>
                </a:tc>
                <a:tc>
                  <a:txBody>
                    <a:bodyPr/>
                    <a:lstStyle/>
                    <a:p>
                      <a:pPr lvl="0" algn="ctr" eaLnBrk="1" hangingPunct="1"/>
                      <a:r>
                        <a:rPr lang="en-US" altLang="en-US" sz="1800" b="1" dirty="0">
                          <a:solidFill>
                            <a:schemeClr val="dk1"/>
                          </a:solidFill>
                          <a:latin typeface="Times New Roman" pitchFamily="18" charset="0"/>
                          <a:ea typeface="Times New Roman" pitchFamily="18" charset="0"/>
                        </a:rPr>
                        <a:t>SRN</a:t>
                      </a:r>
                    </a:p>
                  </a:txBody>
                  <a:tcPr marL="91444" marR="91444">
                    <a:lnL>
                      <a:noFill/>
                    </a:lnL>
                    <a:lnR w="6350" cap="flat" cmpd="sng">
                      <a:solidFill>
                        <a:srgbClr val="CAB6D8">
                          <a:alpha val="100000"/>
                        </a:srgbClr>
                      </a:solidFill>
                      <a:prstDash val="solid"/>
                      <a:miter/>
                    </a:lnR>
                    <a:lnT w="6350" cap="flat" cmpd="sng">
                      <a:solidFill>
                        <a:srgbClr val="CAB6D8">
                          <a:alpha val="100000"/>
                        </a:srgbClr>
                      </a:solidFill>
                      <a:prstDash val="solid"/>
                      <a:miter/>
                    </a:lnT>
                    <a:lnB w="6350" cap="flat" cmpd="sng">
                      <a:solidFill>
                        <a:srgbClr val="CAB6D8">
                          <a:alpha val="100000"/>
                        </a:srgbClr>
                      </a:solidFill>
                      <a:prstDash val="solid"/>
                      <a:miter/>
                    </a:lnB>
                    <a:solidFill>
                      <a:srgbClr val="CAB6D8"/>
                    </a:solidFill>
                  </a:tcPr>
                </a:tc>
                <a:extLst>
                  <a:ext uri="{0D108BD9-81ED-4DB2-BD59-A6C34878D82A}">
                    <a16:rowId xmlns:a16="http://schemas.microsoft.com/office/drawing/2014/main" val="10000"/>
                  </a:ext>
                </a:extLst>
              </a:tr>
              <a:tr h="366712">
                <a:tc>
                  <a:txBody>
                    <a:bodyPr/>
                    <a:lstStyle/>
                    <a:p>
                      <a:pPr lvl="0" algn="ctr" eaLnBrk="1" hangingPunct="1"/>
                      <a:r>
                        <a:rPr lang="en-US" altLang="en-US" sz="1800" b="1" dirty="0">
                          <a:solidFill>
                            <a:schemeClr val="dk1"/>
                          </a:solidFill>
                          <a:latin typeface="Times New Roman" pitchFamily="18" charset="0"/>
                          <a:ea typeface="Times New Roman" pitchFamily="18" charset="0"/>
                        </a:rPr>
                        <a:t>Kushal B</a:t>
                      </a:r>
                    </a:p>
                  </a:txBody>
                  <a:tcPr marL="91444" marR="91444">
                    <a:lnL w="6350" cap="flat" cmpd="sng">
                      <a:solidFill>
                        <a:srgbClr val="CAB6D8">
                          <a:alpha val="100000"/>
                        </a:srgbClr>
                      </a:solidFill>
                      <a:prstDash val="solid"/>
                      <a:miter/>
                    </a:lnL>
                    <a:lnR>
                      <a:noFill/>
                    </a:lnR>
                    <a:lnT w="6350" cap="flat" cmpd="sng">
                      <a:solidFill>
                        <a:srgbClr val="CAB6D8">
                          <a:alpha val="100000"/>
                        </a:srgbClr>
                      </a:solidFill>
                      <a:prstDash val="solid"/>
                      <a:miter/>
                    </a:lnT>
                    <a:lnB w="6350" cap="flat" cmpd="sng">
                      <a:solidFill>
                        <a:srgbClr val="CAB6D8">
                          <a:alpha val="100000"/>
                        </a:srgbClr>
                      </a:solidFill>
                      <a:prstDash val="solid"/>
                      <a:miter/>
                    </a:lnB>
                    <a:noFill/>
                  </a:tcPr>
                </a:tc>
                <a:tc>
                  <a:txBody>
                    <a:bodyPr/>
                    <a:lstStyle/>
                    <a:p>
                      <a:pPr lvl="0" algn="ctr" eaLnBrk="1" hangingPunct="1"/>
                      <a:r>
                        <a:rPr lang="en-US" altLang="en-US" sz="1800" b="1" dirty="0">
                          <a:solidFill>
                            <a:schemeClr val="dk1"/>
                          </a:solidFill>
                          <a:latin typeface="Times New Roman" pitchFamily="18" charset="0"/>
                          <a:ea typeface="Times New Roman" pitchFamily="18" charset="0"/>
                        </a:rPr>
                        <a:t>R22ER842</a:t>
                      </a:r>
                    </a:p>
                  </a:txBody>
                  <a:tcPr marL="91444" marR="91444">
                    <a:lnL>
                      <a:noFill/>
                    </a:lnL>
                    <a:lnR w="6350" cap="flat" cmpd="sng">
                      <a:solidFill>
                        <a:srgbClr val="CAB6D8">
                          <a:alpha val="100000"/>
                        </a:srgbClr>
                      </a:solidFill>
                      <a:prstDash val="solid"/>
                      <a:miter/>
                    </a:lnR>
                    <a:lnT w="6350" cap="flat" cmpd="sng">
                      <a:solidFill>
                        <a:srgbClr val="CAB6D8">
                          <a:alpha val="100000"/>
                        </a:srgbClr>
                      </a:solidFill>
                      <a:prstDash val="solid"/>
                      <a:miter/>
                    </a:lnT>
                    <a:lnB w="6350" cap="flat" cmpd="sng">
                      <a:solidFill>
                        <a:srgbClr val="CAB6D8">
                          <a:alpha val="100000"/>
                        </a:srgbClr>
                      </a:solidFill>
                      <a:prstDash val="solid"/>
                      <a:miter/>
                    </a:lnB>
                    <a:noFill/>
                  </a:tcPr>
                </a:tc>
                <a:extLst>
                  <a:ext uri="{0D108BD9-81ED-4DB2-BD59-A6C34878D82A}">
                    <a16:rowId xmlns:a16="http://schemas.microsoft.com/office/drawing/2014/main" val="10001"/>
                  </a:ext>
                </a:extLst>
              </a:tr>
              <a:tr h="365125">
                <a:tc>
                  <a:txBody>
                    <a:bodyPr/>
                    <a:lstStyle/>
                    <a:p>
                      <a:pPr lvl="0" algn="ctr" eaLnBrk="1" hangingPunct="1"/>
                      <a:r>
                        <a:rPr lang="en-US" altLang="en-US" sz="1800" b="1" dirty="0">
                          <a:solidFill>
                            <a:schemeClr val="dk1"/>
                          </a:solidFill>
                          <a:latin typeface="Times New Roman" pitchFamily="18" charset="0"/>
                          <a:ea typeface="Times New Roman" pitchFamily="18" charset="0"/>
                        </a:rPr>
                        <a:t>Vinay M</a:t>
                      </a:r>
                    </a:p>
                  </a:txBody>
                  <a:tcPr marL="91444" marR="91444">
                    <a:lnL w="6350" cap="flat" cmpd="sng">
                      <a:solidFill>
                        <a:srgbClr val="CAB6D8">
                          <a:alpha val="100000"/>
                        </a:srgbClr>
                      </a:solidFill>
                      <a:prstDash val="solid"/>
                      <a:miter/>
                    </a:lnL>
                    <a:lnR>
                      <a:noFill/>
                    </a:lnR>
                    <a:lnT w="6350" cap="flat" cmpd="sng">
                      <a:solidFill>
                        <a:srgbClr val="CAB6D8">
                          <a:alpha val="100000"/>
                        </a:srgbClr>
                      </a:solidFill>
                      <a:prstDash val="solid"/>
                      <a:miter/>
                    </a:lnT>
                    <a:lnB w="6350" cap="flat" cmpd="sng">
                      <a:solidFill>
                        <a:srgbClr val="CAB6D8">
                          <a:alpha val="100000"/>
                        </a:srgbClr>
                      </a:solidFill>
                      <a:prstDash val="solid"/>
                      <a:miter/>
                    </a:lnB>
                    <a:noFill/>
                  </a:tcPr>
                </a:tc>
                <a:tc>
                  <a:txBody>
                    <a:bodyPr/>
                    <a:lstStyle/>
                    <a:p>
                      <a:pPr lvl="0" algn="ctr" eaLnBrk="1" hangingPunct="1"/>
                      <a:r>
                        <a:rPr lang="en-US" altLang="en-US" sz="1800" b="1" dirty="0">
                          <a:solidFill>
                            <a:schemeClr val="dk1"/>
                          </a:solidFill>
                          <a:latin typeface="Times New Roman" pitchFamily="18" charset="0"/>
                          <a:ea typeface="Times New Roman" pitchFamily="18" charset="0"/>
                        </a:rPr>
                        <a:t>R22ER881</a:t>
                      </a:r>
                    </a:p>
                  </a:txBody>
                  <a:tcPr marL="91444" marR="91444">
                    <a:lnL>
                      <a:noFill/>
                    </a:lnL>
                    <a:lnR w="6350" cap="flat" cmpd="sng">
                      <a:solidFill>
                        <a:srgbClr val="CAB6D8">
                          <a:alpha val="100000"/>
                        </a:srgbClr>
                      </a:solidFill>
                      <a:prstDash val="solid"/>
                      <a:miter/>
                    </a:lnR>
                    <a:lnT w="6350" cap="flat" cmpd="sng">
                      <a:solidFill>
                        <a:srgbClr val="CAB6D8">
                          <a:alpha val="100000"/>
                        </a:srgbClr>
                      </a:solidFill>
                      <a:prstDash val="solid"/>
                      <a:miter/>
                    </a:lnT>
                    <a:lnB w="6350" cap="flat" cmpd="sng">
                      <a:solidFill>
                        <a:srgbClr val="CAB6D8">
                          <a:alpha val="100000"/>
                        </a:srgbClr>
                      </a:solidFill>
                      <a:prstDash val="solid"/>
                      <a:miter/>
                    </a:lnB>
                    <a:noFill/>
                  </a:tcPr>
                </a:tc>
                <a:extLst>
                  <a:ext uri="{0D108BD9-81ED-4DB2-BD59-A6C34878D82A}">
                    <a16:rowId xmlns:a16="http://schemas.microsoft.com/office/drawing/2014/main" val="10002"/>
                  </a:ext>
                </a:extLst>
              </a:tr>
              <a:tr h="366712">
                <a:tc>
                  <a:txBody>
                    <a:bodyPr/>
                    <a:lstStyle/>
                    <a:p>
                      <a:pPr lvl="0" algn="ctr" eaLnBrk="1" hangingPunct="1"/>
                      <a:r>
                        <a:rPr lang="en-US" altLang="en-US" sz="1800" b="1" dirty="0">
                          <a:solidFill>
                            <a:schemeClr val="dk1"/>
                          </a:solidFill>
                          <a:latin typeface="Times New Roman" pitchFamily="18" charset="0"/>
                          <a:ea typeface="Times New Roman" pitchFamily="18" charset="0"/>
                        </a:rPr>
                        <a:t>Vinay Kumar</a:t>
                      </a:r>
                    </a:p>
                  </a:txBody>
                  <a:tcPr marL="91444" marR="91444">
                    <a:lnL w="6350" cap="flat" cmpd="sng">
                      <a:solidFill>
                        <a:srgbClr val="CAB6D8">
                          <a:alpha val="100000"/>
                        </a:srgbClr>
                      </a:solidFill>
                      <a:prstDash val="solid"/>
                      <a:miter/>
                    </a:lnL>
                    <a:lnR>
                      <a:noFill/>
                    </a:lnR>
                    <a:lnT w="6350" cap="flat" cmpd="sng">
                      <a:solidFill>
                        <a:srgbClr val="CAB6D8">
                          <a:alpha val="100000"/>
                        </a:srgbClr>
                      </a:solidFill>
                      <a:prstDash val="solid"/>
                      <a:miter/>
                    </a:lnT>
                    <a:lnB w="6350" cap="flat" cmpd="sng">
                      <a:solidFill>
                        <a:srgbClr val="CAB6D8">
                          <a:alpha val="100000"/>
                        </a:srgbClr>
                      </a:solidFill>
                      <a:prstDash val="solid"/>
                      <a:miter/>
                    </a:lnB>
                    <a:noFill/>
                  </a:tcPr>
                </a:tc>
                <a:tc>
                  <a:txBody>
                    <a:bodyPr/>
                    <a:lstStyle/>
                    <a:p>
                      <a:pPr lvl="0" algn="ctr" eaLnBrk="1" hangingPunct="1"/>
                      <a:r>
                        <a:rPr lang="en-US" altLang="en-US" sz="1800" b="1" dirty="0">
                          <a:solidFill>
                            <a:schemeClr val="dk1"/>
                          </a:solidFill>
                          <a:latin typeface="Times New Roman" pitchFamily="18" charset="0"/>
                          <a:ea typeface="Times New Roman" pitchFamily="18" charset="0"/>
                        </a:rPr>
                        <a:t>R22ER880</a:t>
                      </a:r>
                    </a:p>
                  </a:txBody>
                  <a:tcPr marL="91444" marR="91444">
                    <a:lnL>
                      <a:noFill/>
                    </a:lnL>
                    <a:lnR w="6350" cap="flat" cmpd="sng">
                      <a:solidFill>
                        <a:srgbClr val="CAB6D8">
                          <a:alpha val="100000"/>
                        </a:srgbClr>
                      </a:solidFill>
                      <a:prstDash val="solid"/>
                      <a:miter/>
                    </a:lnR>
                    <a:lnT w="6350" cap="flat" cmpd="sng">
                      <a:solidFill>
                        <a:srgbClr val="CAB6D8">
                          <a:alpha val="100000"/>
                        </a:srgbClr>
                      </a:solidFill>
                      <a:prstDash val="solid"/>
                      <a:miter/>
                    </a:lnT>
                    <a:lnB w="6350" cap="flat" cmpd="sng">
                      <a:solidFill>
                        <a:srgbClr val="CAB6D8">
                          <a:alpha val="100000"/>
                        </a:srgbClr>
                      </a:solidFill>
                      <a:prstDash val="solid"/>
                      <a:miter/>
                    </a:lnB>
                    <a:noFill/>
                  </a:tcPr>
                </a:tc>
                <a:extLst>
                  <a:ext uri="{0D108BD9-81ED-4DB2-BD59-A6C34878D82A}">
                    <a16:rowId xmlns:a16="http://schemas.microsoft.com/office/drawing/2014/main" val="10003"/>
                  </a:ext>
                </a:extLst>
              </a:tr>
              <a:tr h="365125">
                <a:tc>
                  <a:txBody>
                    <a:bodyPr/>
                    <a:lstStyle/>
                    <a:p>
                      <a:pPr lvl="0" algn="ctr" eaLnBrk="1" hangingPunct="1"/>
                      <a:r>
                        <a:rPr lang="en-US" altLang="en-US" sz="1800" b="1" dirty="0">
                          <a:solidFill>
                            <a:schemeClr val="dk1"/>
                          </a:solidFill>
                          <a:latin typeface="Times New Roman" pitchFamily="18" charset="0"/>
                          <a:ea typeface="Times New Roman" pitchFamily="18" charset="0"/>
                        </a:rPr>
                        <a:t>Venkata Pavan Kumar</a:t>
                      </a:r>
                    </a:p>
                  </a:txBody>
                  <a:tcPr marL="91444" marR="91444">
                    <a:lnL w="6350" cap="flat" cmpd="sng">
                      <a:solidFill>
                        <a:srgbClr val="CAB6D8">
                          <a:alpha val="100000"/>
                        </a:srgbClr>
                      </a:solidFill>
                      <a:prstDash val="solid"/>
                      <a:miter/>
                    </a:lnL>
                    <a:lnR>
                      <a:noFill/>
                    </a:lnR>
                    <a:lnT w="6350" cap="flat" cmpd="sng">
                      <a:solidFill>
                        <a:srgbClr val="CAB6D8">
                          <a:alpha val="100000"/>
                        </a:srgbClr>
                      </a:solidFill>
                      <a:prstDash val="solid"/>
                      <a:miter/>
                    </a:lnT>
                    <a:lnB w="6350" cap="flat" cmpd="sng">
                      <a:solidFill>
                        <a:srgbClr val="CAB6D8">
                          <a:alpha val="100000"/>
                        </a:srgbClr>
                      </a:solidFill>
                      <a:prstDash val="solid"/>
                      <a:miter/>
                    </a:lnB>
                    <a:noFill/>
                  </a:tcPr>
                </a:tc>
                <a:tc>
                  <a:txBody>
                    <a:bodyPr/>
                    <a:lstStyle/>
                    <a:p>
                      <a:pPr lvl="0" algn="ctr" eaLnBrk="1" hangingPunct="1"/>
                      <a:r>
                        <a:rPr lang="en-US" altLang="en-US" sz="1800" b="1" dirty="0">
                          <a:solidFill>
                            <a:schemeClr val="dk1"/>
                          </a:solidFill>
                          <a:latin typeface="Times New Roman" pitchFamily="18" charset="0"/>
                          <a:ea typeface="Times New Roman" pitchFamily="18" charset="0"/>
                        </a:rPr>
                        <a:t>R22ER885</a:t>
                      </a:r>
                    </a:p>
                  </a:txBody>
                  <a:tcPr marL="91444" marR="91444">
                    <a:lnL>
                      <a:noFill/>
                    </a:lnL>
                    <a:lnR w="6350" cap="flat" cmpd="sng">
                      <a:solidFill>
                        <a:srgbClr val="CAB6D8">
                          <a:alpha val="100000"/>
                        </a:srgbClr>
                      </a:solidFill>
                      <a:prstDash val="solid"/>
                      <a:miter/>
                    </a:lnR>
                    <a:lnT w="6350" cap="flat" cmpd="sng">
                      <a:solidFill>
                        <a:srgbClr val="CAB6D8">
                          <a:alpha val="100000"/>
                        </a:srgbClr>
                      </a:solidFill>
                      <a:prstDash val="solid"/>
                      <a:miter/>
                    </a:lnT>
                    <a:lnB w="6350" cap="flat" cmpd="sng">
                      <a:solidFill>
                        <a:srgbClr val="CAB6D8">
                          <a:alpha val="100000"/>
                        </a:srgbClr>
                      </a:solidFill>
                      <a:prstDash val="solid"/>
                      <a:miter/>
                    </a:lnB>
                    <a:noFill/>
                  </a:tcPr>
                </a:tc>
                <a:extLst>
                  <a:ext uri="{0D108BD9-81ED-4DB2-BD59-A6C34878D82A}">
                    <a16:rowId xmlns:a16="http://schemas.microsoft.com/office/drawing/2014/main" val="10004"/>
                  </a:ext>
                </a:extLst>
              </a:tr>
            </a:tbl>
          </a:graphicData>
        </a:graphic>
      </p:graphicFrame>
      <p:sp>
        <p:nvSpPr>
          <p:cNvPr id="1048601" name="AutoShape 2" descr="File:A9-AT.svg - Wikimedia Commons"/>
          <p:cNvSpPr/>
          <p:nvPr/>
        </p:nvSpPr>
        <p:spPr>
          <a:xfrm>
            <a:off x="155575" y="-144462"/>
            <a:ext cx="304800" cy="304800"/>
          </a:xfrm>
          <a:prstGeom prst="rect">
            <a:avLst/>
          </a:prstGeom>
          <a:noFill/>
          <a:ln>
            <a:noFill/>
          </a:ln>
        </p:spPr>
        <p:txBody>
          <a:bodyPr vert="horz" lIns="91440" tIns="45720" rIns="91440" bIns="45720" anchor="t"/>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Nobel-Book"/>
                <a:ea typeface="レクサスロダン Pro L"/>
                <a:sym typeface="Nobel-Book"/>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Nobel-Book"/>
                <a:ea typeface="レクサスロダン Pro L"/>
                <a:sym typeface="Nobel-Book"/>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Nobel-Book"/>
                <a:ea typeface="レクサスロダン Pro L"/>
                <a:sym typeface="Nobel-Book"/>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Nobel-Book"/>
                <a:ea typeface="レクサスロダン Pro L"/>
                <a:sym typeface="Nobel-Book"/>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Nobel-Book"/>
                <a:ea typeface="レクサスロダン Pro L"/>
                <a:sym typeface="Nobel-Book"/>
              </a:defRPr>
            </a:lvl5pPr>
          </a:lstStyle>
          <a:p>
            <a:pPr lvl="0" eaLnBrk="1" hangingPunct="1"/>
            <a:endParaRPr lang="en-US" altLang="en-US"/>
          </a:p>
        </p:txBody>
      </p:sp>
      <p:sp>
        <p:nvSpPr>
          <p:cNvPr id="1048602" name="AutoShape 4" descr="File:A9-AT.svg - Wikimedia Commons"/>
          <p:cNvSpPr/>
          <p:nvPr/>
        </p:nvSpPr>
        <p:spPr>
          <a:xfrm>
            <a:off x="307975" y="7937"/>
            <a:ext cx="304800" cy="304800"/>
          </a:xfrm>
          <a:prstGeom prst="rect">
            <a:avLst/>
          </a:prstGeom>
          <a:noFill/>
          <a:ln>
            <a:noFill/>
          </a:ln>
        </p:spPr>
        <p:txBody>
          <a:bodyPr vert="horz" lIns="91440" tIns="45720" rIns="91440" bIns="45720" anchor="t"/>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Nobel-Book"/>
                <a:ea typeface="レクサスロダン Pro L"/>
                <a:sym typeface="Nobel-Book"/>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Nobel-Book"/>
                <a:ea typeface="レクサスロダン Pro L"/>
                <a:sym typeface="Nobel-Book"/>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Nobel-Book"/>
                <a:ea typeface="レクサスロダン Pro L"/>
                <a:sym typeface="Nobel-Book"/>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Nobel-Book"/>
                <a:ea typeface="レクサスロダン Pro L"/>
                <a:sym typeface="Nobel-Book"/>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Nobel-Book"/>
                <a:ea typeface="レクサスロダン Pro L"/>
                <a:sym typeface="Nobel-Book"/>
              </a:defRPr>
            </a:lvl5pPr>
          </a:lstStyle>
          <a:p>
            <a:pPr lvl="0" eaLnBrk="1" hangingPunct="1"/>
            <a:endParaRPr lang="en-US" altLang="en-US"/>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806822-33E2-8650-657F-D8E0B094FC09}"/>
              </a:ext>
            </a:extLst>
          </p:cNvPr>
          <p:cNvSpPr>
            <a:spLocks noGrp="1"/>
          </p:cNvSpPr>
          <p:nvPr>
            <p:ph type="sldNum" sz="quarter" idx="4"/>
          </p:nvPr>
        </p:nvSpPr>
        <p:spPr/>
        <p:txBody>
          <a:bodyPr/>
          <a:lstStyle/>
          <a:p>
            <a:pPr lvl="0" algn="ctr" eaLnBrk="1" hangingPunct="1"/>
            <a:fld id="{566ABCEB-ACFC-4714-9973-3DA970169C29}" type="slidenum">
              <a:rPr lang="en-NZ" altLang="en-US" sz="900" smtClean="0">
                <a:solidFill>
                  <a:schemeClr val="accent1"/>
                </a:solidFill>
                <a:latin typeface="Roboto Medium"/>
                <a:ea typeface="Roboto Medium"/>
              </a:rPr>
              <a:pPr lvl="0" algn="ctr" eaLnBrk="1" hangingPunct="1"/>
              <a:t>10</a:t>
            </a:fld>
            <a:endParaRPr lang="en-NZ" altLang="en-US" sz="900">
              <a:solidFill>
                <a:schemeClr val="accent1"/>
              </a:solidFill>
              <a:latin typeface="Roboto Medium"/>
              <a:ea typeface="Roboto Medium"/>
            </a:endParaRPr>
          </a:p>
        </p:txBody>
      </p:sp>
      <p:sp>
        <p:nvSpPr>
          <p:cNvPr id="3" name="Text Placeholder 2">
            <a:extLst>
              <a:ext uri="{FF2B5EF4-FFF2-40B4-BE49-F238E27FC236}">
                <a16:creationId xmlns:a16="http://schemas.microsoft.com/office/drawing/2014/main" id="{67F06C81-8C42-AC84-5B65-622C400139F0}"/>
              </a:ext>
            </a:extLst>
          </p:cNvPr>
          <p:cNvSpPr>
            <a:spLocks noGrp="1"/>
          </p:cNvSpPr>
          <p:nvPr>
            <p:ph type="body" sz="quarter" idx="17"/>
          </p:nvPr>
        </p:nvSpPr>
        <p:spPr>
          <a:xfrm>
            <a:off x="376820" y="847416"/>
            <a:ext cx="10801201" cy="574944"/>
          </a:xfrm>
        </p:spPr>
        <p:txBody>
          <a:bodyPr/>
          <a:lstStyle/>
          <a:p>
            <a:pPr marL="0" indent="0">
              <a:buNone/>
            </a:pPr>
            <a:r>
              <a:rPr lang="en-US" sz="1600" dirty="0">
                <a:solidFill>
                  <a:schemeClr val="tx1"/>
                </a:solidFill>
                <a:latin typeface="Times New Roman" panose="02020603050405020304" pitchFamily="18" charset="0"/>
                <a:cs typeface="Times New Roman" panose="02020603050405020304" pitchFamily="18" charset="0"/>
              </a:rPr>
              <a:t>Table2</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1400" dirty="0">
                <a:solidFill>
                  <a:schemeClr val="tx1">
                    <a:lumMod val="85000"/>
                    <a:lumOff val="15000"/>
                  </a:schemeClr>
                </a:solidFill>
                <a:latin typeface="Times New Roman" panose="02020603050405020304" pitchFamily="18" charset="0"/>
                <a:cs typeface="Times New Roman" panose="02020603050405020304" pitchFamily="18" charset="0"/>
              </a:rPr>
              <a:t>Effect of solution heat treatment temperature and natural aging time on the strength and plastic properties of the 2017Aaluminium alloy. </a:t>
            </a:r>
            <a:endParaRPr lang="en-IN" sz="16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6D11CA2E-E505-5FA7-74B9-F15AC20E2C01}"/>
              </a:ext>
            </a:extLst>
          </p:cNvPr>
          <p:cNvGraphicFramePr>
            <a:graphicFrameLocks noGrp="1"/>
          </p:cNvGraphicFramePr>
          <p:nvPr>
            <p:extLst>
              <p:ext uri="{D42A27DB-BD31-4B8C-83A1-F6EECF244321}">
                <p14:modId xmlns:p14="http://schemas.microsoft.com/office/powerpoint/2010/main" val="3132840615"/>
              </p:ext>
            </p:extLst>
          </p:nvPr>
        </p:nvGraphicFramePr>
        <p:xfrm>
          <a:off x="1775519" y="1268760"/>
          <a:ext cx="8003802" cy="4186555"/>
        </p:xfrm>
        <a:graphic>
          <a:graphicData uri="http://schemas.openxmlformats.org/drawingml/2006/table">
            <a:tbl>
              <a:tblPr firstRow="1" firstCol="1" bandRow="1">
                <a:tableStyleId>{3B4B98B0-60AC-42C2-AFA5-B58CD77FA1E5}</a:tableStyleId>
              </a:tblPr>
              <a:tblGrid>
                <a:gridCol w="1356240">
                  <a:extLst>
                    <a:ext uri="{9D8B030D-6E8A-4147-A177-3AD203B41FA5}">
                      <a16:colId xmlns:a16="http://schemas.microsoft.com/office/drawing/2014/main" val="3349223145"/>
                    </a:ext>
                  </a:extLst>
                </a:gridCol>
                <a:gridCol w="1583784">
                  <a:extLst>
                    <a:ext uri="{9D8B030D-6E8A-4147-A177-3AD203B41FA5}">
                      <a16:colId xmlns:a16="http://schemas.microsoft.com/office/drawing/2014/main" val="1946511162"/>
                    </a:ext>
                  </a:extLst>
                </a:gridCol>
                <a:gridCol w="1407709">
                  <a:extLst>
                    <a:ext uri="{9D8B030D-6E8A-4147-A177-3AD203B41FA5}">
                      <a16:colId xmlns:a16="http://schemas.microsoft.com/office/drawing/2014/main" val="216020837"/>
                    </a:ext>
                  </a:extLst>
                </a:gridCol>
                <a:gridCol w="1224409">
                  <a:extLst>
                    <a:ext uri="{9D8B030D-6E8A-4147-A177-3AD203B41FA5}">
                      <a16:colId xmlns:a16="http://schemas.microsoft.com/office/drawing/2014/main" val="500678464"/>
                    </a:ext>
                  </a:extLst>
                </a:gridCol>
                <a:gridCol w="1279488">
                  <a:extLst>
                    <a:ext uri="{9D8B030D-6E8A-4147-A177-3AD203B41FA5}">
                      <a16:colId xmlns:a16="http://schemas.microsoft.com/office/drawing/2014/main" val="965163361"/>
                    </a:ext>
                  </a:extLst>
                </a:gridCol>
                <a:gridCol w="1152172">
                  <a:extLst>
                    <a:ext uri="{9D8B030D-6E8A-4147-A177-3AD203B41FA5}">
                      <a16:colId xmlns:a16="http://schemas.microsoft.com/office/drawing/2014/main" val="1216390214"/>
                    </a:ext>
                  </a:extLst>
                </a:gridCol>
              </a:tblGrid>
              <a:tr h="117337">
                <a:tc>
                  <a:txBody>
                    <a:bodyPr/>
                    <a:lstStyle/>
                    <a:p>
                      <a:pPr algn="ctr">
                        <a:lnSpc>
                          <a:spcPct val="107000"/>
                        </a:lnSpc>
                        <a:spcAft>
                          <a:spcPts val="800"/>
                        </a:spcAft>
                      </a:pPr>
                      <a:r>
                        <a:rPr lang="en-IN" sz="1600" kern="100" dirty="0">
                          <a:effectLst/>
                        </a:rPr>
                        <a:t>Aging</a:t>
                      </a:r>
                      <a:endParaRPr lang="en-IN" sz="1400" kern="100" dirty="0">
                        <a:effectLst/>
                      </a:endParaRPr>
                    </a:p>
                    <a:p>
                      <a:pPr algn="ctr">
                        <a:lnSpc>
                          <a:spcPct val="107000"/>
                        </a:lnSpc>
                        <a:spcAft>
                          <a:spcPts val="800"/>
                        </a:spcAft>
                      </a:pPr>
                      <a:r>
                        <a:rPr lang="en-IN" sz="1600" kern="100" dirty="0">
                          <a:effectLst/>
                        </a:rPr>
                        <a:t>Time</a:t>
                      </a:r>
                      <a:endParaRPr lang="en-IN" sz="1400" kern="100" dirty="0">
                        <a:solidFill>
                          <a:srgbClr val="BF8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400" kern="100" dirty="0">
                          <a:effectLst/>
                        </a:rPr>
                        <a:t>Solution Temperature, ◦C</a:t>
                      </a:r>
                      <a:endParaRPr lang="en-IN" sz="1400" kern="100" dirty="0">
                        <a:solidFill>
                          <a:srgbClr val="BF8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400" kern="100" dirty="0">
                          <a:effectLst/>
                        </a:rPr>
                        <a:t>Yield Strength R0.2, MPa</a:t>
                      </a:r>
                      <a:endParaRPr lang="en-IN" sz="1400" kern="100" dirty="0">
                        <a:solidFill>
                          <a:srgbClr val="BF8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400" kern="100" dirty="0">
                          <a:effectLst/>
                        </a:rPr>
                        <a:t>Tensile Strength Rm, MPa</a:t>
                      </a:r>
                      <a:endParaRPr lang="en-IN" sz="1400" kern="100" dirty="0">
                        <a:solidFill>
                          <a:srgbClr val="BF8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400" kern="100" dirty="0">
                          <a:effectLst/>
                        </a:rPr>
                        <a:t>Elongation A5, %</a:t>
                      </a:r>
                      <a:endParaRPr lang="en-IN" sz="1400" kern="100" dirty="0">
                        <a:solidFill>
                          <a:srgbClr val="BF8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400" kern="100" dirty="0">
                          <a:effectLst/>
                        </a:rPr>
                        <a:t>Reduction Z, %</a:t>
                      </a:r>
                      <a:endParaRPr lang="en-IN" sz="1400" kern="100" dirty="0">
                        <a:solidFill>
                          <a:srgbClr val="BF8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39454359"/>
                  </a:ext>
                </a:extLst>
              </a:tr>
              <a:tr h="319405">
                <a:tc>
                  <a:txBody>
                    <a:bodyPr/>
                    <a:lstStyle/>
                    <a:p>
                      <a:pPr algn="ctr">
                        <a:lnSpc>
                          <a:spcPct val="107000"/>
                        </a:lnSpc>
                        <a:spcAft>
                          <a:spcPts val="800"/>
                        </a:spcAft>
                      </a:pPr>
                      <a:r>
                        <a:rPr lang="en-IN" sz="1400" kern="100" dirty="0">
                          <a:effectLst/>
                        </a:rPr>
                        <a:t> </a:t>
                      </a:r>
                    </a:p>
                    <a:p>
                      <a:pPr algn="ctr">
                        <a:lnSpc>
                          <a:spcPct val="107000"/>
                        </a:lnSpc>
                        <a:spcAft>
                          <a:spcPts val="800"/>
                        </a:spcAft>
                      </a:pPr>
                      <a:r>
                        <a:rPr lang="en-IN" sz="1400" kern="100" dirty="0">
                          <a:effectLst/>
                        </a:rPr>
                        <a:t>4</a:t>
                      </a:r>
                      <a:endParaRPr lang="en-IN" sz="1400" kern="100" dirty="0">
                        <a:solidFill>
                          <a:srgbClr val="BF8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dirty="0">
                          <a:effectLst/>
                        </a:rPr>
                        <a:t>490</a:t>
                      </a:r>
                    </a:p>
                    <a:p>
                      <a:pPr algn="ctr">
                        <a:lnSpc>
                          <a:spcPct val="107000"/>
                        </a:lnSpc>
                        <a:spcAft>
                          <a:spcPts val="800"/>
                        </a:spcAft>
                      </a:pPr>
                      <a:r>
                        <a:rPr lang="en-IN" sz="1400" kern="100" dirty="0">
                          <a:effectLst/>
                        </a:rPr>
                        <a:t> </a:t>
                      </a:r>
                    </a:p>
                    <a:p>
                      <a:pPr algn="ctr">
                        <a:lnSpc>
                          <a:spcPct val="107000"/>
                        </a:lnSpc>
                        <a:spcAft>
                          <a:spcPts val="800"/>
                        </a:spcAft>
                      </a:pPr>
                      <a:r>
                        <a:rPr lang="en-IN" sz="1400" kern="100" dirty="0">
                          <a:effectLst/>
                        </a:rPr>
                        <a:t>510</a:t>
                      </a:r>
                      <a:endParaRPr lang="en-IN" sz="1400" kern="100" dirty="0">
                        <a:solidFill>
                          <a:srgbClr val="BF8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211.1</a:t>
                      </a:r>
                    </a:p>
                    <a:p>
                      <a:pPr algn="ctr">
                        <a:lnSpc>
                          <a:spcPct val="107000"/>
                        </a:lnSpc>
                        <a:spcAft>
                          <a:spcPts val="800"/>
                        </a:spcAft>
                      </a:pPr>
                      <a:r>
                        <a:rPr lang="en-IN" sz="1400" kern="100">
                          <a:effectLst/>
                        </a:rPr>
                        <a:t> </a:t>
                      </a:r>
                    </a:p>
                    <a:p>
                      <a:pPr algn="ctr">
                        <a:lnSpc>
                          <a:spcPct val="107000"/>
                        </a:lnSpc>
                        <a:spcAft>
                          <a:spcPts val="800"/>
                        </a:spcAft>
                      </a:pPr>
                      <a:r>
                        <a:rPr lang="en-IN" sz="1400" kern="100">
                          <a:effectLst/>
                        </a:rPr>
                        <a:t>223.9</a:t>
                      </a:r>
                      <a:endParaRPr lang="en-IN" sz="1400" kern="100">
                        <a:solidFill>
                          <a:srgbClr val="BF8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352.3</a:t>
                      </a:r>
                    </a:p>
                    <a:p>
                      <a:pPr algn="ctr">
                        <a:lnSpc>
                          <a:spcPct val="107000"/>
                        </a:lnSpc>
                        <a:spcAft>
                          <a:spcPts val="800"/>
                        </a:spcAft>
                      </a:pPr>
                      <a:r>
                        <a:rPr lang="en-IN" sz="1400" kern="100">
                          <a:effectLst/>
                        </a:rPr>
                        <a:t> </a:t>
                      </a:r>
                    </a:p>
                    <a:p>
                      <a:pPr algn="ctr">
                        <a:lnSpc>
                          <a:spcPct val="107000"/>
                        </a:lnSpc>
                        <a:spcAft>
                          <a:spcPts val="800"/>
                        </a:spcAft>
                      </a:pPr>
                      <a:r>
                        <a:rPr lang="en-IN" sz="1400" kern="100">
                          <a:effectLst/>
                        </a:rPr>
                        <a:t>416.4</a:t>
                      </a:r>
                      <a:endParaRPr lang="en-IN" sz="1400" kern="100">
                        <a:solidFill>
                          <a:srgbClr val="BF8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8.0</a:t>
                      </a:r>
                    </a:p>
                    <a:p>
                      <a:pPr algn="ctr">
                        <a:lnSpc>
                          <a:spcPct val="107000"/>
                        </a:lnSpc>
                        <a:spcAft>
                          <a:spcPts val="800"/>
                        </a:spcAft>
                      </a:pPr>
                      <a:r>
                        <a:rPr lang="en-IN" sz="1400" kern="100">
                          <a:effectLst/>
                        </a:rPr>
                        <a:t> </a:t>
                      </a:r>
                    </a:p>
                    <a:p>
                      <a:pPr algn="ctr">
                        <a:lnSpc>
                          <a:spcPct val="107000"/>
                        </a:lnSpc>
                        <a:spcAft>
                          <a:spcPts val="800"/>
                        </a:spcAft>
                      </a:pPr>
                      <a:r>
                        <a:rPr lang="en-IN" sz="1400" kern="100">
                          <a:effectLst/>
                        </a:rPr>
                        <a:t>16.3</a:t>
                      </a:r>
                      <a:endParaRPr lang="en-IN" sz="1400" kern="100">
                        <a:solidFill>
                          <a:srgbClr val="BF8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4.85</a:t>
                      </a:r>
                    </a:p>
                    <a:p>
                      <a:pPr algn="ctr">
                        <a:lnSpc>
                          <a:spcPct val="107000"/>
                        </a:lnSpc>
                        <a:spcAft>
                          <a:spcPts val="800"/>
                        </a:spcAft>
                      </a:pPr>
                      <a:r>
                        <a:rPr lang="en-IN" sz="1400" kern="100">
                          <a:effectLst/>
                        </a:rPr>
                        <a:t> </a:t>
                      </a:r>
                    </a:p>
                    <a:p>
                      <a:pPr algn="ctr">
                        <a:lnSpc>
                          <a:spcPct val="107000"/>
                        </a:lnSpc>
                        <a:spcAft>
                          <a:spcPts val="800"/>
                        </a:spcAft>
                      </a:pPr>
                      <a:r>
                        <a:rPr lang="en-IN" sz="1400" kern="100">
                          <a:effectLst/>
                        </a:rPr>
                        <a:t>15.7</a:t>
                      </a:r>
                      <a:endParaRPr lang="en-IN" sz="1400" kern="100">
                        <a:solidFill>
                          <a:srgbClr val="BF8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6389043"/>
                  </a:ext>
                </a:extLst>
              </a:tr>
              <a:tr h="0">
                <a:tc>
                  <a:txBody>
                    <a:bodyPr/>
                    <a:lstStyle/>
                    <a:p>
                      <a:pPr algn="ctr">
                        <a:lnSpc>
                          <a:spcPct val="107000"/>
                        </a:lnSpc>
                        <a:spcAft>
                          <a:spcPts val="800"/>
                        </a:spcAft>
                      </a:pPr>
                      <a:r>
                        <a:rPr lang="en-IN" sz="1400" kern="100" dirty="0">
                          <a:effectLst/>
                        </a:rPr>
                        <a:t> </a:t>
                      </a:r>
                    </a:p>
                    <a:p>
                      <a:pPr algn="ctr">
                        <a:lnSpc>
                          <a:spcPct val="107000"/>
                        </a:lnSpc>
                        <a:spcAft>
                          <a:spcPts val="800"/>
                        </a:spcAft>
                      </a:pPr>
                      <a:r>
                        <a:rPr lang="en-IN" sz="1400" kern="100" dirty="0">
                          <a:effectLst/>
                        </a:rPr>
                        <a:t>24</a:t>
                      </a:r>
                      <a:endParaRPr lang="en-IN" sz="1400" kern="100" dirty="0">
                        <a:solidFill>
                          <a:srgbClr val="BF8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490</a:t>
                      </a:r>
                    </a:p>
                    <a:p>
                      <a:pPr algn="ctr">
                        <a:lnSpc>
                          <a:spcPct val="107000"/>
                        </a:lnSpc>
                        <a:spcAft>
                          <a:spcPts val="800"/>
                        </a:spcAft>
                      </a:pPr>
                      <a:r>
                        <a:rPr lang="en-IN" sz="1400" kern="100">
                          <a:effectLst/>
                        </a:rPr>
                        <a:t> </a:t>
                      </a:r>
                    </a:p>
                    <a:p>
                      <a:pPr algn="ctr">
                        <a:lnSpc>
                          <a:spcPct val="107000"/>
                        </a:lnSpc>
                        <a:spcAft>
                          <a:spcPts val="800"/>
                        </a:spcAft>
                      </a:pPr>
                      <a:r>
                        <a:rPr lang="en-IN" sz="1400" kern="100">
                          <a:effectLst/>
                        </a:rPr>
                        <a:t>510</a:t>
                      </a:r>
                      <a:endParaRPr lang="en-IN" sz="1400" kern="100">
                        <a:solidFill>
                          <a:srgbClr val="BF8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237.8</a:t>
                      </a:r>
                    </a:p>
                    <a:p>
                      <a:pPr algn="ctr">
                        <a:lnSpc>
                          <a:spcPct val="107000"/>
                        </a:lnSpc>
                        <a:spcAft>
                          <a:spcPts val="800"/>
                        </a:spcAft>
                      </a:pPr>
                      <a:r>
                        <a:rPr lang="en-IN" sz="1400" kern="100">
                          <a:effectLst/>
                        </a:rPr>
                        <a:t> </a:t>
                      </a:r>
                    </a:p>
                    <a:p>
                      <a:pPr algn="ctr">
                        <a:lnSpc>
                          <a:spcPct val="107000"/>
                        </a:lnSpc>
                        <a:spcAft>
                          <a:spcPts val="800"/>
                        </a:spcAft>
                      </a:pPr>
                      <a:r>
                        <a:rPr lang="en-IN" sz="1400" kern="100">
                          <a:effectLst/>
                        </a:rPr>
                        <a:t>254.6</a:t>
                      </a:r>
                      <a:endParaRPr lang="en-IN" sz="1400" kern="100">
                        <a:solidFill>
                          <a:srgbClr val="BF8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362.6</a:t>
                      </a:r>
                    </a:p>
                    <a:p>
                      <a:pPr algn="ctr">
                        <a:lnSpc>
                          <a:spcPct val="107000"/>
                        </a:lnSpc>
                        <a:spcAft>
                          <a:spcPts val="800"/>
                        </a:spcAft>
                      </a:pPr>
                      <a:r>
                        <a:rPr lang="en-IN" sz="1400" kern="100">
                          <a:effectLst/>
                        </a:rPr>
                        <a:t> </a:t>
                      </a:r>
                    </a:p>
                    <a:p>
                      <a:pPr algn="ctr">
                        <a:lnSpc>
                          <a:spcPct val="107000"/>
                        </a:lnSpc>
                        <a:spcAft>
                          <a:spcPts val="800"/>
                        </a:spcAft>
                      </a:pPr>
                      <a:r>
                        <a:rPr lang="en-IN" sz="1400" kern="100">
                          <a:effectLst/>
                        </a:rPr>
                        <a:t>438.4</a:t>
                      </a:r>
                      <a:endParaRPr lang="en-IN" sz="1400" kern="100">
                        <a:solidFill>
                          <a:srgbClr val="BF8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dirty="0">
                          <a:effectLst/>
                        </a:rPr>
                        <a:t>6.35</a:t>
                      </a:r>
                    </a:p>
                    <a:p>
                      <a:pPr algn="ctr">
                        <a:lnSpc>
                          <a:spcPct val="107000"/>
                        </a:lnSpc>
                        <a:spcAft>
                          <a:spcPts val="800"/>
                        </a:spcAft>
                      </a:pPr>
                      <a:r>
                        <a:rPr lang="en-IN" sz="1400" kern="100" dirty="0">
                          <a:effectLst/>
                        </a:rPr>
                        <a:t> </a:t>
                      </a:r>
                    </a:p>
                    <a:p>
                      <a:pPr algn="ctr">
                        <a:lnSpc>
                          <a:spcPct val="107000"/>
                        </a:lnSpc>
                        <a:spcAft>
                          <a:spcPts val="800"/>
                        </a:spcAft>
                      </a:pPr>
                      <a:r>
                        <a:rPr lang="en-IN" sz="1400" kern="100" dirty="0">
                          <a:effectLst/>
                        </a:rPr>
                        <a:t>15.3</a:t>
                      </a:r>
                      <a:endParaRPr lang="en-IN" sz="1400" kern="100" dirty="0">
                        <a:solidFill>
                          <a:srgbClr val="BF8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dirty="0">
                          <a:effectLst/>
                        </a:rPr>
                        <a:t>4.45</a:t>
                      </a:r>
                    </a:p>
                    <a:p>
                      <a:pPr algn="ctr">
                        <a:lnSpc>
                          <a:spcPct val="107000"/>
                        </a:lnSpc>
                        <a:spcAft>
                          <a:spcPts val="800"/>
                        </a:spcAft>
                      </a:pPr>
                      <a:r>
                        <a:rPr lang="en-IN" sz="1400" kern="100" dirty="0">
                          <a:effectLst/>
                        </a:rPr>
                        <a:t> </a:t>
                      </a:r>
                    </a:p>
                    <a:p>
                      <a:pPr algn="ctr">
                        <a:lnSpc>
                          <a:spcPct val="107000"/>
                        </a:lnSpc>
                        <a:spcAft>
                          <a:spcPts val="800"/>
                        </a:spcAft>
                      </a:pPr>
                      <a:r>
                        <a:rPr lang="en-IN" sz="1400" kern="100" dirty="0">
                          <a:effectLst/>
                        </a:rPr>
                        <a:t>14.25</a:t>
                      </a:r>
                      <a:endParaRPr lang="en-IN" sz="1400" kern="100" dirty="0">
                        <a:solidFill>
                          <a:srgbClr val="BF8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7836266"/>
                  </a:ext>
                </a:extLst>
              </a:tr>
              <a:tr h="0">
                <a:tc>
                  <a:txBody>
                    <a:bodyPr/>
                    <a:lstStyle/>
                    <a:p>
                      <a:pPr algn="ctr">
                        <a:lnSpc>
                          <a:spcPct val="107000"/>
                        </a:lnSpc>
                        <a:spcAft>
                          <a:spcPts val="800"/>
                        </a:spcAft>
                      </a:pPr>
                      <a:r>
                        <a:rPr lang="en-IN" sz="1400" kern="100" dirty="0">
                          <a:effectLst/>
                        </a:rPr>
                        <a:t> </a:t>
                      </a:r>
                    </a:p>
                    <a:p>
                      <a:pPr algn="ctr">
                        <a:lnSpc>
                          <a:spcPct val="107000"/>
                        </a:lnSpc>
                        <a:spcAft>
                          <a:spcPts val="800"/>
                        </a:spcAft>
                      </a:pPr>
                      <a:r>
                        <a:rPr lang="en-IN" sz="1400" kern="100" dirty="0">
                          <a:effectLst/>
                        </a:rPr>
                        <a:t>48</a:t>
                      </a:r>
                      <a:endParaRPr lang="en-IN" sz="1400" kern="100" dirty="0">
                        <a:solidFill>
                          <a:srgbClr val="BF8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dirty="0">
                          <a:effectLst/>
                        </a:rPr>
                        <a:t>490</a:t>
                      </a:r>
                    </a:p>
                    <a:p>
                      <a:pPr algn="ctr">
                        <a:lnSpc>
                          <a:spcPct val="107000"/>
                        </a:lnSpc>
                        <a:spcAft>
                          <a:spcPts val="800"/>
                        </a:spcAft>
                      </a:pPr>
                      <a:r>
                        <a:rPr lang="en-IN" sz="1400" kern="100" dirty="0">
                          <a:effectLst/>
                        </a:rPr>
                        <a:t> </a:t>
                      </a:r>
                    </a:p>
                    <a:p>
                      <a:pPr algn="ctr">
                        <a:lnSpc>
                          <a:spcPct val="107000"/>
                        </a:lnSpc>
                        <a:spcAft>
                          <a:spcPts val="800"/>
                        </a:spcAft>
                      </a:pPr>
                      <a:r>
                        <a:rPr lang="en-IN" sz="1400" kern="100" dirty="0">
                          <a:effectLst/>
                        </a:rPr>
                        <a:t>510</a:t>
                      </a:r>
                      <a:endParaRPr lang="en-IN" sz="1400" kern="100" dirty="0">
                        <a:solidFill>
                          <a:srgbClr val="BF8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243.8</a:t>
                      </a:r>
                    </a:p>
                    <a:p>
                      <a:pPr algn="ctr">
                        <a:lnSpc>
                          <a:spcPct val="107000"/>
                        </a:lnSpc>
                        <a:spcAft>
                          <a:spcPts val="800"/>
                        </a:spcAft>
                      </a:pPr>
                      <a:r>
                        <a:rPr lang="en-IN" sz="1400" kern="100">
                          <a:effectLst/>
                        </a:rPr>
                        <a:t> </a:t>
                      </a:r>
                    </a:p>
                    <a:p>
                      <a:pPr algn="ctr">
                        <a:lnSpc>
                          <a:spcPct val="107000"/>
                        </a:lnSpc>
                        <a:spcAft>
                          <a:spcPts val="800"/>
                        </a:spcAft>
                      </a:pPr>
                      <a:r>
                        <a:rPr lang="en-IN" sz="1400" kern="100">
                          <a:effectLst/>
                        </a:rPr>
                        <a:t>261.6</a:t>
                      </a:r>
                      <a:endParaRPr lang="en-IN" sz="1400" kern="100">
                        <a:solidFill>
                          <a:srgbClr val="BF8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374.6</a:t>
                      </a:r>
                    </a:p>
                    <a:p>
                      <a:pPr algn="ctr">
                        <a:lnSpc>
                          <a:spcPct val="107000"/>
                        </a:lnSpc>
                        <a:spcAft>
                          <a:spcPts val="800"/>
                        </a:spcAft>
                      </a:pPr>
                      <a:r>
                        <a:rPr lang="en-IN" sz="1400" kern="100">
                          <a:effectLst/>
                        </a:rPr>
                        <a:t> </a:t>
                      </a:r>
                    </a:p>
                    <a:p>
                      <a:pPr algn="ctr">
                        <a:lnSpc>
                          <a:spcPct val="107000"/>
                        </a:lnSpc>
                        <a:spcAft>
                          <a:spcPts val="800"/>
                        </a:spcAft>
                      </a:pPr>
                      <a:r>
                        <a:rPr lang="en-IN" sz="1400" kern="100">
                          <a:effectLst/>
                        </a:rPr>
                        <a:t>444.4</a:t>
                      </a:r>
                      <a:endParaRPr lang="en-IN" sz="1400" kern="100">
                        <a:solidFill>
                          <a:srgbClr val="BF8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7.5</a:t>
                      </a:r>
                    </a:p>
                    <a:p>
                      <a:pPr algn="ctr">
                        <a:lnSpc>
                          <a:spcPct val="107000"/>
                        </a:lnSpc>
                        <a:spcAft>
                          <a:spcPts val="800"/>
                        </a:spcAft>
                      </a:pPr>
                      <a:r>
                        <a:rPr lang="en-IN" sz="1400" kern="100">
                          <a:effectLst/>
                        </a:rPr>
                        <a:t> </a:t>
                      </a:r>
                    </a:p>
                    <a:p>
                      <a:pPr algn="ctr">
                        <a:lnSpc>
                          <a:spcPct val="107000"/>
                        </a:lnSpc>
                        <a:spcAft>
                          <a:spcPts val="800"/>
                        </a:spcAft>
                      </a:pPr>
                      <a:r>
                        <a:rPr lang="en-IN" sz="1400" kern="100">
                          <a:effectLst/>
                        </a:rPr>
                        <a:t>14.9</a:t>
                      </a:r>
                      <a:endParaRPr lang="en-IN" sz="1400" kern="100">
                        <a:solidFill>
                          <a:srgbClr val="BF8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dirty="0">
                          <a:effectLst/>
                        </a:rPr>
                        <a:t>5.65</a:t>
                      </a:r>
                    </a:p>
                    <a:p>
                      <a:pPr algn="ctr">
                        <a:lnSpc>
                          <a:spcPct val="107000"/>
                        </a:lnSpc>
                        <a:spcAft>
                          <a:spcPts val="800"/>
                        </a:spcAft>
                      </a:pPr>
                      <a:r>
                        <a:rPr lang="en-IN" sz="1400" kern="100" dirty="0">
                          <a:effectLst/>
                        </a:rPr>
                        <a:t> </a:t>
                      </a:r>
                    </a:p>
                    <a:p>
                      <a:pPr algn="ctr">
                        <a:lnSpc>
                          <a:spcPct val="107000"/>
                        </a:lnSpc>
                        <a:spcAft>
                          <a:spcPts val="800"/>
                        </a:spcAft>
                      </a:pPr>
                      <a:r>
                        <a:rPr lang="en-IN" sz="1400" kern="100" dirty="0">
                          <a:effectLst/>
                        </a:rPr>
                        <a:t>13.4</a:t>
                      </a:r>
                      <a:endParaRPr lang="en-IN" sz="1400" kern="100" dirty="0">
                        <a:solidFill>
                          <a:srgbClr val="BF8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47941713"/>
                  </a:ext>
                </a:extLst>
              </a:tr>
              <a:tr h="0">
                <a:tc>
                  <a:txBody>
                    <a:bodyPr/>
                    <a:lstStyle/>
                    <a:p>
                      <a:pPr algn="ctr">
                        <a:lnSpc>
                          <a:spcPct val="107000"/>
                        </a:lnSpc>
                        <a:spcAft>
                          <a:spcPts val="800"/>
                        </a:spcAft>
                      </a:pPr>
                      <a:r>
                        <a:rPr lang="en-IN" sz="1400" kern="100" dirty="0">
                          <a:effectLst/>
                        </a:rPr>
                        <a:t> </a:t>
                      </a:r>
                    </a:p>
                    <a:p>
                      <a:pPr algn="ctr">
                        <a:lnSpc>
                          <a:spcPct val="107000"/>
                        </a:lnSpc>
                        <a:spcAft>
                          <a:spcPts val="800"/>
                        </a:spcAft>
                      </a:pPr>
                      <a:r>
                        <a:rPr lang="en-IN" sz="1400" kern="100" dirty="0">
                          <a:effectLst/>
                        </a:rPr>
                        <a:t>70</a:t>
                      </a:r>
                      <a:endParaRPr lang="en-IN" sz="1400" kern="100" dirty="0">
                        <a:solidFill>
                          <a:srgbClr val="BF8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dirty="0">
                          <a:effectLst/>
                        </a:rPr>
                        <a:t>490</a:t>
                      </a:r>
                    </a:p>
                    <a:p>
                      <a:pPr algn="ctr">
                        <a:lnSpc>
                          <a:spcPct val="107000"/>
                        </a:lnSpc>
                        <a:spcAft>
                          <a:spcPts val="800"/>
                        </a:spcAft>
                      </a:pPr>
                      <a:r>
                        <a:rPr lang="en-IN" sz="1400" kern="100" dirty="0">
                          <a:effectLst/>
                        </a:rPr>
                        <a:t> </a:t>
                      </a:r>
                    </a:p>
                    <a:p>
                      <a:pPr algn="ctr">
                        <a:lnSpc>
                          <a:spcPct val="107000"/>
                        </a:lnSpc>
                        <a:spcAft>
                          <a:spcPts val="800"/>
                        </a:spcAft>
                      </a:pPr>
                      <a:r>
                        <a:rPr lang="en-IN" sz="1400" kern="100" dirty="0">
                          <a:effectLst/>
                        </a:rPr>
                        <a:t>510</a:t>
                      </a:r>
                      <a:endParaRPr lang="en-IN" sz="1400" kern="100" dirty="0">
                        <a:solidFill>
                          <a:srgbClr val="BF8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dirty="0">
                          <a:effectLst/>
                        </a:rPr>
                        <a:t>251.65</a:t>
                      </a:r>
                    </a:p>
                    <a:p>
                      <a:pPr algn="ctr">
                        <a:lnSpc>
                          <a:spcPct val="107000"/>
                        </a:lnSpc>
                        <a:spcAft>
                          <a:spcPts val="800"/>
                        </a:spcAft>
                      </a:pPr>
                      <a:r>
                        <a:rPr lang="en-IN" sz="1400" kern="100" dirty="0">
                          <a:effectLst/>
                        </a:rPr>
                        <a:t> </a:t>
                      </a:r>
                    </a:p>
                    <a:p>
                      <a:pPr algn="ctr">
                        <a:lnSpc>
                          <a:spcPct val="107000"/>
                        </a:lnSpc>
                        <a:spcAft>
                          <a:spcPts val="800"/>
                        </a:spcAft>
                      </a:pPr>
                      <a:r>
                        <a:rPr lang="en-IN" sz="1400" kern="100" dirty="0">
                          <a:effectLst/>
                        </a:rPr>
                        <a:t>268.7</a:t>
                      </a:r>
                      <a:endParaRPr lang="en-IN" sz="1400" kern="100" dirty="0">
                        <a:solidFill>
                          <a:srgbClr val="BF8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dirty="0">
                          <a:effectLst/>
                        </a:rPr>
                        <a:t>398.35</a:t>
                      </a:r>
                    </a:p>
                    <a:p>
                      <a:pPr algn="ctr">
                        <a:lnSpc>
                          <a:spcPct val="107000"/>
                        </a:lnSpc>
                        <a:spcAft>
                          <a:spcPts val="800"/>
                        </a:spcAft>
                      </a:pPr>
                      <a:r>
                        <a:rPr lang="en-IN" sz="1400" kern="100" dirty="0">
                          <a:effectLst/>
                        </a:rPr>
                        <a:t> </a:t>
                      </a:r>
                    </a:p>
                    <a:p>
                      <a:pPr algn="ctr">
                        <a:lnSpc>
                          <a:spcPct val="107000"/>
                        </a:lnSpc>
                        <a:spcAft>
                          <a:spcPts val="800"/>
                        </a:spcAft>
                      </a:pPr>
                      <a:r>
                        <a:rPr lang="en-IN" sz="1400" kern="100" dirty="0">
                          <a:effectLst/>
                        </a:rPr>
                        <a:t>450.5</a:t>
                      </a:r>
                      <a:endParaRPr lang="en-IN" sz="1400" kern="100" dirty="0">
                        <a:solidFill>
                          <a:srgbClr val="BF8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dirty="0">
                          <a:effectLst/>
                        </a:rPr>
                        <a:t>8.85</a:t>
                      </a:r>
                    </a:p>
                    <a:p>
                      <a:pPr algn="ctr">
                        <a:lnSpc>
                          <a:spcPct val="107000"/>
                        </a:lnSpc>
                        <a:spcAft>
                          <a:spcPts val="800"/>
                        </a:spcAft>
                      </a:pPr>
                      <a:r>
                        <a:rPr lang="en-IN" sz="1400" kern="100" dirty="0">
                          <a:effectLst/>
                        </a:rPr>
                        <a:t> </a:t>
                      </a:r>
                    </a:p>
                    <a:p>
                      <a:pPr algn="ctr">
                        <a:lnSpc>
                          <a:spcPct val="107000"/>
                        </a:lnSpc>
                        <a:spcAft>
                          <a:spcPts val="800"/>
                        </a:spcAft>
                      </a:pPr>
                      <a:r>
                        <a:rPr lang="en-IN" sz="1400" kern="100" dirty="0">
                          <a:effectLst/>
                        </a:rPr>
                        <a:t>14.65</a:t>
                      </a:r>
                      <a:endParaRPr lang="en-IN" sz="1400" kern="100" dirty="0">
                        <a:solidFill>
                          <a:srgbClr val="BF8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dirty="0">
                          <a:effectLst/>
                        </a:rPr>
                        <a:t>7.3</a:t>
                      </a:r>
                    </a:p>
                    <a:p>
                      <a:pPr algn="ctr">
                        <a:lnSpc>
                          <a:spcPct val="107000"/>
                        </a:lnSpc>
                        <a:spcAft>
                          <a:spcPts val="800"/>
                        </a:spcAft>
                      </a:pPr>
                      <a:r>
                        <a:rPr lang="en-IN" sz="1400" kern="100" dirty="0">
                          <a:effectLst/>
                        </a:rPr>
                        <a:t> </a:t>
                      </a:r>
                    </a:p>
                    <a:p>
                      <a:pPr algn="ctr">
                        <a:lnSpc>
                          <a:spcPct val="107000"/>
                        </a:lnSpc>
                        <a:spcAft>
                          <a:spcPts val="800"/>
                        </a:spcAft>
                      </a:pPr>
                      <a:r>
                        <a:rPr lang="en-IN" sz="1400" kern="100" dirty="0">
                          <a:effectLst/>
                        </a:rPr>
                        <a:t>12.5</a:t>
                      </a:r>
                      <a:endParaRPr lang="en-IN" sz="1400" kern="100" dirty="0">
                        <a:solidFill>
                          <a:srgbClr val="BF8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6914515"/>
                  </a:ext>
                </a:extLst>
              </a:tr>
            </a:tbl>
          </a:graphicData>
        </a:graphic>
      </p:graphicFrame>
      <p:sp>
        <p:nvSpPr>
          <p:cNvPr id="8" name="Rectangle 1">
            <a:extLst>
              <a:ext uri="{FF2B5EF4-FFF2-40B4-BE49-F238E27FC236}">
                <a16:creationId xmlns:a16="http://schemas.microsoft.com/office/drawing/2014/main" id="{FD148B7A-D344-B5D7-CE03-714B83DE6BA7}"/>
              </a:ext>
            </a:extLst>
          </p:cNvPr>
          <p:cNvSpPr>
            <a:spLocks noChangeArrowheads="1"/>
          </p:cNvSpPr>
          <p:nvPr/>
        </p:nvSpPr>
        <p:spPr bwMode="auto">
          <a:xfrm>
            <a:off x="2052638" y="23701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3724167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Title 4"/>
          <p:cNvPicPr>
            <a:picLocks noGrp="1"/>
          </p:cNvPicPr>
          <p:nvPr>
            <p:ph type="title" idx="4294967295"/>
          </p:nvPr>
        </p:nvPicPr>
        <p:blipFill>
          <a:blip r:embed="rId2"/>
          <a:srcRect/>
          <a:stretch>
            <a:fillRect/>
          </a:stretch>
        </p:blipFill>
        <p:spPr bwMode="gray">
          <a:xfrm>
            <a:off x="2999657" y="-79375"/>
            <a:ext cx="6644406" cy="944562"/>
          </a:xfrm>
          <a:prstGeom prst="rect">
            <a:avLst/>
          </a:prstGeom>
          <a:noFill/>
          <a:ln>
            <a:noFill/>
          </a:ln>
        </p:spPr>
      </p:pic>
      <p:sp>
        <p:nvSpPr>
          <p:cNvPr id="1048715" name="Slide Number Placeholder 3"/>
          <p:cNvSpPr txBox="1"/>
          <p:nvPr/>
        </p:nvSpPr>
        <p:spPr bwMode="gray">
          <a:xfrm>
            <a:off x="11366500" y="6096000"/>
            <a:ext cx="596900" cy="365125"/>
          </a:xfrm>
          <a:prstGeom prst="rect">
            <a:avLst/>
          </a:prstGeom>
          <a:noFill/>
          <a:ln>
            <a:noFill/>
          </a:ln>
        </p:spPr>
        <p:txBody>
          <a:bodyPr vert="horz" lIns="91440" tIns="45720" rIns="91440" bIns="45720" anchor="ctr"/>
          <a:lstStyle>
            <a:lvl1pPr marL="342900" indent="-342900" algn="l" rtl="0" eaLnBrk="0" fontAlgn="base" latinLnBrk="0" hangingPunct="0">
              <a:lnSpc>
                <a:spcPct val="100000"/>
              </a:lnSpc>
              <a:spcBef>
                <a:spcPts val="1000"/>
              </a:spcBef>
              <a:spcAft>
                <a:spcPct val="0"/>
              </a:spcAft>
              <a:buClr>
                <a:schemeClr val="accent1"/>
              </a:buClr>
              <a:buSzPct val="80000"/>
              <a:buFont typeface="Wingdings 3" pitchFamily="18" charset="2"/>
              <a:buChar char=""/>
              <a:defRPr sz="1800" b="0" i="0" u="none" baseline="0">
                <a:solidFill>
                  <a:srgbClr val="404040"/>
                </a:solidFill>
                <a:latin typeface="Trebuchet MS" pitchFamily="34" charset="0"/>
                <a:sym typeface="Nobel-Book"/>
              </a:defRPr>
            </a:lvl1pPr>
            <a:lvl2pPr marL="742950" indent="-285750" algn="l" rtl="0" eaLnBrk="0" fontAlgn="base" latinLnBrk="0" hangingPunct="0">
              <a:lnSpc>
                <a:spcPct val="100000"/>
              </a:lnSpc>
              <a:spcBef>
                <a:spcPts val="1000"/>
              </a:spcBef>
              <a:spcAft>
                <a:spcPct val="0"/>
              </a:spcAft>
              <a:buClr>
                <a:schemeClr val="accent1"/>
              </a:buClr>
              <a:buSzPct val="80000"/>
              <a:buFont typeface="Wingdings 3" pitchFamily="18" charset="2"/>
              <a:buChar char=""/>
              <a:defRPr sz="1600" b="0" i="0" u="none" baseline="0">
                <a:solidFill>
                  <a:srgbClr val="404040"/>
                </a:solidFill>
                <a:latin typeface="Trebuchet MS" pitchFamily="34" charset="0"/>
                <a:sym typeface="Nobel-Book"/>
              </a:defRPr>
            </a:lvl2pPr>
            <a:lvl3pPr marL="1143000" indent="-228600" algn="l" rtl="0" eaLnBrk="0" fontAlgn="base" latinLnBrk="0" hangingPunct="0">
              <a:lnSpc>
                <a:spcPct val="100000"/>
              </a:lnSpc>
              <a:spcBef>
                <a:spcPts val="1000"/>
              </a:spcBef>
              <a:spcAft>
                <a:spcPct val="0"/>
              </a:spcAft>
              <a:buClr>
                <a:schemeClr val="accent1"/>
              </a:buClr>
              <a:buSzPct val="80000"/>
              <a:buFont typeface="Wingdings 3" pitchFamily="18" charset="2"/>
              <a:buChar char=""/>
              <a:defRPr sz="1400" b="0" i="0" u="none" baseline="0">
                <a:solidFill>
                  <a:srgbClr val="404040"/>
                </a:solidFill>
                <a:latin typeface="Trebuchet MS" pitchFamily="34" charset="0"/>
                <a:sym typeface="Nobel-Book"/>
              </a:defRPr>
            </a:lvl3pPr>
            <a:lvl4pPr marL="1600200" indent="-228600" algn="l" rtl="0" eaLnBrk="0" fontAlgn="base" latinLnBrk="0" hangingPunct="0">
              <a:lnSpc>
                <a:spcPct val="100000"/>
              </a:lnSpc>
              <a:spcBef>
                <a:spcPts val="1000"/>
              </a:spcBef>
              <a:spcAft>
                <a:spcPct val="0"/>
              </a:spcAft>
              <a:buClr>
                <a:schemeClr val="accent1"/>
              </a:buClr>
              <a:buSzPct val="80000"/>
              <a:buFont typeface="Wingdings 3" pitchFamily="18" charset="2"/>
              <a:buChar char=""/>
              <a:defRPr sz="1200" b="0" i="0" u="none" baseline="0">
                <a:solidFill>
                  <a:srgbClr val="404040"/>
                </a:solidFill>
                <a:latin typeface="Trebuchet MS" pitchFamily="34" charset="0"/>
                <a:sym typeface="Nobel-Book"/>
              </a:defRPr>
            </a:lvl4pPr>
            <a:lvl5pPr marL="2057400" indent="-228600" algn="l" rtl="0" eaLnBrk="0" fontAlgn="base" latinLnBrk="0" hangingPunct="0">
              <a:lnSpc>
                <a:spcPct val="100000"/>
              </a:lnSpc>
              <a:spcBef>
                <a:spcPts val="1000"/>
              </a:spcBef>
              <a:spcAft>
                <a:spcPct val="0"/>
              </a:spcAft>
              <a:buClr>
                <a:schemeClr val="accent1"/>
              </a:buClr>
              <a:buSzPct val="80000"/>
              <a:buFont typeface="Wingdings 3" pitchFamily="18" charset="2"/>
              <a:buChar char=""/>
              <a:defRPr sz="1200" b="0" i="0" u="none" baseline="0">
                <a:solidFill>
                  <a:srgbClr val="404040"/>
                </a:solidFill>
                <a:latin typeface="Trebuchet MS" pitchFamily="34" charset="0"/>
                <a:sym typeface="Nobel-Book"/>
              </a:defRPr>
            </a:lvl5pPr>
          </a:lstStyle>
          <a:p>
            <a:pPr marL="0" lvl="0" indent="0" algn="ctr" eaLnBrk="1" hangingPunct="1">
              <a:spcBef>
                <a:spcPct val="0"/>
              </a:spcBef>
              <a:buSzPct val="100000"/>
              <a:buFontTx/>
              <a:buNone/>
            </a:pPr>
            <a:fld id="{566ABCEB-ACFC-4714-9973-3DA970169C29}" type="slidenum">
              <a:rPr lang="en-NZ" altLang="en-US" sz="900">
                <a:solidFill>
                  <a:schemeClr val="dk1"/>
                </a:solidFill>
                <a:latin typeface="Roboto Medium"/>
                <a:ea typeface="Roboto Medium"/>
              </a:rPr>
              <a:pPr marL="0" lvl="0" indent="0" algn="ctr" eaLnBrk="1" hangingPunct="1">
                <a:spcBef>
                  <a:spcPct val="0"/>
                </a:spcBef>
                <a:buSzPct val="100000"/>
                <a:buFontTx/>
                <a:buNone/>
              </a:pPr>
              <a:t>11</a:t>
            </a:fld>
            <a:endParaRPr lang="en-NZ" altLang="en-US" sz="900">
              <a:solidFill>
                <a:schemeClr val="dk1"/>
              </a:solidFill>
              <a:latin typeface="Roboto Medium"/>
              <a:ea typeface="Roboto Medium"/>
            </a:endParaRPr>
          </a:p>
        </p:txBody>
      </p:sp>
      <p:graphicFrame>
        <p:nvGraphicFramePr>
          <p:cNvPr id="4194309" name="Table 4194308"/>
          <p:cNvGraphicFramePr>
            <a:graphicFrameLocks/>
          </p:cNvGraphicFramePr>
          <p:nvPr>
            <p:extLst>
              <p:ext uri="{D42A27DB-BD31-4B8C-83A1-F6EECF244321}">
                <p14:modId xmlns:p14="http://schemas.microsoft.com/office/powerpoint/2010/main" val="2982254913"/>
              </p:ext>
            </p:extLst>
          </p:nvPr>
        </p:nvGraphicFramePr>
        <p:xfrm>
          <a:off x="1199456" y="692696"/>
          <a:ext cx="10225136" cy="5483958"/>
        </p:xfrm>
        <a:graphic>
          <a:graphicData uri="http://schemas.openxmlformats.org/drawingml/2006/table">
            <a:tbl>
              <a:tblPr/>
              <a:tblGrid>
                <a:gridCol w="1845138">
                  <a:extLst>
                    <a:ext uri="{9D8B030D-6E8A-4147-A177-3AD203B41FA5}">
                      <a16:colId xmlns:a16="http://schemas.microsoft.com/office/drawing/2014/main" val="20000"/>
                    </a:ext>
                  </a:extLst>
                </a:gridCol>
                <a:gridCol w="8379998">
                  <a:extLst>
                    <a:ext uri="{9D8B030D-6E8A-4147-A177-3AD203B41FA5}">
                      <a16:colId xmlns:a16="http://schemas.microsoft.com/office/drawing/2014/main" val="20001"/>
                    </a:ext>
                  </a:extLst>
                </a:gridCol>
              </a:tblGrid>
              <a:tr h="967391">
                <a:tc>
                  <a:txBody>
                    <a:bodyPr/>
                    <a:lstStyle/>
                    <a:p>
                      <a:pPr lvl="0" algn="l" eaLnBrk="1" hangingPunct="1"/>
                      <a:r>
                        <a:rPr lang="en-US" altLang="en-US" sz="2000" b="0" dirty="0">
                          <a:solidFill>
                            <a:schemeClr val="dk1"/>
                          </a:solidFill>
                          <a:latin typeface="Times New Roman" pitchFamily="18" charset="0"/>
                          <a:ea typeface="Times New Roman" pitchFamily="18" charset="0"/>
                        </a:rPr>
                        <a:t>Title</a:t>
                      </a:r>
                    </a:p>
                  </a:txBody>
                  <a:tcPr marT="45729" marB="45729">
                    <a:lnL w="12700" cap="flat" cmpd="sng">
                      <a:solidFill>
                        <a:srgbClr val="918655">
                          <a:alpha val="100000"/>
                        </a:srgbClr>
                      </a:solidFill>
                      <a:prstDash val="solid"/>
                      <a:round/>
                    </a:lnL>
                    <a:lnR w="12700" cap="flat" cmpd="sng">
                      <a:solidFill>
                        <a:srgbClr val="918655">
                          <a:alpha val="100000"/>
                        </a:srgbClr>
                      </a:solidFill>
                      <a:prstDash val="solid"/>
                      <a:round/>
                    </a:lnR>
                    <a:lnT w="12700" cap="flat" cmpd="sng">
                      <a:solidFill>
                        <a:srgbClr val="918655">
                          <a:alpha val="100000"/>
                        </a:srgbClr>
                      </a:solidFill>
                      <a:prstDash val="solid"/>
                      <a:round/>
                    </a:lnT>
                    <a:lnB w="25400" cap="flat" cmpd="sng">
                      <a:solidFill>
                        <a:srgbClr val="918655">
                          <a:alpha val="100000"/>
                        </a:srgbClr>
                      </a:solidFill>
                      <a:prstDash val="solid"/>
                      <a:round/>
                    </a:lnB>
                    <a:noFill/>
                  </a:tcPr>
                </a:tc>
                <a:tc>
                  <a:txBody>
                    <a:bodyPr/>
                    <a:lstStyle/>
                    <a:p>
                      <a:pPr lvl="0" algn="l" eaLnBrk="1" hangingPunct="1">
                        <a:lnSpc>
                          <a:spcPct val="150000"/>
                        </a:lnSpc>
                      </a:pPr>
                      <a:r>
                        <a:rPr lang="en-US" dirty="0">
                          <a:latin typeface="Times New Roman" panose="02020603050405020304" pitchFamily="18" charset="0"/>
                          <a:cs typeface="Times New Roman" panose="02020603050405020304" pitchFamily="18" charset="0"/>
                        </a:rPr>
                        <a:t>Processing methods and property evaluation of Al2O3 and </a:t>
                      </a:r>
                      <a:r>
                        <a:rPr lang="en-US" dirty="0" err="1">
                          <a:latin typeface="Times New Roman" panose="02020603050405020304" pitchFamily="18" charset="0"/>
                          <a:cs typeface="Times New Roman" panose="02020603050405020304" pitchFamily="18" charset="0"/>
                        </a:rPr>
                        <a:t>SiC</a:t>
                      </a:r>
                      <a:r>
                        <a:rPr lang="en-US" dirty="0">
                          <a:latin typeface="Times New Roman" panose="02020603050405020304" pitchFamily="18" charset="0"/>
                          <a:cs typeface="Times New Roman" panose="02020603050405020304" pitchFamily="18" charset="0"/>
                        </a:rPr>
                        <a:t> reinforced metal matrix composites based on </a:t>
                      </a:r>
                      <a:r>
                        <a:rPr lang="en-US" dirty="0" err="1">
                          <a:latin typeface="Times New Roman" panose="02020603050405020304" pitchFamily="18" charset="0"/>
                          <a:cs typeface="Times New Roman" panose="02020603050405020304" pitchFamily="18" charset="0"/>
                        </a:rPr>
                        <a:t>aluminium</a:t>
                      </a:r>
                      <a:r>
                        <a:rPr lang="en-US" dirty="0">
                          <a:latin typeface="Times New Roman" panose="02020603050405020304" pitchFamily="18" charset="0"/>
                          <a:cs typeface="Times New Roman" panose="02020603050405020304" pitchFamily="18" charset="0"/>
                        </a:rPr>
                        <a:t> 2xxx alloys</a:t>
                      </a:r>
                      <a:endParaRPr lang="en-IN" altLang="en-US" b="1" dirty="0">
                        <a:latin typeface="Times New Roman" panose="02020603050405020304" pitchFamily="18" charset="0"/>
                        <a:cs typeface="Times New Roman" panose="02020603050405020304" pitchFamily="18" charset="0"/>
                      </a:endParaRPr>
                    </a:p>
                  </a:txBody>
                  <a:tcPr marT="45729" marB="45729">
                    <a:lnL w="12700" cap="flat" cmpd="sng">
                      <a:solidFill>
                        <a:srgbClr val="918655">
                          <a:alpha val="100000"/>
                        </a:srgbClr>
                      </a:solidFill>
                      <a:prstDash val="solid"/>
                      <a:round/>
                    </a:lnL>
                    <a:lnR w="12700" cap="flat" cmpd="sng">
                      <a:solidFill>
                        <a:srgbClr val="918655">
                          <a:alpha val="100000"/>
                        </a:srgbClr>
                      </a:solidFill>
                      <a:prstDash val="solid"/>
                      <a:round/>
                    </a:lnR>
                    <a:lnT w="12700" cap="flat" cmpd="sng">
                      <a:solidFill>
                        <a:srgbClr val="918655">
                          <a:alpha val="100000"/>
                        </a:srgbClr>
                      </a:solidFill>
                      <a:prstDash val="solid"/>
                      <a:round/>
                    </a:lnT>
                    <a:lnB w="25400" cap="flat" cmpd="sng">
                      <a:solidFill>
                        <a:srgbClr val="918655">
                          <a:alpha val="100000"/>
                        </a:srgbClr>
                      </a:solidFill>
                      <a:prstDash val="solid"/>
                      <a:round/>
                    </a:lnB>
                    <a:noFill/>
                  </a:tcPr>
                </a:tc>
                <a:extLst>
                  <a:ext uri="{0D108BD9-81ED-4DB2-BD59-A6C34878D82A}">
                    <a16:rowId xmlns:a16="http://schemas.microsoft.com/office/drawing/2014/main" val="10000"/>
                  </a:ext>
                </a:extLst>
              </a:tr>
              <a:tr h="697605">
                <a:tc>
                  <a:txBody>
                    <a:bodyPr/>
                    <a:lstStyle/>
                    <a:p>
                      <a:pPr lvl="0" algn="l" eaLnBrk="1" hangingPunct="1"/>
                      <a:r>
                        <a:rPr lang="en-US" altLang="en-US" sz="2000" b="0" dirty="0">
                          <a:solidFill>
                            <a:schemeClr val="dk1"/>
                          </a:solidFill>
                          <a:latin typeface="Times New Roman" pitchFamily="18" charset="0"/>
                          <a:ea typeface="Times New Roman" pitchFamily="18" charset="0"/>
                        </a:rPr>
                        <a:t>Author</a:t>
                      </a:r>
                    </a:p>
                  </a:txBody>
                  <a:tcPr marT="45729" marB="45729">
                    <a:lnL w="12700" cap="flat" cmpd="sng">
                      <a:solidFill>
                        <a:srgbClr val="918655">
                          <a:alpha val="100000"/>
                        </a:srgbClr>
                      </a:solidFill>
                      <a:prstDash val="solid"/>
                      <a:round/>
                    </a:lnL>
                    <a:lnR w="12700" cap="flat" cmpd="sng">
                      <a:solidFill>
                        <a:srgbClr val="918655">
                          <a:alpha val="100000"/>
                        </a:srgbClr>
                      </a:solidFill>
                      <a:prstDash val="solid"/>
                      <a:round/>
                    </a:lnR>
                    <a:lnT w="25400" cap="flat" cmpd="sng">
                      <a:solidFill>
                        <a:srgbClr val="918655">
                          <a:alpha val="100000"/>
                        </a:srgbClr>
                      </a:solidFill>
                      <a:prstDash val="solid"/>
                      <a:round/>
                    </a:lnT>
                    <a:lnB w="12700" cap="flat" cmpd="sng">
                      <a:solidFill>
                        <a:srgbClr val="918655">
                          <a:alpha val="100000"/>
                        </a:srgbClr>
                      </a:solidFill>
                      <a:prstDash val="solid"/>
                      <a:round/>
                    </a:lnB>
                    <a:solidFill>
                      <a:srgbClr val="918655">
                        <a:alpha val="20000"/>
                      </a:srgbClr>
                    </a:solidFill>
                  </a:tcPr>
                </a:tc>
                <a:tc>
                  <a:txBody>
                    <a:bodyPr/>
                    <a:lstStyle/>
                    <a:p>
                      <a:pPr lvl="0" algn="l" eaLnBrk="1" hangingPunct="1">
                        <a:lnSpc>
                          <a:spcPct val="150000"/>
                        </a:lnSpc>
                      </a:pPr>
                      <a:r>
                        <a:rPr lang="en-US" dirty="0">
                          <a:latin typeface="Times New Roman" panose="02020603050405020304" pitchFamily="18" charset="0"/>
                          <a:cs typeface="Times New Roman" panose="02020603050405020304" pitchFamily="18" charset="0"/>
                        </a:rPr>
                        <a:t>P. </a:t>
                      </a:r>
                      <a:r>
                        <a:rPr lang="en-US" dirty="0" err="1">
                          <a:latin typeface="Times New Roman" panose="02020603050405020304" pitchFamily="18" charset="0"/>
                          <a:cs typeface="Times New Roman" panose="02020603050405020304" pitchFamily="18" charset="0"/>
                        </a:rPr>
                        <a:t>Ashwatha</a:t>
                      </a:r>
                      <a:r>
                        <a:rPr lang="en-US" dirty="0">
                          <a:latin typeface="Times New Roman" panose="02020603050405020304" pitchFamily="18" charset="0"/>
                          <a:cs typeface="Times New Roman" panose="02020603050405020304" pitchFamily="18" charset="0"/>
                        </a:rPr>
                        <a:t> and M. Anthony </a:t>
                      </a:r>
                      <a:r>
                        <a:rPr lang="en-US" dirty="0" err="1">
                          <a:latin typeface="Times New Roman" panose="02020603050405020304" pitchFamily="18" charset="0"/>
                          <a:cs typeface="Times New Roman" panose="02020603050405020304" pitchFamily="18" charset="0"/>
                        </a:rPr>
                        <a:t>Xavior</a:t>
                      </a:r>
                      <a:endParaRPr lang="en-IN" altLang="en-US" dirty="0">
                        <a:latin typeface="Times New Roman" panose="02020603050405020304" pitchFamily="18" charset="0"/>
                        <a:cs typeface="Times New Roman" panose="02020603050405020304" pitchFamily="18" charset="0"/>
                      </a:endParaRPr>
                    </a:p>
                  </a:txBody>
                  <a:tcPr marT="45729" marB="45729">
                    <a:lnL w="12700" cap="flat" cmpd="sng">
                      <a:solidFill>
                        <a:srgbClr val="918655">
                          <a:alpha val="100000"/>
                        </a:srgbClr>
                      </a:solidFill>
                      <a:prstDash val="solid"/>
                      <a:round/>
                    </a:lnL>
                    <a:lnR w="12700" cap="flat" cmpd="sng">
                      <a:solidFill>
                        <a:srgbClr val="918655">
                          <a:alpha val="100000"/>
                        </a:srgbClr>
                      </a:solidFill>
                      <a:prstDash val="solid"/>
                      <a:round/>
                    </a:lnR>
                    <a:lnT w="25400" cap="flat" cmpd="sng">
                      <a:solidFill>
                        <a:srgbClr val="918655">
                          <a:alpha val="100000"/>
                        </a:srgbClr>
                      </a:solidFill>
                      <a:prstDash val="solid"/>
                      <a:round/>
                    </a:lnT>
                    <a:lnB w="12700" cap="flat" cmpd="sng">
                      <a:solidFill>
                        <a:srgbClr val="918655">
                          <a:alpha val="100000"/>
                        </a:srgbClr>
                      </a:solidFill>
                      <a:prstDash val="solid"/>
                      <a:round/>
                    </a:lnB>
                    <a:solidFill>
                      <a:srgbClr val="918655">
                        <a:alpha val="20000"/>
                      </a:srgbClr>
                    </a:solidFill>
                  </a:tcPr>
                </a:tc>
                <a:extLst>
                  <a:ext uri="{0D108BD9-81ED-4DB2-BD59-A6C34878D82A}">
                    <a16:rowId xmlns:a16="http://schemas.microsoft.com/office/drawing/2014/main" val="10001"/>
                  </a:ext>
                </a:extLst>
              </a:tr>
              <a:tr h="1719380">
                <a:tc>
                  <a:txBody>
                    <a:bodyPr/>
                    <a:lstStyle/>
                    <a:p>
                      <a:pPr lvl="0" algn="l" eaLnBrk="1" hangingPunct="1"/>
                      <a:r>
                        <a:rPr lang="en-US" altLang="en-US" sz="2000" b="0" dirty="0">
                          <a:solidFill>
                            <a:schemeClr val="dk1"/>
                          </a:solidFill>
                          <a:latin typeface="Trebuchet MS" pitchFamily="34" charset="0"/>
                        </a:rPr>
                        <a:t>O</a:t>
                      </a:r>
                      <a:r>
                        <a:rPr lang="en-IN" altLang="en-US" sz="2000" b="0" dirty="0" err="1">
                          <a:solidFill>
                            <a:schemeClr val="dk1"/>
                          </a:solidFill>
                          <a:latin typeface="Times New Roman" pitchFamily="18" charset="0"/>
                          <a:ea typeface="Times New Roman" pitchFamily="18" charset="0"/>
                        </a:rPr>
                        <a:t>bjective</a:t>
                      </a:r>
                      <a:endParaRPr lang="en-IN" altLang="en-US" sz="2000" b="0" dirty="0">
                        <a:solidFill>
                          <a:schemeClr val="dk1"/>
                        </a:solidFill>
                        <a:latin typeface="Times New Roman" pitchFamily="18" charset="0"/>
                        <a:ea typeface="Times New Roman" pitchFamily="18" charset="0"/>
                      </a:endParaRPr>
                    </a:p>
                  </a:txBody>
                  <a:tcPr marT="45729" marB="45729">
                    <a:lnL w="12700" cap="flat" cmpd="sng">
                      <a:solidFill>
                        <a:srgbClr val="918655">
                          <a:alpha val="100000"/>
                        </a:srgbClr>
                      </a:solidFill>
                      <a:prstDash val="solid"/>
                      <a:round/>
                    </a:lnL>
                    <a:lnR w="12700" cap="flat" cmpd="sng">
                      <a:solidFill>
                        <a:srgbClr val="918655">
                          <a:alpha val="100000"/>
                        </a:srgbClr>
                      </a:solidFill>
                      <a:prstDash val="solid"/>
                      <a:round/>
                    </a:lnR>
                    <a:lnT w="12700" cap="flat" cmpd="sng">
                      <a:solidFill>
                        <a:srgbClr val="918655">
                          <a:alpha val="100000"/>
                        </a:srgbClr>
                      </a:solidFill>
                      <a:prstDash val="solid"/>
                      <a:round/>
                    </a:lnT>
                    <a:lnB w="12700" cap="flat" cmpd="sng">
                      <a:solidFill>
                        <a:srgbClr val="918655">
                          <a:alpha val="100000"/>
                        </a:srgbClr>
                      </a:solidFill>
                      <a:prstDash val="solid"/>
                      <a:round/>
                    </a:lnB>
                    <a:noFill/>
                  </a:tcPr>
                </a:tc>
                <a:tc>
                  <a:txBody>
                    <a:bodyPr/>
                    <a:lstStyle/>
                    <a:p>
                      <a:pPr marL="285750" lvl="0" indent="-285750" algn="l" eaLnBrk="1" hangingPunct="1">
                        <a:buFont typeface="Arial" panose="020B0604020202020204" pitchFamily="34" charset="0"/>
                        <a:buChar char="•"/>
                      </a:pPr>
                      <a:r>
                        <a:rPr lang="en-IN" altLang="en-US" dirty="0">
                          <a:latin typeface="Times New Roman" pitchFamily="18" charset="0"/>
                          <a:ea typeface="Times New Roman" pitchFamily="18" charset="0"/>
                        </a:rPr>
                        <a:t>Extensive research has been conducted on metal matrix composites, with a particular emphasis on </a:t>
                      </a:r>
                      <a:r>
                        <a:rPr lang="en-IN" altLang="en-US" dirty="0" err="1">
                          <a:latin typeface="Times New Roman" pitchFamily="18" charset="0"/>
                          <a:ea typeface="Times New Roman" pitchFamily="18" charset="0"/>
                        </a:rPr>
                        <a:t>aluminum</a:t>
                      </a:r>
                      <a:r>
                        <a:rPr lang="en-IN" altLang="en-US" dirty="0">
                          <a:latin typeface="Times New Roman" pitchFamily="18" charset="0"/>
                          <a:ea typeface="Times New Roman" pitchFamily="18" charset="0"/>
                        </a:rPr>
                        <a:t> alloy 2xxx composites processed via powder metallurgy routes.</a:t>
                      </a:r>
                    </a:p>
                    <a:p>
                      <a:pPr marL="285750" lvl="0" indent="-285750" algn="l" eaLnBrk="1" hangingPunct="1">
                        <a:buFont typeface="Arial" panose="020B0604020202020204" pitchFamily="34" charset="0"/>
                        <a:buChar char="•"/>
                      </a:pPr>
                      <a:r>
                        <a:rPr lang="en-IN" altLang="en-US" dirty="0">
                          <a:latin typeface="Times New Roman" pitchFamily="18" charset="0"/>
                          <a:ea typeface="Times New Roman" pitchFamily="18" charset="0"/>
                        </a:rPr>
                        <a:t>The effect of reinforcing materials </a:t>
                      </a:r>
                      <a:r>
                        <a:rPr lang="en-IN" dirty="0" err="1">
                          <a:latin typeface="Times New Roman" panose="02020603050405020304" pitchFamily="18" charset="0"/>
                          <a:cs typeface="Times New Roman" panose="02020603050405020304" pitchFamily="18" charset="0"/>
                        </a:rPr>
                        <a:t>SiC</a:t>
                      </a:r>
                      <a:r>
                        <a:rPr lang="en-IN" dirty="0">
                          <a:latin typeface="Times New Roman" panose="02020603050405020304" pitchFamily="18" charset="0"/>
                          <a:cs typeface="Times New Roman" panose="02020603050405020304" pitchFamily="18" charset="0"/>
                        </a:rPr>
                        <a:t> and Al2O3</a:t>
                      </a:r>
                      <a:r>
                        <a:rPr lang="en-IN" altLang="en-US" dirty="0">
                          <a:latin typeface="Times New Roman" panose="02020603050405020304" pitchFamily="18" charset="0"/>
                          <a:ea typeface="Times New Roman" pitchFamily="18" charset="0"/>
                          <a:cs typeface="Times New Roman" panose="02020603050405020304" pitchFamily="18" charset="0"/>
                        </a:rPr>
                        <a:t> </a:t>
                      </a:r>
                      <a:r>
                        <a:rPr lang="en-IN" altLang="en-US" dirty="0">
                          <a:latin typeface="Times New Roman" pitchFamily="18" charset="0"/>
                          <a:ea typeface="Times New Roman" pitchFamily="18" charset="0"/>
                        </a:rPr>
                        <a:t>on the mechanical properties of composites manufactured through the conventional powder metallurgy route. </a:t>
                      </a:r>
                    </a:p>
                  </a:txBody>
                  <a:tcPr marT="45729" marB="45729">
                    <a:lnL w="12700" cap="flat" cmpd="sng">
                      <a:solidFill>
                        <a:srgbClr val="918655">
                          <a:alpha val="100000"/>
                        </a:srgbClr>
                      </a:solidFill>
                      <a:prstDash val="solid"/>
                      <a:round/>
                    </a:lnL>
                    <a:lnR w="12700" cap="flat" cmpd="sng">
                      <a:solidFill>
                        <a:srgbClr val="918655">
                          <a:alpha val="100000"/>
                        </a:srgbClr>
                      </a:solidFill>
                      <a:prstDash val="solid"/>
                      <a:round/>
                    </a:lnR>
                    <a:lnT w="12700" cap="flat" cmpd="sng">
                      <a:solidFill>
                        <a:srgbClr val="918655">
                          <a:alpha val="100000"/>
                        </a:srgbClr>
                      </a:solidFill>
                      <a:prstDash val="solid"/>
                      <a:round/>
                    </a:lnT>
                    <a:lnB w="12700" cap="flat" cmpd="sng">
                      <a:solidFill>
                        <a:srgbClr val="918655">
                          <a:alpha val="100000"/>
                        </a:srgbClr>
                      </a:solidFill>
                      <a:prstDash val="solid"/>
                      <a:round/>
                    </a:lnB>
                    <a:noFill/>
                  </a:tcPr>
                </a:tc>
                <a:extLst>
                  <a:ext uri="{0D108BD9-81ED-4DB2-BD59-A6C34878D82A}">
                    <a16:rowId xmlns:a16="http://schemas.microsoft.com/office/drawing/2014/main" val="10002"/>
                  </a:ext>
                </a:extLst>
              </a:tr>
              <a:tr h="1798186">
                <a:tc>
                  <a:txBody>
                    <a:bodyPr/>
                    <a:lstStyle/>
                    <a:p>
                      <a:pPr lvl="0" algn="l" eaLnBrk="1" hangingPunct="1"/>
                      <a:r>
                        <a:rPr lang="en-US" altLang="en-US" sz="2000" b="0" dirty="0">
                          <a:solidFill>
                            <a:schemeClr val="dk1"/>
                          </a:solidFill>
                          <a:latin typeface="Times New Roman" pitchFamily="18" charset="0"/>
                          <a:ea typeface="Times New Roman" pitchFamily="18" charset="0"/>
                        </a:rPr>
                        <a:t>Outcomes</a:t>
                      </a:r>
                    </a:p>
                  </a:txBody>
                  <a:tcPr marT="45729" marB="45729">
                    <a:lnL w="12700" cap="flat" cmpd="sng">
                      <a:solidFill>
                        <a:srgbClr val="918655">
                          <a:alpha val="100000"/>
                        </a:srgbClr>
                      </a:solidFill>
                      <a:prstDash val="solid"/>
                      <a:round/>
                    </a:lnL>
                    <a:lnR w="12700" cap="flat" cmpd="sng">
                      <a:solidFill>
                        <a:srgbClr val="918655">
                          <a:alpha val="100000"/>
                        </a:srgbClr>
                      </a:solidFill>
                      <a:prstDash val="solid"/>
                      <a:round/>
                    </a:lnR>
                    <a:lnT w="12700" cap="flat" cmpd="sng">
                      <a:solidFill>
                        <a:srgbClr val="918655">
                          <a:alpha val="100000"/>
                        </a:srgbClr>
                      </a:solidFill>
                      <a:prstDash val="solid"/>
                      <a:round/>
                    </a:lnT>
                    <a:lnB w="12700" cap="flat" cmpd="sng">
                      <a:solidFill>
                        <a:srgbClr val="918655">
                          <a:alpha val="100000"/>
                        </a:srgbClr>
                      </a:solidFill>
                      <a:prstDash val="solid"/>
                      <a:round/>
                    </a:lnB>
                    <a:solidFill>
                      <a:srgbClr val="918655">
                        <a:alpha val="20000"/>
                      </a:srgbClr>
                    </a:solidFill>
                  </a:tcPr>
                </a:tc>
                <a:tc>
                  <a:txBody>
                    <a:bodyPr/>
                    <a:lstStyle/>
                    <a:p>
                      <a:pPr marL="285750" lvl="0" indent="-285750" algn="l" eaLnBrk="1" hangingPunct="1">
                        <a:lnSpc>
                          <a:spcPct val="150000"/>
                        </a:lnSpc>
                        <a:buFont typeface="Arial" panose="020B0604020202020204" pitchFamily="34" charset="0"/>
                        <a:buChar char="•"/>
                      </a:pPr>
                      <a:r>
                        <a:rPr lang="en-IN" altLang="en-US" sz="1800" b="0" dirty="0">
                          <a:solidFill>
                            <a:schemeClr val="dk1"/>
                          </a:solidFill>
                          <a:latin typeface="Times New Roman" panose="02020603050405020304" pitchFamily="18" charset="0"/>
                          <a:cs typeface="Times New Roman" panose="02020603050405020304" pitchFamily="18" charset="0"/>
                        </a:rPr>
                        <a:t>In metal matrix composites produced through the powder metallurgy process, samples are combined with,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SiC</a:t>
                      </a:r>
                      <a:r>
                        <a:rPr lang="en-IN" dirty="0">
                          <a:latin typeface="Times New Roman" panose="02020603050405020304" pitchFamily="18" charset="0"/>
                          <a:cs typeface="Times New Roman" panose="02020603050405020304" pitchFamily="18" charset="0"/>
                        </a:rPr>
                        <a:t> Al2O3</a:t>
                      </a:r>
                      <a:r>
                        <a:rPr lang="en-IN" altLang="en-US" sz="1800" b="0" dirty="0">
                          <a:solidFill>
                            <a:schemeClr val="dk1"/>
                          </a:solidFill>
                          <a:latin typeface="Times New Roman" panose="02020603050405020304" pitchFamily="18" charset="0"/>
                          <a:cs typeface="Times New Roman" panose="02020603050405020304" pitchFamily="18" charset="0"/>
                        </a:rPr>
                        <a:t> and 2xxx alloys to attain desired mechanical properties such as high strength, fatigue strength, friction coefficient properties, thermal coefficient, wear resistance, and toughness. However, these composites are not corrosion resistant under atmospheric conditions, and fundamentally.</a:t>
                      </a:r>
                    </a:p>
                  </a:txBody>
                  <a:tcPr marT="45729" marB="45729">
                    <a:lnL w="12700" cap="flat" cmpd="sng">
                      <a:solidFill>
                        <a:srgbClr val="918655">
                          <a:alpha val="100000"/>
                        </a:srgbClr>
                      </a:solidFill>
                      <a:prstDash val="solid"/>
                      <a:round/>
                    </a:lnL>
                    <a:lnR w="12700" cap="flat" cmpd="sng">
                      <a:solidFill>
                        <a:srgbClr val="918655">
                          <a:alpha val="100000"/>
                        </a:srgbClr>
                      </a:solidFill>
                      <a:prstDash val="solid"/>
                      <a:round/>
                    </a:lnR>
                    <a:lnT w="12700" cap="flat" cmpd="sng">
                      <a:solidFill>
                        <a:srgbClr val="918655">
                          <a:alpha val="100000"/>
                        </a:srgbClr>
                      </a:solidFill>
                      <a:prstDash val="solid"/>
                      <a:round/>
                    </a:lnT>
                    <a:lnB w="12700" cap="flat" cmpd="sng">
                      <a:solidFill>
                        <a:srgbClr val="918655">
                          <a:alpha val="100000"/>
                        </a:srgbClr>
                      </a:solidFill>
                      <a:prstDash val="solid"/>
                      <a:round/>
                    </a:lnB>
                    <a:solidFill>
                      <a:srgbClr val="918655">
                        <a:alpha val="20000"/>
                      </a:srgbClr>
                    </a:solidFill>
                  </a:tcPr>
                </a:tc>
                <a:extLst>
                  <a:ext uri="{0D108BD9-81ED-4DB2-BD59-A6C34878D82A}">
                    <a16:rowId xmlns:a16="http://schemas.microsoft.com/office/drawing/2014/main" val="10003"/>
                  </a:ext>
                </a:extLst>
              </a:tr>
            </a:tbl>
          </a:graphicData>
        </a:graphic>
      </p:graphicFrame>
    </p:spTree>
  </p:cSld>
  <p:clrMapOvr>
    <a:masterClrMapping/>
  </p:clrMapOvr>
  <p:transition spd="slow">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0E9F03-6F78-153A-6319-299223F23E07}"/>
              </a:ext>
            </a:extLst>
          </p:cNvPr>
          <p:cNvSpPr>
            <a:spLocks noGrp="1"/>
          </p:cNvSpPr>
          <p:nvPr>
            <p:ph type="sldNum" sz="quarter" idx="4"/>
          </p:nvPr>
        </p:nvSpPr>
        <p:spPr/>
        <p:txBody>
          <a:bodyPr/>
          <a:lstStyle/>
          <a:p>
            <a:pPr lvl="0" algn="ctr" eaLnBrk="1" hangingPunct="1"/>
            <a:fld id="{566ABCEB-ACFC-4714-9973-3DA970169C29}" type="slidenum">
              <a:rPr lang="en-NZ" altLang="en-US" sz="900" smtClean="0">
                <a:solidFill>
                  <a:schemeClr val="accent1"/>
                </a:solidFill>
                <a:latin typeface="Roboto Medium"/>
                <a:ea typeface="Roboto Medium"/>
              </a:rPr>
              <a:pPr lvl="0" algn="ctr" eaLnBrk="1" hangingPunct="1"/>
              <a:t>12</a:t>
            </a:fld>
            <a:endParaRPr lang="en-NZ" altLang="en-US" sz="900">
              <a:solidFill>
                <a:schemeClr val="accent1"/>
              </a:solidFill>
              <a:latin typeface="Roboto Medium"/>
              <a:ea typeface="Roboto Medium"/>
            </a:endParaRPr>
          </a:p>
        </p:txBody>
      </p:sp>
      <p:sp>
        <p:nvSpPr>
          <p:cNvPr id="3" name="Text Placeholder 2">
            <a:extLst>
              <a:ext uri="{FF2B5EF4-FFF2-40B4-BE49-F238E27FC236}">
                <a16:creationId xmlns:a16="http://schemas.microsoft.com/office/drawing/2014/main" id="{FB91F4F7-EB8E-C340-68F5-59C9AAA4E819}"/>
              </a:ext>
            </a:extLst>
          </p:cNvPr>
          <p:cNvSpPr>
            <a:spLocks noGrp="1"/>
          </p:cNvSpPr>
          <p:nvPr>
            <p:ph type="body" sz="quarter" idx="17"/>
          </p:nvPr>
        </p:nvSpPr>
        <p:spPr>
          <a:xfrm>
            <a:off x="1030759" y="1141333"/>
            <a:ext cx="11161241" cy="799877"/>
          </a:xfrm>
        </p:spPr>
        <p:txBody>
          <a:bodyPr/>
          <a:lstStyle/>
          <a:p>
            <a:pPr marL="0" indent="0">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Figure3</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Variation of hardness versus aging time for 2024Al-20 vol% </a:t>
            </a:r>
            <a:r>
              <a:rPr lang="en-US" sz="1400" dirty="0" err="1">
                <a:solidFill>
                  <a:schemeClr val="tx1">
                    <a:lumMod val="95000"/>
                    <a:lumOff val="5000"/>
                  </a:schemeClr>
                </a:solidFill>
                <a:latin typeface="Times New Roman" panose="02020603050405020304" pitchFamily="18" charset="0"/>
                <a:cs typeface="Times New Roman" panose="02020603050405020304" pitchFamily="18" charset="0"/>
              </a:rPr>
              <a:t>SiC</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 composite and 2024 Al alloy</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606AAE75-B229-904A-4C9B-98D8E965A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408" y="1700808"/>
            <a:ext cx="4752528" cy="3695688"/>
          </a:xfrm>
          <a:prstGeom prst="rect">
            <a:avLst/>
          </a:prstGeom>
        </p:spPr>
      </p:pic>
      <p:pic>
        <p:nvPicPr>
          <p:cNvPr id="11" name="Picture 10">
            <a:extLst>
              <a:ext uri="{FF2B5EF4-FFF2-40B4-BE49-F238E27FC236}">
                <a16:creationId xmlns:a16="http://schemas.microsoft.com/office/drawing/2014/main" id="{796829BC-E41C-E581-E219-D924183D13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4349" y="1507397"/>
            <a:ext cx="5400601" cy="3695687"/>
          </a:xfrm>
          <a:prstGeom prst="rect">
            <a:avLst/>
          </a:prstGeom>
        </p:spPr>
      </p:pic>
    </p:spTree>
    <p:extLst>
      <p:ext uri="{BB962C8B-B14F-4D97-AF65-F5344CB8AC3E}">
        <p14:creationId xmlns:p14="http://schemas.microsoft.com/office/powerpoint/2010/main" val="2937460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0DF7E5-C5CD-8069-881F-32BAFF06EDA4}"/>
              </a:ext>
            </a:extLst>
          </p:cNvPr>
          <p:cNvSpPr>
            <a:spLocks noGrp="1"/>
          </p:cNvSpPr>
          <p:nvPr>
            <p:ph type="sldNum" sz="quarter" idx="4"/>
          </p:nvPr>
        </p:nvSpPr>
        <p:spPr/>
        <p:txBody>
          <a:bodyPr/>
          <a:lstStyle/>
          <a:p>
            <a:pPr lvl="0" algn="ctr" eaLnBrk="1" hangingPunct="1"/>
            <a:fld id="{566ABCEB-ACFC-4714-9973-3DA970169C29}" type="slidenum">
              <a:rPr lang="en-NZ" altLang="en-US" sz="900" smtClean="0">
                <a:solidFill>
                  <a:schemeClr val="accent1"/>
                </a:solidFill>
                <a:latin typeface="Roboto Medium"/>
                <a:ea typeface="Roboto Medium"/>
              </a:rPr>
              <a:pPr lvl="0" algn="ctr" eaLnBrk="1" hangingPunct="1"/>
              <a:t>13</a:t>
            </a:fld>
            <a:endParaRPr lang="en-NZ" altLang="en-US" sz="900">
              <a:solidFill>
                <a:schemeClr val="accent1"/>
              </a:solidFill>
              <a:latin typeface="Roboto Medium"/>
              <a:ea typeface="Roboto Medium"/>
            </a:endParaRPr>
          </a:p>
        </p:txBody>
      </p:sp>
      <p:sp>
        <p:nvSpPr>
          <p:cNvPr id="3" name="Text Placeholder 2">
            <a:extLst>
              <a:ext uri="{FF2B5EF4-FFF2-40B4-BE49-F238E27FC236}">
                <a16:creationId xmlns:a16="http://schemas.microsoft.com/office/drawing/2014/main" id="{E2143B25-8F3F-8CB0-1270-2EDED869E0FF}"/>
              </a:ext>
            </a:extLst>
          </p:cNvPr>
          <p:cNvSpPr>
            <a:spLocks noGrp="1"/>
          </p:cNvSpPr>
          <p:nvPr>
            <p:ph type="body" sz="quarter" idx="17"/>
          </p:nvPr>
        </p:nvSpPr>
        <p:spPr>
          <a:xfrm>
            <a:off x="695400" y="1052736"/>
            <a:ext cx="10801201" cy="5041680"/>
          </a:xfrm>
        </p:spPr>
        <p:txBody>
          <a:bodyPr/>
          <a:lstStyle/>
          <a:p>
            <a:pPr>
              <a:lnSpc>
                <a:spcPct val="150000"/>
              </a:lnSpc>
              <a:buSzPct val="100000"/>
              <a:buFont typeface="Arial" panose="020B0604020202020204" pitchFamily="34" charset="0"/>
              <a:buChar char="•"/>
            </a:pPr>
            <a:r>
              <a:rPr lang="en-US" altLang="en-US" sz="2000" dirty="0">
                <a:solidFill>
                  <a:schemeClr val="dk1"/>
                </a:solidFill>
                <a:latin typeface="Times New Roman" panose="02020603050405020304" pitchFamily="18" charset="0"/>
                <a:ea typeface="Roboto Medium"/>
                <a:cs typeface="Times New Roman" panose="02020603050405020304" pitchFamily="18" charset="0"/>
              </a:rPr>
              <a:t>While the research effectively characterizes the creep behaviors of 2219 aluminum alloy under different temperatures and stress levels, there is still a gap in understanding the specific mechanisms driving creep behavior at various temperatures.</a:t>
            </a:r>
          </a:p>
          <a:p>
            <a:pPr>
              <a:lnSpc>
                <a:spcPct val="150000"/>
              </a:lnSpc>
              <a:buSzPct val="100000"/>
              <a:buFont typeface="Arial" panose="020B0604020202020204" pitchFamily="34" charset="0"/>
              <a:buChar char="•"/>
            </a:pPr>
            <a:r>
              <a:rPr lang="en-US" altLang="en-US" sz="2000" dirty="0">
                <a:solidFill>
                  <a:schemeClr val="dk1"/>
                </a:solidFill>
                <a:latin typeface="Times New Roman" panose="02020603050405020304" pitchFamily="18" charset="0"/>
                <a:ea typeface="Roboto Medium"/>
                <a:cs typeface="Times New Roman" panose="02020603050405020304" pitchFamily="18" charset="0"/>
              </a:rPr>
              <a:t>Scarcity of research highlighting the advantages of the powder metallurgy method for near-net shape manufacturing in the context of aluminum alloy-based MMCs.</a:t>
            </a:r>
          </a:p>
          <a:p>
            <a:pPr>
              <a:lnSpc>
                <a:spcPct val="150000"/>
              </a:lnSpc>
              <a:buSzPct val="100000"/>
              <a:buFont typeface="Arial" panose="020B0604020202020204" pitchFamily="34" charset="0"/>
              <a:buChar char="•"/>
            </a:pPr>
            <a:r>
              <a:rPr lang="en-US" altLang="en-US" sz="2000" dirty="0">
                <a:solidFill>
                  <a:schemeClr val="dk1"/>
                </a:solidFill>
                <a:latin typeface="Times New Roman" panose="02020603050405020304" pitchFamily="18" charset="0"/>
                <a:ea typeface="Roboto Medium"/>
                <a:cs typeface="Times New Roman" panose="02020603050405020304" pitchFamily="18" charset="0"/>
              </a:rPr>
              <a:t>Lack of comprehensive review focusing specifically on development of aluminum alloy-based metal matrix composites (MMC) processed via powder metallurgy route compared to conventional methods. </a:t>
            </a:r>
            <a:endParaRPr lang="en-US" altLang="en-US" sz="2800" dirty="0">
              <a:solidFill>
                <a:schemeClr val="dk1"/>
              </a:solidFill>
              <a:latin typeface="Times New Roman" panose="02020603050405020304" pitchFamily="18" charset="0"/>
              <a:ea typeface="Roboto Medium"/>
              <a:cs typeface="Times New Roman" panose="02020603050405020304" pitchFamily="18" charset="0"/>
            </a:endParaRPr>
          </a:p>
          <a:p>
            <a:pPr>
              <a:buSzPct val="100000"/>
              <a:buFont typeface="Arial" panose="020B0604020202020204" pitchFamily="34" charset="0"/>
              <a:buChar char="•"/>
            </a:pPr>
            <a:endParaRPr lang="en-US" altLang="en-US" sz="2000" dirty="0">
              <a:solidFill>
                <a:schemeClr val="dk1"/>
              </a:solidFill>
              <a:latin typeface="Times New Roman" panose="02020603050405020304" pitchFamily="18" charset="0"/>
              <a:ea typeface="Roboto Medium"/>
              <a:cs typeface="Times New Roman" panose="02020603050405020304" pitchFamily="18" charset="0"/>
            </a:endParaRPr>
          </a:p>
          <a:p>
            <a:pPr>
              <a:buSzPct val="100000"/>
              <a:buFont typeface="Arial" panose="020B0604020202020204" pitchFamily="34" charset="0"/>
              <a:buChar char="•"/>
            </a:pPr>
            <a:endParaRPr lang="en-US" altLang="en-US" sz="2000" dirty="0">
              <a:solidFill>
                <a:schemeClr val="dk1"/>
              </a:solidFill>
              <a:latin typeface="Times New Roman" panose="02020603050405020304" pitchFamily="18" charset="0"/>
              <a:ea typeface="Roboto Medium"/>
              <a:cs typeface="Times New Roman" panose="02020603050405020304" pitchFamily="18" charset="0"/>
            </a:endParaRPr>
          </a:p>
          <a:p>
            <a:pPr>
              <a:buSzPct val="100000"/>
              <a:buFont typeface="Arial" panose="020B0604020202020204" pitchFamily="34" charset="0"/>
              <a:buChar char="•"/>
            </a:pPr>
            <a:endParaRPr lang="en-US" altLang="en-US" sz="2000" dirty="0">
              <a:solidFill>
                <a:schemeClr val="dk1"/>
              </a:solidFill>
              <a:latin typeface="Times New Roman" panose="02020603050405020304" pitchFamily="18" charset="0"/>
              <a:ea typeface="Roboto Medium"/>
              <a:cs typeface="Times New Roman" panose="02020603050405020304" pitchFamily="18" charset="0"/>
            </a:endParaRPr>
          </a:p>
          <a:p>
            <a:pPr>
              <a:buFont typeface="Arial" panose="020B0604020202020204" pitchFamily="34" charset="0"/>
              <a:buChar char="•"/>
            </a:pPr>
            <a:endParaRPr lang="en-IN" sz="1800" dirty="0"/>
          </a:p>
        </p:txBody>
      </p:sp>
      <p:sp>
        <p:nvSpPr>
          <p:cNvPr id="4" name="Title 3">
            <a:extLst>
              <a:ext uri="{FF2B5EF4-FFF2-40B4-BE49-F238E27FC236}">
                <a16:creationId xmlns:a16="http://schemas.microsoft.com/office/drawing/2014/main" id="{A55B7F63-38F4-6F17-A26E-8F4621C8059F}"/>
              </a:ext>
            </a:extLst>
          </p:cNvPr>
          <p:cNvSpPr>
            <a:spLocks noGrp="1"/>
          </p:cNvSpPr>
          <p:nvPr>
            <p:ph type="title"/>
          </p:nvPr>
        </p:nvSpPr>
        <p:spPr>
          <a:xfrm>
            <a:off x="695400" y="395786"/>
            <a:ext cx="10671100" cy="838202"/>
          </a:xfrm>
        </p:spPr>
        <p:txBody>
          <a:bodyPr/>
          <a:lstStyle/>
          <a:p>
            <a:pPr algn="ctr"/>
            <a:r>
              <a:rPr lang="en-US" altLang="en-US" sz="3200" b="1" dirty="0">
                <a:solidFill>
                  <a:srgbClr val="FF0000"/>
                </a:solidFill>
                <a:effectLst>
                  <a:outerShdw blurRad="38100" dist="38100" dir="2700000" algn="tl">
                    <a:srgbClr val="C0C0C0"/>
                  </a:outerShdw>
                </a:effectLst>
                <a:latin typeface="Times New Roman" pitchFamily="18" charset="0"/>
                <a:ea typeface="Roboto Medium"/>
              </a:rPr>
              <a:t>RESEARCH GAP</a:t>
            </a:r>
            <a:br>
              <a:rPr lang="en-US" altLang="en-US" sz="2800" u="sng" dirty="0">
                <a:solidFill>
                  <a:srgbClr val="FF0000"/>
                </a:solidFill>
                <a:effectLst>
                  <a:outerShdw blurRad="38100" dist="38100" dir="2700000" algn="tl">
                    <a:srgbClr val="C0C0C0"/>
                  </a:outerShdw>
                </a:effectLst>
                <a:latin typeface="Times New Roman" pitchFamily="18" charset="0"/>
                <a:ea typeface="Roboto Medium"/>
              </a:rPr>
            </a:br>
            <a:endParaRPr lang="en-IN" dirty="0"/>
          </a:p>
        </p:txBody>
      </p:sp>
    </p:spTree>
    <p:extLst>
      <p:ext uri="{BB962C8B-B14F-4D97-AF65-F5344CB8AC3E}">
        <p14:creationId xmlns:p14="http://schemas.microsoft.com/office/powerpoint/2010/main" val="25332079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0" name="Title 4"/>
          <p:cNvPicPr>
            <a:picLocks noGrp="1"/>
          </p:cNvPicPr>
          <p:nvPr>
            <p:ph type="title" idx="4294967295"/>
          </p:nvPr>
        </p:nvPicPr>
        <p:blipFill>
          <a:blip r:embed="rId2"/>
          <a:srcRect/>
          <a:stretch>
            <a:fillRect/>
          </a:stretch>
        </p:blipFill>
        <p:spPr bwMode="gray">
          <a:xfrm>
            <a:off x="1200150" y="231775"/>
            <a:ext cx="9345612" cy="938212"/>
          </a:xfrm>
          <a:prstGeom prst="rect">
            <a:avLst/>
          </a:prstGeom>
          <a:noFill/>
          <a:ln>
            <a:noFill/>
          </a:ln>
        </p:spPr>
      </p:pic>
      <p:sp>
        <p:nvSpPr>
          <p:cNvPr id="1048751" name="Text Placeholder 5"/>
          <p:cNvSpPr>
            <a:spLocks noGrp="1"/>
          </p:cNvSpPr>
          <p:nvPr>
            <p:ph type="body" sz="quarter" idx="4294967295"/>
          </p:nvPr>
        </p:nvSpPr>
        <p:spPr>
          <a:xfrm>
            <a:off x="384175" y="1139825"/>
            <a:ext cx="10982325" cy="4956175"/>
          </a:xfrm>
          <a:prstGeom prst="rect">
            <a:avLst/>
          </a:prstGeom>
          <a:noFill/>
          <a:ln>
            <a:noFill/>
          </a:ln>
        </p:spPr>
        <p:txBody>
          <a:bodyPr vert="horz" lIns="91440" tIns="45720" rIns="91440" bIns="45720" anchor="t"/>
          <a:lstStyle>
            <a:lvl1pPr>
              <a:defRPr sz="1400"/>
            </a:lvl1pPr>
            <a:lvl2pPr>
              <a:defRPr sz="1200"/>
            </a:lvl2pPr>
            <a:lvl3pPr>
              <a:defRPr sz="1000"/>
            </a:lvl3pPr>
            <a:lvl4pPr>
              <a:defRPr sz="900"/>
            </a:lvl4pPr>
            <a:lvl5pPr>
              <a:defRPr sz="900"/>
            </a:lvl5pPr>
          </a:lstStyle>
          <a:p>
            <a:pPr eaLnBrk="1" hangingPunct="1">
              <a:lnSpc>
                <a:spcPct val="150000"/>
              </a:lnSpc>
              <a:spcBef>
                <a:spcPct val="0"/>
              </a:spcBef>
              <a:spcAft>
                <a:spcPts val="1400"/>
              </a:spcAft>
              <a:buSzPct val="100000"/>
              <a:buFont typeface="Arial" panose="020B0604020202020204" pitchFamily="34" charset="0"/>
              <a:buChar char="•"/>
            </a:pPr>
            <a:r>
              <a:rPr lang="en-US" altLang="en-US" sz="2000" dirty="0">
                <a:solidFill>
                  <a:schemeClr val="dk1"/>
                </a:solidFill>
                <a:latin typeface="Times New Roman" pitchFamily="18" charset="0"/>
                <a:ea typeface="Roboto Medium"/>
              </a:rPr>
              <a:t>Summary of fundamental aspects related to the manufacturing of MMCs via powder metallurgy route, including the effects on mechanical, tribological, and microstructural properties.</a:t>
            </a:r>
          </a:p>
          <a:p>
            <a:pPr eaLnBrk="1" hangingPunct="1">
              <a:lnSpc>
                <a:spcPct val="150000"/>
              </a:lnSpc>
              <a:spcBef>
                <a:spcPct val="0"/>
              </a:spcBef>
              <a:spcAft>
                <a:spcPts val="1400"/>
              </a:spcAft>
              <a:buSzPct val="100000"/>
              <a:buFont typeface="Arial" panose="020B0604020202020204" pitchFamily="34" charset="0"/>
              <a:buChar char="•"/>
            </a:pPr>
            <a:r>
              <a:rPr lang="en-US" altLang="en-US" sz="2000" dirty="0">
                <a:solidFill>
                  <a:schemeClr val="dk1"/>
                </a:solidFill>
                <a:latin typeface="Times New Roman" pitchFamily="18" charset="0"/>
                <a:ea typeface="Roboto Medium"/>
              </a:rPr>
              <a:t>The alloy manufacturing from recycled scrap exhibits relatively high mechanical properties, indicating its potential for practices applications.</a:t>
            </a:r>
          </a:p>
          <a:p>
            <a:pPr eaLnBrk="1" hangingPunct="1">
              <a:lnSpc>
                <a:spcPct val="150000"/>
              </a:lnSpc>
              <a:spcBef>
                <a:spcPct val="0"/>
              </a:spcBef>
              <a:spcAft>
                <a:spcPts val="1400"/>
              </a:spcAft>
              <a:buSzPct val="100000"/>
              <a:buFont typeface="Arial" panose="020B0604020202020204" pitchFamily="34" charset="0"/>
              <a:buChar char="•"/>
            </a:pPr>
            <a:r>
              <a:rPr lang="en-US" altLang="en-US" sz="2000" dirty="0">
                <a:solidFill>
                  <a:schemeClr val="dk1"/>
                </a:solidFill>
                <a:latin typeface="Times New Roman" pitchFamily="18" charset="0"/>
                <a:ea typeface="Roboto Medium"/>
              </a:rPr>
              <a:t>Analysis of the recycled ingots identified several intermetallic phases, which were dissolved during solution heat treatment and precipitated as strengthening phases during aging.</a:t>
            </a:r>
          </a:p>
          <a:p>
            <a:pPr eaLnBrk="1" hangingPunct="1">
              <a:lnSpc>
                <a:spcPct val="150000"/>
              </a:lnSpc>
              <a:spcBef>
                <a:spcPct val="0"/>
              </a:spcBef>
              <a:spcAft>
                <a:spcPts val="1400"/>
              </a:spcAft>
              <a:buSzPct val="100000"/>
              <a:buFont typeface="Arial" panose="020B0604020202020204" pitchFamily="34" charset="0"/>
              <a:buChar char="•"/>
            </a:pPr>
            <a:r>
              <a:rPr lang="en-US" altLang="en-US" sz="2000" dirty="0">
                <a:solidFill>
                  <a:schemeClr val="dk1"/>
                </a:solidFill>
                <a:latin typeface="Times New Roman" pitchFamily="18" charset="0"/>
                <a:ea typeface="Roboto Medium"/>
              </a:rPr>
              <a:t>The alloy demonstrated high hardness and mechanical properties after undergoing suitable heat treatment, suggesting its practical applicability.</a:t>
            </a:r>
          </a:p>
          <a:p>
            <a:pPr marL="0" indent="0" eaLnBrk="1" hangingPunct="1">
              <a:spcBef>
                <a:spcPct val="0"/>
              </a:spcBef>
              <a:spcAft>
                <a:spcPts val="1400"/>
              </a:spcAft>
              <a:buSzPct val="100000"/>
              <a:buNone/>
            </a:pPr>
            <a:r>
              <a:rPr lang="en-US" altLang="en-US" sz="2000" dirty="0">
                <a:solidFill>
                  <a:schemeClr val="dk1"/>
                </a:solidFill>
                <a:latin typeface="Times New Roman" pitchFamily="18" charset="0"/>
                <a:ea typeface="Roboto Medium"/>
              </a:rPr>
              <a:t>  </a:t>
            </a:r>
          </a:p>
          <a:p>
            <a:pPr lvl="0" eaLnBrk="1" hangingPunct="1">
              <a:spcBef>
                <a:spcPct val="0"/>
              </a:spcBef>
              <a:spcAft>
                <a:spcPts val="1400"/>
              </a:spcAft>
              <a:buSzPct val="100000"/>
              <a:buFont typeface="Arial" panose="020B0604020202020204" pitchFamily="34" charset="0"/>
              <a:buChar char="•"/>
            </a:pPr>
            <a:endParaRPr lang="en-US" altLang="en-US" sz="2000" dirty="0">
              <a:solidFill>
                <a:schemeClr val="dk1"/>
              </a:solidFill>
              <a:latin typeface="Times New Roman" pitchFamily="18" charset="0"/>
              <a:ea typeface="Roboto Medium"/>
            </a:endParaRPr>
          </a:p>
          <a:p>
            <a:pPr lvl="0" eaLnBrk="1" hangingPunct="1">
              <a:spcBef>
                <a:spcPct val="0"/>
              </a:spcBef>
              <a:spcAft>
                <a:spcPts val="1400"/>
              </a:spcAft>
              <a:buSzPct val="100000"/>
              <a:buFont typeface="Wingdings" pitchFamily="2" charset="2"/>
              <a:buChar char="Ø"/>
            </a:pPr>
            <a:endParaRPr lang="en-US" altLang="en-US" sz="2000" dirty="0">
              <a:solidFill>
                <a:schemeClr val="dk1"/>
              </a:solidFill>
              <a:latin typeface="Times New Roman" pitchFamily="18" charset="0"/>
              <a:ea typeface="Roboto Medium"/>
            </a:endParaRPr>
          </a:p>
          <a:p>
            <a:pPr lvl="0" eaLnBrk="1" hangingPunct="1">
              <a:spcBef>
                <a:spcPct val="0"/>
              </a:spcBef>
              <a:spcAft>
                <a:spcPts val="1400"/>
              </a:spcAft>
              <a:buSzPct val="100000"/>
              <a:buFont typeface="Wingdings" pitchFamily="2" charset="2"/>
              <a:buChar char="Ø"/>
            </a:pPr>
            <a:endParaRPr lang="en-US" altLang="en-US" sz="2000" dirty="0">
              <a:solidFill>
                <a:schemeClr val="dk1"/>
              </a:solidFill>
              <a:latin typeface="Times New Roman" pitchFamily="18" charset="0"/>
              <a:ea typeface="Roboto Medium"/>
            </a:endParaRPr>
          </a:p>
        </p:txBody>
      </p:sp>
      <p:sp>
        <p:nvSpPr>
          <p:cNvPr id="1048752" name="Slide Number Placeholder 3"/>
          <p:cNvSpPr txBox="1"/>
          <p:nvPr/>
        </p:nvSpPr>
        <p:spPr bwMode="gray">
          <a:xfrm>
            <a:off x="11366500" y="6096000"/>
            <a:ext cx="596900" cy="365125"/>
          </a:xfrm>
          <a:prstGeom prst="rect">
            <a:avLst/>
          </a:prstGeom>
          <a:noFill/>
          <a:ln>
            <a:noFill/>
          </a:ln>
        </p:spPr>
        <p:txBody>
          <a:bodyPr vert="horz" lIns="91440" tIns="45720" rIns="91440" bIns="45720" anchor="ctr"/>
          <a:lstStyle>
            <a:lvl1pPr marL="342900" indent="-342900" algn="l" rtl="0" eaLnBrk="0" fontAlgn="base" latinLnBrk="0" hangingPunct="0">
              <a:lnSpc>
                <a:spcPct val="100000"/>
              </a:lnSpc>
              <a:spcBef>
                <a:spcPts val="1000"/>
              </a:spcBef>
              <a:spcAft>
                <a:spcPct val="0"/>
              </a:spcAft>
              <a:buClr>
                <a:schemeClr val="accent1"/>
              </a:buClr>
              <a:buSzPct val="80000"/>
              <a:buFont typeface="Wingdings 3" pitchFamily="18" charset="2"/>
              <a:buChar char=""/>
              <a:defRPr sz="1800" b="0" i="0" u="none" baseline="0">
                <a:solidFill>
                  <a:srgbClr val="404040"/>
                </a:solidFill>
                <a:latin typeface="Trebuchet MS" pitchFamily="34" charset="0"/>
                <a:sym typeface="Nobel-Book"/>
              </a:defRPr>
            </a:lvl1pPr>
            <a:lvl2pPr marL="742950" indent="-285750" algn="l" rtl="0" eaLnBrk="0" fontAlgn="base" latinLnBrk="0" hangingPunct="0">
              <a:lnSpc>
                <a:spcPct val="100000"/>
              </a:lnSpc>
              <a:spcBef>
                <a:spcPts val="1000"/>
              </a:spcBef>
              <a:spcAft>
                <a:spcPct val="0"/>
              </a:spcAft>
              <a:buClr>
                <a:schemeClr val="accent1"/>
              </a:buClr>
              <a:buSzPct val="80000"/>
              <a:buFont typeface="Wingdings 3" pitchFamily="18" charset="2"/>
              <a:buChar char=""/>
              <a:defRPr sz="1600" b="0" i="0" u="none" baseline="0">
                <a:solidFill>
                  <a:srgbClr val="404040"/>
                </a:solidFill>
                <a:latin typeface="Trebuchet MS" pitchFamily="34" charset="0"/>
                <a:sym typeface="Nobel-Book"/>
              </a:defRPr>
            </a:lvl2pPr>
            <a:lvl3pPr marL="1143000" indent="-228600" algn="l" rtl="0" eaLnBrk="0" fontAlgn="base" latinLnBrk="0" hangingPunct="0">
              <a:lnSpc>
                <a:spcPct val="100000"/>
              </a:lnSpc>
              <a:spcBef>
                <a:spcPts val="1000"/>
              </a:spcBef>
              <a:spcAft>
                <a:spcPct val="0"/>
              </a:spcAft>
              <a:buClr>
                <a:schemeClr val="accent1"/>
              </a:buClr>
              <a:buSzPct val="80000"/>
              <a:buFont typeface="Wingdings 3" pitchFamily="18" charset="2"/>
              <a:buChar char=""/>
              <a:defRPr sz="1400" b="0" i="0" u="none" baseline="0">
                <a:solidFill>
                  <a:srgbClr val="404040"/>
                </a:solidFill>
                <a:latin typeface="Trebuchet MS" pitchFamily="34" charset="0"/>
                <a:sym typeface="Nobel-Book"/>
              </a:defRPr>
            </a:lvl3pPr>
            <a:lvl4pPr marL="1600200" indent="-228600" algn="l" rtl="0" eaLnBrk="0" fontAlgn="base" latinLnBrk="0" hangingPunct="0">
              <a:lnSpc>
                <a:spcPct val="100000"/>
              </a:lnSpc>
              <a:spcBef>
                <a:spcPts val="1000"/>
              </a:spcBef>
              <a:spcAft>
                <a:spcPct val="0"/>
              </a:spcAft>
              <a:buClr>
                <a:schemeClr val="accent1"/>
              </a:buClr>
              <a:buSzPct val="80000"/>
              <a:buFont typeface="Wingdings 3" pitchFamily="18" charset="2"/>
              <a:buChar char=""/>
              <a:defRPr sz="1200" b="0" i="0" u="none" baseline="0">
                <a:solidFill>
                  <a:srgbClr val="404040"/>
                </a:solidFill>
                <a:latin typeface="Trebuchet MS" pitchFamily="34" charset="0"/>
                <a:sym typeface="Nobel-Book"/>
              </a:defRPr>
            </a:lvl4pPr>
            <a:lvl5pPr marL="2057400" indent="-228600" algn="l" rtl="0" eaLnBrk="0" fontAlgn="base" latinLnBrk="0" hangingPunct="0">
              <a:lnSpc>
                <a:spcPct val="100000"/>
              </a:lnSpc>
              <a:spcBef>
                <a:spcPts val="1000"/>
              </a:spcBef>
              <a:spcAft>
                <a:spcPct val="0"/>
              </a:spcAft>
              <a:buClr>
                <a:schemeClr val="accent1"/>
              </a:buClr>
              <a:buSzPct val="80000"/>
              <a:buFont typeface="Wingdings 3" pitchFamily="18" charset="2"/>
              <a:buChar char=""/>
              <a:defRPr sz="1200" b="0" i="0" u="none" baseline="0">
                <a:solidFill>
                  <a:srgbClr val="404040"/>
                </a:solidFill>
                <a:latin typeface="Trebuchet MS" pitchFamily="34" charset="0"/>
                <a:sym typeface="Nobel-Book"/>
              </a:defRPr>
            </a:lvl5pPr>
          </a:lstStyle>
          <a:p>
            <a:pPr marL="0" lvl="0" indent="0" algn="ctr" eaLnBrk="1" hangingPunct="1">
              <a:spcBef>
                <a:spcPct val="0"/>
              </a:spcBef>
              <a:buSzPct val="100000"/>
              <a:buFontTx/>
              <a:buNone/>
            </a:pPr>
            <a:fld id="{566ABCEB-ACFC-4714-9973-3DA970169C29}" type="slidenum">
              <a:rPr lang="en-NZ" altLang="en-US" sz="900">
                <a:solidFill>
                  <a:schemeClr val="dk1"/>
                </a:solidFill>
                <a:latin typeface="Roboto Medium"/>
                <a:ea typeface="Roboto Medium"/>
              </a:rPr>
              <a:pPr marL="0" lvl="0" indent="0" algn="ctr" eaLnBrk="1" hangingPunct="1">
                <a:spcBef>
                  <a:spcPct val="0"/>
                </a:spcBef>
                <a:buSzPct val="100000"/>
                <a:buFontTx/>
                <a:buNone/>
              </a:pPr>
              <a:t>14</a:t>
            </a:fld>
            <a:endParaRPr lang="en-NZ" altLang="en-US" sz="900">
              <a:solidFill>
                <a:schemeClr val="dk1"/>
              </a:solidFill>
              <a:latin typeface="Roboto Medium"/>
              <a:ea typeface="Roboto Medium"/>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6B91F7-E013-7EE6-B2DB-9026D3365C82}"/>
              </a:ext>
            </a:extLst>
          </p:cNvPr>
          <p:cNvSpPr>
            <a:spLocks noGrp="1"/>
          </p:cNvSpPr>
          <p:nvPr>
            <p:ph type="sldNum" sz="quarter" idx="4"/>
          </p:nvPr>
        </p:nvSpPr>
        <p:spPr/>
        <p:txBody>
          <a:bodyPr/>
          <a:lstStyle/>
          <a:p>
            <a:pPr lvl="0" algn="ctr" eaLnBrk="1" hangingPunct="1"/>
            <a:fld id="{566ABCEB-ACFC-4714-9973-3DA970169C29}" type="slidenum">
              <a:rPr lang="en-NZ" altLang="en-US" sz="900" smtClean="0">
                <a:solidFill>
                  <a:schemeClr val="accent1"/>
                </a:solidFill>
                <a:latin typeface="Roboto Medium"/>
                <a:ea typeface="Roboto Medium"/>
              </a:rPr>
              <a:pPr lvl="0" algn="ctr" eaLnBrk="1" hangingPunct="1"/>
              <a:t>15</a:t>
            </a:fld>
            <a:endParaRPr lang="en-NZ" altLang="en-US" sz="900">
              <a:solidFill>
                <a:schemeClr val="accent1"/>
              </a:solidFill>
              <a:latin typeface="Roboto Medium"/>
              <a:ea typeface="Roboto Medium"/>
            </a:endParaRPr>
          </a:p>
        </p:txBody>
      </p:sp>
      <p:sp>
        <p:nvSpPr>
          <p:cNvPr id="3" name="Text Placeholder 2">
            <a:extLst>
              <a:ext uri="{FF2B5EF4-FFF2-40B4-BE49-F238E27FC236}">
                <a16:creationId xmlns:a16="http://schemas.microsoft.com/office/drawing/2014/main" id="{04858EE2-BE64-92C6-2409-24116F23573B}"/>
              </a:ext>
            </a:extLst>
          </p:cNvPr>
          <p:cNvSpPr>
            <a:spLocks noGrp="1"/>
          </p:cNvSpPr>
          <p:nvPr>
            <p:ph type="body" sz="quarter" idx="17"/>
          </p:nvPr>
        </p:nvSpPr>
        <p:spPr>
          <a:xfrm>
            <a:off x="263352" y="1052736"/>
            <a:ext cx="11233249" cy="5041680"/>
          </a:xfrm>
        </p:spPr>
        <p:txBody>
          <a:bodyPr/>
          <a:lstStyle/>
          <a:p>
            <a:pPr>
              <a:lnSpc>
                <a:spcPct val="150000"/>
              </a:lnSpc>
              <a:buSzPct val="100000"/>
              <a:buFont typeface="Arial" panose="020B0604020202020204" pitchFamily="34" charset="0"/>
              <a:buChar char="•"/>
            </a:pPr>
            <a:r>
              <a:rPr lang="en-US" altLang="en-US" sz="2000" dirty="0">
                <a:solidFill>
                  <a:schemeClr val="tx1"/>
                </a:solidFill>
                <a:latin typeface="Times New Roman" pitchFamily="18" charset="0"/>
                <a:ea typeface="Roboto Medium"/>
              </a:rPr>
              <a:t>Aluminium alloys are chosen to reduce the weight is components or structures while maintaining the mechanical properties.</a:t>
            </a:r>
          </a:p>
          <a:p>
            <a:pPr>
              <a:lnSpc>
                <a:spcPct val="150000"/>
              </a:lnSpc>
              <a:buSzPct val="100000"/>
              <a:buFont typeface="Arial" panose="020B0604020202020204" pitchFamily="34" charset="0"/>
              <a:buChar char="•"/>
            </a:pPr>
            <a:r>
              <a:rPr lang="en-US" altLang="en-US" sz="2000" dirty="0">
                <a:solidFill>
                  <a:schemeClr val="tx1"/>
                </a:solidFill>
                <a:latin typeface="Times New Roman" pitchFamily="18" charset="0"/>
                <a:ea typeface="Roboto Medium"/>
              </a:rPr>
              <a:t>Aluminium alloys can be engineered to resist corrosion, ensure durability and longevity in various environments.</a:t>
            </a:r>
          </a:p>
          <a:p>
            <a:pPr>
              <a:lnSpc>
                <a:spcPct val="150000"/>
              </a:lnSpc>
              <a:buSzPct val="100000"/>
              <a:buFont typeface="Arial" panose="020B0604020202020204" pitchFamily="34" charset="0"/>
              <a:buChar char="•"/>
            </a:pPr>
            <a:r>
              <a:rPr lang="en-US" altLang="en-US" sz="2000" dirty="0">
                <a:solidFill>
                  <a:schemeClr val="tx1"/>
                </a:solidFill>
                <a:latin typeface="Times New Roman" pitchFamily="18" charset="0"/>
                <a:ea typeface="Roboto Medium"/>
              </a:rPr>
              <a:t>Aluminium alloys possess good thermal conductivity making them suitable for heat transfer applications.</a:t>
            </a:r>
          </a:p>
          <a:p>
            <a:pPr>
              <a:lnSpc>
                <a:spcPct val="150000"/>
              </a:lnSpc>
              <a:buSzPct val="100000"/>
              <a:buFont typeface="Arial" panose="020B0604020202020204" pitchFamily="34" charset="0"/>
              <a:buChar char="•"/>
            </a:pPr>
            <a:r>
              <a:rPr lang="en-US" altLang="en-US" sz="2000" dirty="0">
                <a:solidFill>
                  <a:schemeClr val="tx1"/>
                </a:solidFill>
                <a:latin typeface="Times New Roman" pitchFamily="18" charset="0"/>
                <a:ea typeface="Roboto Medium"/>
              </a:rPr>
              <a:t>The focus of 1xxx,2xxx,3xxx series aluminium alloys, specially Al6061 alloys, used in aerospace, automotive, and construction industries</a:t>
            </a:r>
          </a:p>
          <a:p>
            <a:pPr>
              <a:lnSpc>
                <a:spcPct val="150000"/>
              </a:lnSpc>
              <a:buSzPct val="100000"/>
              <a:buFont typeface="Arial" panose="020B0604020202020204" pitchFamily="34" charset="0"/>
              <a:buChar char="•"/>
            </a:pPr>
            <a:r>
              <a:rPr lang="en-US" altLang="en-US" sz="2000" dirty="0">
                <a:solidFill>
                  <a:schemeClr val="tx1"/>
                </a:solidFill>
                <a:latin typeface="Times New Roman" pitchFamily="18" charset="0"/>
                <a:ea typeface="Roboto Medium"/>
              </a:rPr>
              <a:t>Aluminium alloys are highly recyclable promoting sustainability and reducing environmental impact.</a:t>
            </a:r>
          </a:p>
          <a:p>
            <a:pPr>
              <a:lnSpc>
                <a:spcPct val="150000"/>
              </a:lnSpc>
              <a:buSzPct val="100000"/>
              <a:buFont typeface="Arial" panose="020B0604020202020204" pitchFamily="34" charset="0"/>
              <a:buChar char="•"/>
            </a:pPr>
            <a:endParaRPr lang="en-US" altLang="en-US" sz="2800" dirty="0">
              <a:solidFill>
                <a:schemeClr val="tx1"/>
              </a:solidFill>
              <a:latin typeface="Times New Roman" pitchFamily="18" charset="0"/>
              <a:ea typeface="Roboto Medium"/>
            </a:endParaRPr>
          </a:p>
          <a:p>
            <a:pPr>
              <a:lnSpc>
                <a:spcPct val="150000"/>
              </a:lnSpc>
              <a:buFont typeface="Arial" panose="020B0604020202020204" pitchFamily="34" charset="0"/>
              <a:buChar char="•"/>
            </a:pPr>
            <a:endParaRPr lang="en-IN" sz="2800" dirty="0">
              <a:solidFill>
                <a:schemeClr val="tx1"/>
              </a:solidFill>
            </a:endParaRPr>
          </a:p>
        </p:txBody>
      </p:sp>
      <p:sp>
        <p:nvSpPr>
          <p:cNvPr id="4" name="Title 3">
            <a:extLst>
              <a:ext uri="{FF2B5EF4-FFF2-40B4-BE49-F238E27FC236}">
                <a16:creationId xmlns:a16="http://schemas.microsoft.com/office/drawing/2014/main" id="{973665B7-463D-9246-B4E2-2D8B93913F5D}"/>
              </a:ext>
            </a:extLst>
          </p:cNvPr>
          <p:cNvSpPr>
            <a:spLocks noGrp="1"/>
          </p:cNvSpPr>
          <p:nvPr>
            <p:ph type="title"/>
          </p:nvPr>
        </p:nvSpPr>
        <p:spPr>
          <a:xfrm>
            <a:off x="0" y="344483"/>
            <a:ext cx="11963400" cy="838202"/>
          </a:xfrm>
        </p:spPr>
        <p:txBody>
          <a:bodyPr/>
          <a:lstStyle/>
          <a:p>
            <a:pPr algn="ctr"/>
            <a:r>
              <a:rPr lang="en-US" altLang="en-US" sz="3200" b="1" u="sng" dirty="0">
                <a:solidFill>
                  <a:srgbClr val="FF0000"/>
                </a:solidFill>
                <a:effectLst>
                  <a:outerShdw blurRad="38100" dist="38100" dir="2700000" algn="tl">
                    <a:srgbClr val="C0C0C0"/>
                  </a:outerShdw>
                </a:effectLst>
                <a:latin typeface="Times New Roman" pitchFamily="18" charset="0"/>
                <a:ea typeface="Roboto Medium"/>
              </a:rPr>
              <a:t>OBJECTIVES</a:t>
            </a:r>
            <a:br>
              <a:rPr lang="en-US" altLang="en-US" sz="2800" b="1" u="sng" dirty="0">
                <a:solidFill>
                  <a:srgbClr val="FF0000"/>
                </a:solidFill>
                <a:effectLst>
                  <a:outerShdw blurRad="38100" dist="38100" dir="2700000" algn="tl">
                    <a:srgbClr val="C0C0C0"/>
                  </a:outerShdw>
                </a:effectLst>
                <a:latin typeface="Times New Roman" pitchFamily="18" charset="0"/>
                <a:ea typeface="Roboto Medium"/>
              </a:rPr>
            </a:br>
            <a:endParaRPr lang="en-IN" b="1" dirty="0"/>
          </a:p>
        </p:txBody>
      </p:sp>
    </p:spTree>
    <p:extLst>
      <p:ext uri="{BB962C8B-B14F-4D97-AF65-F5344CB8AC3E}">
        <p14:creationId xmlns:p14="http://schemas.microsoft.com/office/powerpoint/2010/main" val="77567574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ECEE71-6497-131F-E7C5-7D030CCE99E3}"/>
              </a:ext>
            </a:extLst>
          </p:cNvPr>
          <p:cNvSpPr>
            <a:spLocks noGrp="1"/>
          </p:cNvSpPr>
          <p:nvPr>
            <p:ph type="sldNum" sz="quarter" idx="4"/>
          </p:nvPr>
        </p:nvSpPr>
        <p:spPr/>
        <p:txBody>
          <a:bodyPr/>
          <a:lstStyle/>
          <a:p>
            <a:pPr lvl="0" algn="ctr" eaLnBrk="1" hangingPunct="1"/>
            <a:fld id="{566ABCEB-ACFC-4714-9973-3DA970169C29}" type="slidenum">
              <a:rPr lang="en-NZ" altLang="en-US" sz="900" smtClean="0">
                <a:solidFill>
                  <a:schemeClr val="accent1"/>
                </a:solidFill>
                <a:latin typeface="Roboto Medium"/>
                <a:ea typeface="Roboto Medium"/>
              </a:rPr>
              <a:pPr lvl="0" algn="ctr" eaLnBrk="1" hangingPunct="1"/>
              <a:t>16</a:t>
            </a:fld>
            <a:endParaRPr lang="en-NZ" altLang="en-US" sz="900">
              <a:solidFill>
                <a:schemeClr val="accent1"/>
              </a:solidFill>
              <a:latin typeface="Roboto Medium"/>
              <a:ea typeface="Roboto Medium"/>
            </a:endParaRPr>
          </a:p>
        </p:txBody>
      </p:sp>
      <p:sp>
        <p:nvSpPr>
          <p:cNvPr id="3" name="Text Placeholder 2">
            <a:extLst>
              <a:ext uri="{FF2B5EF4-FFF2-40B4-BE49-F238E27FC236}">
                <a16:creationId xmlns:a16="http://schemas.microsoft.com/office/drawing/2014/main" id="{E1B44A21-9D50-F08E-3C4F-E57D61602BB7}"/>
              </a:ext>
            </a:extLst>
          </p:cNvPr>
          <p:cNvSpPr>
            <a:spLocks noGrp="1"/>
          </p:cNvSpPr>
          <p:nvPr>
            <p:ph type="body" sz="quarter" idx="17"/>
          </p:nvPr>
        </p:nvSpPr>
        <p:spPr>
          <a:xfrm>
            <a:off x="695400" y="620688"/>
            <a:ext cx="10801201" cy="5473728"/>
          </a:xfrm>
        </p:spPr>
        <p:txBody>
          <a:bodyPr/>
          <a:lstStyle/>
          <a:p>
            <a:pPr marL="0" indent="0">
              <a:buSzPct val="100000"/>
              <a:buNone/>
            </a:pPr>
            <a:endParaRPr lang="en-US" dirty="0"/>
          </a:p>
          <a:p>
            <a:pPr>
              <a:buSzPct val="100000"/>
            </a:pPr>
            <a:r>
              <a:rPr lang="en-US" sz="1800" dirty="0">
                <a:solidFill>
                  <a:schemeClr val="tx1"/>
                </a:solidFill>
                <a:effectLst/>
                <a:latin typeface="Times New Roman" panose="02020603050405020304" pitchFamily="18" charset="0"/>
              </a:rPr>
              <a:t>Optimal results  including the highest hardness and fastest rate of hardness increase to maximum value, of</a:t>
            </a:r>
            <a:r>
              <a:rPr lang="en-US" sz="1800" dirty="0">
                <a:solidFill>
                  <a:schemeClr val="tx1"/>
                </a:solidFill>
                <a:latin typeface="Times New Roman" panose="02020603050405020304" pitchFamily="18" charset="0"/>
              </a:rPr>
              <a:t> the microscopic test. </a:t>
            </a:r>
          </a:p>
          <a:p>
            <a:pPr>
              <a:buSzPct val="100000"/>
            </a:pPr>
            <a:r>
              <a:rPr lang="en-US" sz="1800" dirty="0">
                <a:solidFill>
                  <a:schemeClr val="tx1"/>
                </a:solidFill>
                <a:latin typeface="Times New Roman" panose="02020603050405020304" pitchFamily="18" charset="0"/>
                <a:cs typeface="Times New Roman" panose="02020603050405020304" pitchFamily="18" charset="0"/>
              </a:rPr>
              <a:t>Based on fractographic studies, it was established that in the tested alloy, regardless of the parameters of heat treatment, decohesion under tensile stress.</a:t>
            </a:r>
          </a:p>
          <a:p>
            <a:pPr>
              <a:buSzPct val="100000"/>
            </a:pPr>
            <a:r>
              <a:rPr lang="en-US" sz="1800" dirty="0">
                <a:solidFill>
                  <a:schemeClr val="tx1"/>
                </a:solidFill>
                <a:latin typeface="Times New Roman" panose="02020603050405020304" pitchFamily="18" charset="0"/>
                <a:cs typeface="Times New Roman" panose="02020603050405020304" pitchFamily="18" charset="0"/>
              </a:rPr>
              <a:t>The value of solution heat treatment temperature affects the mechanical properties and kinetics of precipitation during the natural aging of the alloy</a:t>
            </a:r>
            <a:r>
              <a:rPr lang="en-US" sz="1800" dirty="0">
                <a:solidFill>
                  <a:schemeClr val="accent2">
                    <a:lumMod val="50000"/>
                  </a:schemeClr>
                </a:solidFill>
                <a:latin typeface="Times New Roman" panose="02020603050405020304" pitchFamily="18" charset="0"/>
                <a:cs typeface="Times New Roman" panose="02020603050405020304" pitchFamily="18" charset="0"/>
              </a:rPr>
              <a:t>.</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a:p>
            <a:pPr>
              <a:buSzPct val="100000"/>
            </a:pPr>
            <a:r>
              <a:rPr lang="en-US" sz="1800" dirty="0">
                <a:solidFill>
                  <a:schemeClr val="tx1"/>
                </a:solidFill>
                <a:effectLst/>
                <a:latin typeface="Times New Roman" panose="02020603050405020304" pitchFamily="18" charset="0"/>
              </a:rPr>
              <a:t>The solution heat treatment temperature significantly impacts the mechanical properties and precipitation kinetics during natural aging of the 2017 alloy. </a:t>
            </a:r>
          </a:p>
          <a:p>
            <a:pPr>
              <a:buSzPct val="100000"/>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a:buSzPct val="100000"/>
              <a:buFont typeface="Arial" panose="020B0604020202020204" pitchFamily="34" charset="0"/>
              <a:buChar char="•"/>
            </a:pPr>
            <a:endParaRPr lang="en-US" sz="2400" dirty="0">
              <a:solidFill>
                <a:schemeClr val="tx1"/>
              </a:solidFill>
              <a:effectLst/>
              <a:latin typeface="Times New Roman" panose="02020603050405020304" pitchFamily="18" charset="0"/>
            </a:endParaRPr>
          </a:p>
          <a:p>
            <a:pPr>
              <a:buSzPct val="100000"/>
              <a:buFont typeface="Arial" panose="020B0604020202020204" pitchFamily="34" charset="0"/>
              <a:buChar char="•"/>
            </a:pPr>
            <a:endParaRPr lang="en-IN" dirty="0"/>
          </a:p>
        </p:txBody>
      </p:sp>
      <p:sp>
        <p:nvSpPr>
          <p:cNvPr id="4" name="Title 3">
            <a:extLst>
              <a:ext uri="{FF2B5EF4-FFF2-40B4-BE49-F238E27FC236}">
                <a16:creationId xmlns:a16="http://schemas.microsoft.com/office/drawing/2014/main" id="{D09089D3-16EC-3660-6ED5-219D80431954}"/>
              </a:ext>
            </a:extLst>
          </p:cNvPr>
          <p:cNvSpPr>
            <a:spLocks noGrp="1"/>
          </p:cNvSpPr>
          <p:nvPr>
            <p:ph type="title"/>
          </p:nvPr>
        </p:nvSpPr>
        <p:spPr>
          <a:xfrm>
            <a:off x="695400" y="395786"/>
            <a:ext cx="9793088" cy="838202"/>
          </a:xfrm>
        </p:spPr>
        <p:txBody>
          <a:bodyPr/>
          <a:lstStyle/>
          <a:p>
            <a:pPr algn="ctr"/>
            <a:r>
              <a:rPr lang="en-US" altLang="en-US" sz="3200" b="1" u="sng" dirty="0">
                <a:solidFill>
                  <a:srgbClr val="FF0000"/>
                </a:solidFill>
                <a:effectLst>
                  <a:outerShdw blurRad="38100" dist="38100" dir="2700000" algn="tl">
                    <a:srgbClr val="C0C0C0"/>
                  </a:outerShdw>
                </a:effectLst>
                <a:latin typeface="Times New Roman" pitchFamily="18" charset="0"/>
                <a:ea typeface="Roboto Medium"/>
              </a:rPr>
              <a:t>CONCLUSION</a:t>
            </a:r>
            <a:br>
              <a:rPr lang="en-US" altLang="en-US" sz="1600" b="1" u="sng" dirty="0">
                <a:solidFill>
                  <a:schemeClr val="dk1"/>
                </a:solidFill>
                <a:effectLst>
                  <a:outerShdw blurRad="38100" dist="38100" dir="2700000" algn="tl">
                    <a:srgbClr val="C0C0C0"/>
                  </a:outerShdw>
                </a:effectLst>
                <a:latin typeface="Times New Roman" pitchFamily="18" charset="0"/>
                <a:ea typeface="Roboto Medium"/>
              </a:rPr>
            </a:br>
            <a:endParaRPr lang="en-IN" dirty="0"/>
          </a:p>
        </p:txBody>
      </p:sp>
    </p:spTree>
    <p:extLst>
      <p:ext uri="{BB962C8B-B14F-4D97-AF65-F5344CB8AC3E}">
        <p14:creationId xmlns:p14="http://schemas.microsoft.com/office/powerpoint/2010/main" val="28744696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8" name="Text Placeholder 5"/>
          <p:cNvSpPr>
            <a:spLocks noGrp="1"/>
          </p:cNvSpPr>
          <p:nvPr>
            <p:ph type="body" sz="quarter" idx="4294967295"/>
          </p:nvPr>
        </p:nvSpPr>
        <p:spPr>
          <a:xfrm>
            <a:off x="266700" y="0"/>
            <a:ext cx="11658600" cy="5733256"/>
          </a:xfrm>
          <a:prstGeom prst="rect">
            <a:avLst/>
          </a:prstGeom>
          <a:noFill/>
          <a:ln>
            <a:noFill/>
          </a:ln>
        </p:spPr>
        <p:txBody>
          <a:bodyPr vert="horz" lIns="91440" tIns="45720" rIns="91440" bIns="45720" anchor="t"/>
          <a:lstStyle>
            <a:lvl1pPr>
              <a:defRPr sz="1400"/>
            </a:lvl1pPr>
            <a:lvl2pPr>
              <a:defRPr sz="1200"/>
            </a:lvl2pPr>
            <a:lvl3pPr>
              <a:defRPr sz="1000"/>
            </a:lvl3pPr>
            <a:lvl4pPr>
              <a:defRPr sz="900"/>
            </a:lvl4pPr>
            <a:lvl5pPr>
              <a:defRPr sz="900"/>
            </a:lvl5pPr>
          </a:lstStyle>
          <a:p>
            <a:pPr marL="0" lvl="0" indent="0" algn="ctr" eaLnBrk="1" hangingPunct="1">
              <a:spcBef>
                <a:spcPct val="0"/>
              </a:spcBef>
              <a:spcAft>
                <a:spcPts val="1400"/>
              </a:spcAft>
              <a:buFont typeface="+mj-lt"/>
              <a:buNone/>
            </a:pPr>
            <a:r>
              <a:rPr lang="en-US" altLang="en-US" sz="3200" u="sng" dirty="0">
                <a:solidFill>
                  <a:srgbClr val="C00000"/>
                </a:solidFill>
                <a:effectLst>
                  <a:outerShdw blurRad="38100" dist="38100" dir="2700000" algn="tl">
                    <a:srgbClr val="C0C0C0"/>
                  </a:outerShdw>
                </a:effectLst>
                <a:latin typeface="Times New Roman" pitchFamily="18" charset="0"/>
                <a:ea typeface="Roboto Medium"/>
              </a:rPr>
              <a:t>REFERENCES</a:t>
            </a:r>
          </a:p>
          <a:p>
            <a:pPr eaLnBrk="1" hangingPunct="1">
              <a:spcBef>
                <a:spcPct val="0"/>
              </a:spcBef>
              <a:spcAft>
                <a:spcPts val="1400"/>
              </a:spcAft>
              <a:buSzPct val="100000"/>
              <a:buFont typeface="Arial" panose="020B0604020202020204" pitchFamily="34" charset="0"/>
              <a:buChar char="•"/>
            </a:pPr>
            <a:r>
              <a:rPr lang="en-IN" sz="2000" dirty="0" err="1">
                <a:solidFill>
                  <a:schemeClr val="tx1"/>
                </a:solidFill>
                <a:latin typeface="Times New Roman" panose="02020603050405020304" pitchFamily="18" charset="0"/>
                <a:cs typeface="Times New Roman" panose="02020603050405020304" pitchFamily="18" charset="0"/>
              </a:rPr>
              <a:t>Polmear</a:t>
            </a:r>
            <a:r>
              <a:rPr lang="en-IN" sz="2000" dirty="0">
                <a:solidFill>
                  <a:schemeClr val="tx1"/>
                </a:solidFill>
                <a:latin typeface="Times New Roman" panose="02020603050405020304" pitchFamily="18" charset="0"/>
                <a:cs typeface="Times New Roman" panose="02020603050405020304" pitchFamily="18" charset="0"/>
              </a:rPr>
              <a:t>, I.J. Light Alloys: Metallurgy of Light Metals; Arnold: London, UK; New York, NY, USA; Sydney, NSW, Australia; Auckland, New Zealand, 1995</a:t>
            </a:r>
            <a:endParaRPr lang="en-US" altLang="en-US" sz="2000" u="sng" dirty="0">
              <a:solidFill>
                <a:schemeClr val="tx1"/>
              </a:solidFill>
              <a:effectLst>
                <a:outerShdw blurRad="38100" dist="38100" dir="2700000" algn="tl">
                  <a:srgbClr val="C0C0C0"/>
                </a:outerShdw>
              </a:effectLst>
              <a:latin typeface="Times New Roman" panose="02020603050405020304" pitchFamily="18" charset="0"/>
              <a:ea typeface="Roboto Medium"/>
              <a:cs typeface="Times New Roman" panose="02020603050405020304" pitchFamily="18" charset="0"/>
            </a:endParaRPr>
          </a:p>
          <a:p>
            <a:pPr eaLnBrk="1" hangingPunct="1">
              <a:spcBef>
                <a:spcPct val="0"/>
              </a:spcBef>
              <a:spcAft>
                <a:spcPts val="1400"/>
              </a:spcAft>
              <a:buSzPct val="100000"/>
              <a:buFont typeface="Arial" panose="020B0604020202020204" pitchFamily="34" charset="0"/>
              <a:buChar char="•"/>
            </a:pPr>
            <a:r>
              <a:rPr lang="en-IN" sz="2000" dirty="0" err="1">
                <a:solidFill>
                  <a:schemeClr val="tx1"/>
                </a:solidFill>
                <a:latin typeface="Times New Roman" panose="02020603050405020304" pitchFamily="18" charset="0"/>
                <a:cs typeface="Times New Roman" panose="02020603050405020304" pitchFamily="18" charset="0"/>
              </a:rPr>
              <a:t>MacKenzie</a:t>
            </a:r>
            <a:r>
              <a:rPr lang="en-IN" sz="2000" dirty="0">
                <a:solidFill>
                  <a:schemeClr val="tx1"/>
                </a:solidFill>
                <a:latin typeface="Times New Roman" panose="02020603050405020304" pitchFamily="18" charset="0"/>
                <a:cs typeface="Times New Roman" panose="02020603050405020304" pitchFamily="18" charset="0"/>
              </a:rPr>
              <a:t>, S.D.; Totten, G.E. Analytical Characterization of Aluminium, Steel and Superalloys; Taylor &amp; Francis Group: Boca Raton, FL, USA, 2006.</a:t>
            </a:r>
          </a:p>
          <a:p>
            <a:pPr eaLnBrk="1" hangingPunct="1">
              <a:spcBef>
                <a:spcPct val="0"/>
              </a:spcBef>
              <a:spcAft>
                <a:spcPts val="1400"/>
              </a:spcAft>
              <a:buSzPct val="1000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King, F. </a:t>
            </a:r>
            <a:r>
              <a:rPr lang="en-US" sz="2000" dirty="0" err="1">
                <a:solidFill>
                  <a:schemeClr val="tx1"/>
                </a:solidFill>
                <a:latin typeface="Times New Roman" panose="02020603050405020304" pitchFamily="18" charset="0"/>
                <a:cs typeface="Times New Roman" panose="02020603050405020304" pitchFamily="18" charset="0"/>
              </a:rPr>
              <a:t>Aluminium</a:t>
            </a:r>
            <a:r>
              <a:rPr lang="en-US" sz="2000" dirty="0">
                <a:solidFill>
                  <a:schemeClr val="tx1"/>
                </a:solidFill>
                <a:latin typeface="Times New Roman" panose="02020603050405020304" pitchFamily="18" charset="0"/>
                <a:cs typeface="Times New Roman" panose="02020603050405020304" pitchFamily="18" charset="0"/>
              </a:rPr>
              <a:t> and Its Alloys; John Willey and Sons: New York, NY, USA; Chichester, UK; Brisbane, Qld, Australia; Toronto, BC, Canada, 1987</a:t>
            </a:r>
          </a:p>
          <a:p>
            <a:pPr eaLnBrk="1" hangingPunct="1">
              <a:spcBef>
                <a:spcPct val="0"/>
              </a:spcBef>
              <a:spcAft>
                <a:spcPts val="1400"/>
              </a:spcAft>
              <a:buSzPct val="100000"/>
              <a:buFont typeface="Arial" panose="020B0604020202020204" pitchFamily="34" charset="0"/>
              <a:buChar char="•"/>
            </a:pPr>
            <a:r>
              <a:rPr lang="en-IN" sz="2000" dirty="0" err="1">
                <a:solidFill>
                  <a:schemeClr val="tx1"/>
                </a:solidFill>
                <a:latin typeface="Times New Roman" panose="02020603050405020304" pitchFamily="18" charset="0"/>
                <a:cs typeface="Times New Roman" panose="02020603050405020304" pitchFamily="18" charset="0"/>
              </a:rPr>
              <a:t>Kammer</a:t>
            </a:r>
            <a:r>
              <a:rPr lang="en-IN" sz="2000" dirty="0">
                <a:solidFill>
                  <a:schemeClr val="tx1"/>
                </a:solidFill>
                <a:latin typeface="Times New Roman" panose="02020603050405020304" pitchFamily="18" charset="0"/>
                <a:cs typeface="Times New Roman" panose="02020603050405020304" pitchFamily="18" charset="0"/>
              </a:rPr>
              <a:t>, C. Aluminium Handbook Vol. 1: Fundamentals and Materials; Aluminium Verlag Marketing &amp; </a:t>
            </a:r>
            <a:r>
              <a:rPr lang="en-IN" sz="2000" dirty="0" err="1">
                <a:solidFill>
                  <a:schemeClr val="tx1"/>
                </a:solidFill>
                <a:latin typeface="Times New Roman" panose="02020603050405020304" pitchFamily="18" charset="0"/>
                <a:cs typeface="Times New Roman" panose="02020603050405020304" pitchFamily="18" charset="0"/>
              </a:rPr>
              <a:t>Kommunikation</a:t>
            </a:r>
            <a:r>
              <a:rPr lang="en-IN" sz="2000" dirty="0">
                <a:solidFill>
                  <a:schemeClr val="tx1"/>
                </a:solidFill>
                <a:latin typeface="Times New Roman" panose="02020603050405020304" pitchFamily="18" charset="0"/>
                <a:cs typeface="Times New Roman" panose="02020603050405020304" pitchFamily="18" charset="0"/>
              </a:rPr>
              <a:t> GmbH: Düsseldorf, Germany, 1999.</a:t>
            </a:r>
            <a:endParaRPr lang="en-US" sz="2000" dirty="0">
              <a:solidFill>
                <a:schemeClr val="tx1"/>
              </a:solidFill>
              <a:latin typeface="Times New Roman" panose="02020603050405020304" pitchFamily="18" charset="0"/>
              <a:cs typeface="Times New Roman" panose="02020603050405020304" pitchFamily="18" charset="0"/>
            </a:endParaRPr>
          </a:p>
          <a:p>
            <a:pPr eaLnBrk="1" hangingPunct="1">
              <a:spcBef>
                <a:spcPct val="0"/>
              </a:spcBef>
              <a:spcAft>
                <a:spcPts val="1400"/>
              </a:spcAft>
              <a:buSzPct val="1000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Davis, J.R. ASM Specialty Handbook: Aluminium and Aluminium Alloys; International Materials Information Society: Materials Park, OH, USA, 1998</a:t>
            </a:r>
            <a:endParaRPr lang="en-US" sz="2000" dirty="0">
              <a:solidFill>
                <a:schemeClr val="tx1"/>
              </a:solidFill>
              <a:latin typeface="Times New Roman" panose="02020603050405020304" pitchFamily="18" charset="0"/>
              <a:cs typeface="Times New Roman" panose="02020603050405020304" pitchFamily="18" charset="0"/>
            </a:endParaRPr>
          </a:p>
          <a:p>
            <a:pPr eaLnBrk="1" hangingPunct="1">
              <a:spcBef>
                <a:spcPct val="0"/>
              </a:spcBef>
              <a:spcAft>
                <a:spcPts val="1400"/>
              </a:spcAft>
              <a:buSzPct val="100000"/>
              <a:buFont typeface="Arial" panose="020B0604020202020204" pitchFamily="34" charset="0"/>
              <a:buChar char="•"/>
            </a:pPr>
            <a:r>
              <a:rPr lang="en-US" sz="2000" dirty="0" err="1">
                <a:solidFill>
                  <a:schemeClr val="tx1"/>
                </a:solidFill>
                <a:latin typeface="Times New Roman" panose="02020603050405020304" pitchFamily="18" charset="0"/>
                <a:cs typeface="Times New Roman" panose="02020603050405020304" pitchFamily="18" charset="0"/>
              </a:rPr>
              <a:t>Mondolfo</a:t>
            </a:r>
            <a:r>
              <a:rPr lang="en-US" sz="2000" dirty="0">
                <a:solidFill>
                  <a:schemeClr val="tx1"/>
                </a:solidFill>
                <a:latin typeface="Times New Roman" panose="02020603050405020304" pitchFamily="18" charset="0"/>
                <a:cs typeface="Times New Roman" panose="02020603050405020304" pitchFamily="18" charset="0"/>
              </a:rPr>
              <a:t>, L.F. </a:t>
            </a:r>
            <a:r>
              <a:rPr lang="en-US" sz="2000" dirty="0" err="1">
                <a:solidFill>
                  <a:schemeClr val="tx1"/>
                </a:solidFill>
                <a:latin typeface="Times New Roman" panose="02020603050405020304" pitchFamily="18" charset="0"/>
                <a:cs typeface="Times New Roman" panose="02020603050405020304" pitchFamily="18" charset="0"/>
              </a:rPr>
              <a:t>Aluminium</a:t>
            </a:r>
            <a:r>
              <a:rPr lang="en-US" sz="2000" dirty="0">
                <a:solidFill>
                  <a:schemeClr val="tx1"/>
                </a:solidFill>
                <a:latin typeface="Times New Roman" panose="02020603050405020304" pitchFamily="18" charset="0"/>
                <a:cs typeface="Times New Roman" panose="02020603050405020304" pitchFamily="18" charset="0"/>
              </a:rPr>
              <a:t> Alloys: Structure and Properties; Butterworths: London, UK; Boston, MA, USA, 1976</a:t>
            </a:r>
          </a:p>
          <a:p>
            <a:pPr eaLnBrk="1" hangingPunct="1">
              <a:spcBef>
                <a:spcPct val="0"/>
              </a:spcBef>
              <a:spcAft>
                <a:spcPts val="1400"/>
              </a:spcAft>
              <a:buSzPct val="100000"/>
              <a:buFont typeface="Arial" panose="020B0604020202020204" pitchFamily="34" charset="0"/>
              <a:buChar char="•"/>
            </a:pPr>
            <a:r>
              <a:rPr lang="en-US" sz="2000" dirty="0" err="1">
                <a:solidFill>
                  <a:schemeClr val="tx1"/>
                </a:solidFill>
                <a:latin typeface="Times New Roman" panose="02020603050405020304" pitchFamily="18" charset="0"/>
                <a:cs typeface="Times New Roman" panose="02020603050405020304" pitchFamily="18" charset="0"/>
              </a:rPr>
              <a:t>Grazina</a:t>
            </a:r>
            <a:r>
              <a:rPr lang="en-US" sz="2000" dirty="0">
                <a:solidFill>
                  <a:schemeClr val="tx1"/>
                </a:solidFill>
                <a:latin typeface="Times New Roman" panose="02020603050405020304" pitchFamily="18" charset="0"/>
                <a:cs typeface="Times New Roman" panose="02020603050405020304" pitchFamily="18" charset="0"/>
              </a:rPr>
              <a:t>, M.-N. Influence of chemical composition variation and heat treatment on microstructure and mechanical properties of ˙ 6xxx alloys. Arch. Mater. Sci. Eng. 2010, 46, 98–107</a:t>
            </a:r>
            <a:r>
              <a:rPr lang="en-US" sz="2000" dirty="0">
                <a:latin typeface="Times New Roman" panose="02020603050405020304" pitchFamily="18" charset="0"/>
                <a:cs typeface="Times New Roman" panose="02020603050405020304" pitchFamily="18" charset="0"/>
              </a:rPr>
              <a:t>.</a:t>
            </a:r>
            <a:endParaRPr lang="en-US" altLang="en-US" sz="1600" dirty="0">
              <a:solidFill>
                <a:srgbClr val="002060"/>
              </a:solidFill>
              <a:latin typeface="Times New Roman" panose="02020603050405020304" pitchFamily="18" charset="0"/>
              <a:ea typeface="Roboto Medium"/>
              <a:cs typeface="Times New Roman" panose="02020603050405020304" pitchFamily="18" charset="0"/>
            </a:endParaRPr>
          </a:p>
        </p:txBody>
      </p:sp>
      <p:sp>
        <p:nvSpPr>
          <p:cNvPr id="1048759" name="Slide Number Placeholder 3"/>
          <p:cNvSpPr txBox="1"/>
          <p:nvPr/>
        </p:nvSpPr>
        <p:spPr bwMode="gray">
          <a:xfrm>
            <a:off x="11366500" y="6096000"/>
            <a:ext cx="596900" cy="365125"/>
          </a:xfrm>
          <a:prstGeom prst="rect">
            <a:avLst/>
          </a:prstGeom>
          <a:noFill/>
          <a:ln>
            <a:noFill/>
          </a:ln>
        </p:spPr>
        <p:txBody>
          <a:bodyPr vert="horz" lIns="91440" tIns="45720" rIns="91440" bIns="45720" anchor="ctr"/>
          <a:lstStyle>
            <a:lvl1pPr marL="342900" indent="-342900" algn="l" rtl="0" eaLnBrk="0" fontAlgn="base" latinLnBrk="0" hangingPunct="0">
              <a:lnSpc>
                <a:spcPct val="100000"/>
              </a:lnSpc>
              <a:spcBef>
                <a:spcPts val="1000"/>
              </a:spcBef>
              <a:spcAft>
                <a:spcPct val="0"/>
              </a:spcAft>
              <a:buClr>
                <a:schemeClr val="accent1"/>
              </a:buClr>
              <a:buSzPct val="80000"/>
              <a:buFont typeface="Wingdings 3" pitchFamily="18" charset="2"/>
              <a:buChar char=""/>
              <a:defRPr sz="1800" b="0" i="0" u="none" baseline="0">
                <a:solidFill>
                  <a:srgbClr val="404040"/>
                </a:solidFill>
                <a:latin typeface="Trebuchet MS" pitchFamily="34" charset="0"/>
                <a:sym typeface="Nobel-Book"/>
              </a:defRPr>
            </a:lvl1pPr>
            <a:lvl2pPr marL="742950" indent="-285750" algn="l" rtl="0" eaLnBrk="0" fontAlgn="base" latinLnBrk="0" hangingPunct="0">
              <a:lnSpc>
                <a:spcPct val="100000"/>
              </a:lnSpc>
              <a:spcBef>
                <a:spcPts val="1000"/>
              </a:spcBef>
              <a:spcAft>
                <a:spcPct val="0"/>
              </a:spcAft>
              <a:buClr>
                <a:schemeClr val="accent1"/>
              </a:buClr>
              <a:buSzPct val="80000"/>
              <a:buFont typeface="Wingdings 3" pitchFamily="18" charset="2"/>
              <a:buChar char=""/>
              <a:defRPr sz="1600" b="0" i="0" u="none" baseline="0">
                <a:solidFill>
                  <a:srgbClr val="404040"/>
                </a:solidFill>
                <a:latin typeface="Trebuchet MS" pitchFamily="34" charset="0"/>
                <a:sym typeface="Nobel-Book"/>
              </a:defRPr>
            </a:lvl2pPr>
            <a:lvl3pPr marL="1143000" indent="-228600" algn="l" rtl="0" eaLnBrk="0" fontAlgn="base" latinLnBrk="0" hangingPunct="0">
              <a:lnSpc>
                <a:spcPct val="100000"/>
              </a:lnSpc>
              <a:spcBef>
                <a:spcPts val="1000"/>
              </a:spcBef>
              <a:spcAft>
                <a:spcPct val="0"/>
              </a:spcAft>
              <a:buClr>
                <a:schemeClr val="accent1"/>
              </a:buClr>
              <a:buSzPct val="80000"/>
              <a:buFont typeface="Wingdings 3" pitchFamily="18" charset="2"/>
              <a:buChar char=""/>
              <a:defRPr sz="1400" b="0" i="0" u="none" baseline="0">
                <a:solidFill>
                  <a:srgbClr val="404040"/>
                </a:solidFill>
                <a:latin typeface="Trebuchet MS" pitchFamily="34" charset="0"/>
                <a:sym typeface="Nobel-Book"/>
              </a:defRPr>
            </a:lvl3pPr>
            <a:lvl4pPr marL="1600200" indent="-228600" algn="l" rtl="0" eaLnBrk="0" fontAlgn="base" latinLnBrk="0" hangingPunct="0">
              <a:lnSpc>
                <a:spcPct val="100000"/>
              </a:lnSpc>
              <a:spcBef>
                <a:spcPts val="1000"/>
              </a:spcBef>
              <a:spcAft>
                <a:spcPct val="0"/>
              </a:spcAft>
              <a:buClr>
                <a:schemeClr val="accent1"/>
              </a:buClr>
              <a:buSzPct val="80000"/>
              <a:buFont typeface="Wingdings 3" pitchFamily="18" charset="2"/>
              <a:buChar char=""/>
              <a:defRPr sz="1200" b="0" i="0" u="none" baseline="0">
                <a:solidFill>
                  <a:srgbClr val="404040"/>
                </a:solidFill>
                <a:latin typeface="Trebuchet MS" pitchFamily="34" charset="0"/>
                <a:sym typeface="Nobel-Book"/>
              </a:defRPr>
            </a:lvl4pPr>
            <a:lvl5pPr marL="2057400" indent="-228600" algn="l" rtl="0" eaLnBrk="0" fontAlgn="base" latinLnBrk="0" hangingPunct="0">
              <a:lnSpc>
                <a:spcPct val="100000"/>
              </a:lnSpc>
              <a:spcBef>
                <a:spcPts val="1000"/>
              </a:spcBef>
              <a:spcAft>
                <a:spcPct val="0"/>
              </a:spcAft>
              <a:buClr>
                <a:schemeClr val="accent1"/>
              </a:buClr>
              <a:buSzPct val="80000"/>
              <a:buFont typeface="Wingdings 3" pitchFamily="18" charset="2"/>
              <a:buChar char=""/>
              <a:defRPr sz="1200" b="0" i="0" u="none" baseline="0">
                <a:solidFill>
                  <a:srgbClr val="404040"/>
                </a:solidFill>
                <a:latin typeface="Trebuchet MS" pitchFamily="34" charset="0"/>
                <a:sym typeface="Nobel-Book"/>
              </a:defRPr>
            </a:lvl5pPr>
          </a:lstStyle>
          <a:p>
            <a:pPr marL="0" lvl="0" indent="0" algn="ctr" eaLnBrk="1" hangingPunct="1">
              <a:spcBef>
                <a:spcPct val="0"/>
              </a:spcBef>
              <a:buSzPct val="100000"/>
              <a:buFontTx/>
              <a:buNone/>
            </a:pPr>
            <a:fld id="{566ABCEB-ACFC-4714-9973-3DA970169C29}" type="slidenum">
              <a:rPr lang="en-NZ" altLang="en-US" sz="900">
                <a:solidFill>
                  <a:schemeClr val="dk1"/>
                </a:solidFill>
                <a:latin typeface="Roboto Medium"/>
                <a:ea typeface="Roboto Medium"/>
              </a:rPr>
              <a:pPr marL="0" lvl="0" indent="0" algn="ctr" eaLnBrk="1" hangingPunct="1">
                <a:spcBef>
                  <a:spcPct val="0"/>
                </a:spcBef>
                <a:buSzPct val="100000"/>
                <a:buFontTx/>
                <a:buNone/>
              </a:pPr>
              <a:t>17</a:t>
            </a:fld>
            <a:endParaRPr lang="en-NZ" altLang="en-US" sz="900">
              <a:solidFill>
                <a:schemeClr val="dk1"/>
              </a:solidFill>
              <a:latin typeface="Roboto Medium"/>
              <a:ea typeface="Roboto Medium"/>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BC9739-646A-987E-279E-63043DDB246E}"/>
              </a:ext>
            </a:extLst>
          </p:cNvPr>
          <p:cNvSpPr>
            <a:spLocks noGrp="1"/>
          </p:cNvSpPr>
          <p:nvPr>
            <p:ph type="sldNum" sz="quarter" idx="4"/>
          </p:nvPr>
        </p:nvSpPr>
        <p:spPr/>
        <p:txBody>
          <a:bodyPr/>
          <a:lstStyle/>
          <a:p>
            <a:pPr lvl="0" algn="ctr" eaLnBrk="1" hangingPunct="1"/>
            <a:fld id="{566ABCEB-ACFC-4714-9973-3DA970169C29}" type="slidenum">
              <a:rPr lang="en-NZ" altLang="en-US" sz="900" smtClean="0">
                <a:solidFill>
                  <a:schemeClr val="accent1"/>
                </a:solidFill>
                <a:latin typeface="Roboto Medium"/>
                <a:ea typeface="Roboto Medium"/>
              </a:rPr>
              <a:pPr lvl="0" algn="ctr" eaLnBrk="1" hangingPunct="1"/>
              <a:t>18</a:t>
            </a:fld>
            <a:endParaRPr lang="en-NZ" altLang="en-US" sz="900">
              <a:solidFill>
                <a:schemeClr val="accent1"/>
              </a:solidFill>
              <a:latin typeface="Roboto Medium"/>
              <a:ea typeface="Roboto Medium"/>
            </a:endParaRPr>
          </a:p>
        </p:txBody>
      </p:sp>
      <p:sp>
        <p:nvSpPr>
          <p:cNvPr id="3" name="Text Placeholder 2">
            <a:extLst>
              <a:ext uri="{FF2B5EF4-FFF2-40B4-BE49-F238E27FC236}">
                <a16:creationId xmlns:a16="http://schemas.microsoft.com/office/drawing/2014/main" id="{CFF4B1D2-B4B2-0BD2-C52E-5CD97F252BD3}"/>
              </a:ext>
            </a:extLst>
          </p:cNvPr>
          <p:cNvSpPr>
            <a:spLocks noGrp="1"/>
          </p:cNvSpPr>
          <p:nvPr>
            <p:ph type="body" sz="quarter" idx="17"/>
          </p:nvPr>
        </p:nvSpPr>
        <p:spPr>
          <a:xfrm>
            <a:off x="695399" y="692696"/>
            <a:ext cx="10801201" cy="4968552"/>
          </a:xfrm>
        </p:spPr>
        <p:txBody>
          <a:bodyPr/>
          <a:lstStyle/>
          <a:p>
            <a:pPr marL="342900" indent="-342900">
              <a:buSzPct val="1000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Zeren M 2005 J. Mater. Proc. Tech. 169 p 292</a:t>
            </a:r>
          </a:p>
          <a:p>
            <a:pPr marL="342900" indent="-342900">
              <a:buSzPct val="1000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Fuller Ch. B, Seidman D N, </a:t>
            </a:r>
            <a:r>
              <a:rPr lang="en-IN" sz="2000" dirty="0" err="1">
                <a:solidFill>
                  <a:schemeClr val="tx1"/>
                </a:solidFill>
                <a:latin typeface="Times New Roman" panose="02020603050405020304" pitchFamily="18" charset="0"/>
                <a:cs typeface="Times New Roman" panose="02020603050405020304" pitchFamily="18" charset="0"/>
              </a:rPr>
              <a:t>Dunand</a:t>
            </a:r>
            <a:r>
              <a:rPr lang="en-IN" sz="2000" dirty="0">
                <a:solidFill>
                  <a:schemeClr val="tx1"/>
                </a:solidFill>
                <a:latin typeface="Times New Roman" panose="02020603050405020304" pitchFamily="18" charset="0"/>
                <a:cs typeface="Times New Roman" panose="02020603050405020304" pitchFamily="18" charset="0"/>
              </a:rPr>
              <a:t> D C 2003 Acta Mater. 51 p 4803 </a:t>
            </a:r>
          </a:p>
          <a:p>
            <a:pPr marL="342900" indent="-342900">
              <a:buSzPct val="1000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Sha G, </a:t>
            </a:r>
            <a:r>
              <a:rPr lang="en-IN" sz="2000" dirty="0" err="1">
                <a:solidFill>
                  <a:schemeClr val="tx1"/>
                </a:solidFill>
                <a:latin typeface="Times New Roman" panose="02020603050405020304" pitchFamily="18" charset="0"/>
                <a:cs typeface="Times New Roman" panose="02020603050405020304" pitchFamily="18" charset="0"/>
              </a:rPr>
              <a:t>Marcelu</a:t>
            </a:r>
            <a:r>
              <a:rPr lang="en-IN" sz="2000" dirty="0">
                <a:solidFill>
                  <a:schemeClr val="tx1"/>
                </a:solidFill>
                <a:latin typeface="Times New Roman" panose="02020603050405020304" pitchFamily="18" charset="0"/>
                <a:cs typeface="Times New Roman" panose="02020603050405020304" pitchFamily="18" charset="0"/>
              </a:rPr>
              <a:t> RKW, Gao X, Muddle B C, Ringer S P 2011 Acta Mater. 59 p 1659 </a:t>
            </a:r>
          </a:p>
          <a:p>
            <a:pPr marL="342900" indent="-342900">
              <a:buSzPct val="100000"/>
              <a:buFont typeface="Arial" panose="020B0604020202020204" pitchFamily="34" charset="0"/>
              <a:buChar char="•"/>
            </a:pPr>
            <a:r>
              <a:rPr lang="en-IN" sz="2000" dirty="0" err="1">
                <a:solidFill>
                  <a:schemeClr val="tx1"/>
                </a:solidFill>
                <a:latin typeface="Times New Roman" panose="02020603050405020304" pitchFamily="18" charset="0"/>
                <a:cs typeface="Times New Roman" panose="02020603050405020304" pitchFamily="18" charset="0"/>
              </a:rPr>
              <a:t>Meyveci</a:t>
            </a:r>
            <a:r>
              <a:rPr lang="en-IN" sz="2000" dirty="0">
                <a:solidFill>
                  <a:schemeClr val="tx1"/>
                </a:solidFill>
                <a:latin typeface="Times New Roman" panose="02020603050405020304" pitchFamily="18" charset="0"/>
                <a:cs typeface="Times New Roman" panose="02020603050405020304" pitchFamily="18" charset="0"/>
              </a:rPr>
              <a:t> A, </a:t>
            </a:r>
            <a:r>
              <a:rPr lang="en-IN" sz="2000" dirty="0" err="1">
                <a:solidFill>
                  <a:schemeClr val="tx1"/>
                </a:solidFill>
                <a:latin typeface="Times New Roman" panose="02020603050405020304" pitchFamily="18" charset="0"/>
                <a:cs typeface="Times New Roman" panose="02020603050405020304" pitchFamily="18" charset="0"/>
              </a:rPr>
              <a:t>Karacan</a:t>
            </a:r>
            <a:r>
              <a:rPr lang="en-IN" sz="2000" dirty="0">
                <a:solidFill>
                  <a:schemeClr val="tx1"/>
                </a:solidFill>
                <a:latin typeface="Times New Roman" panose="02020603050405020304" pitchFamily="18" charset="0"/>
                <a:cs typeface="Times New Roman" panose="02020603050405020304" pitchFamily="18" charset="0"/>
              </a:rPr>
              <a:t> I, Ugur C, </a:t>
            </a:r>
            <a:r>
              <a:rPr lang="en-IN" sz="2000" dirty="0" err="1">
                <a:solidFill>
                  <a:schemeClr val="tx1"/>
                </a:solidFill>
                <a:latin typeface="Times New Roman" panose="02020603050405020304" pitchFamily="18" charset="0"/>
                <a:cs typeface="Times New Roman" panose="02020603050405020304" pitchFamily="18" charset="0"/>
              </a:rPr>
              <a:t>Durmus</a:t>
            </a:r>
            <a:r>
              <a:rPr lang="en-IN" sz="2000" dirty="0">
                <a:solidFill>
                  <a:schemeClr val="tx1"/>
                </a:solidFill>
                <a:latin typeface="Times New Roman" panose="02020603050405020304" pitchFamily="18" charset="0"/>
                <a:cs typeface="Times New Roman" panose="02020603050405020304" pitchFamily="18" charset="0"/>
              </a:rPr>
              <a:t> H 2011 J. Alloy </a:t>
            </a:r>
            <a:r>
              <a:rPr lang="en-IN" sz="2000" dirty="0" err="1">
                <a:solidFill>
                  <a:schemeClr val="tx1"/>
                </a:solidFill>
                <a:latin typeface="Times New Roman" panose="02020603050405020304" pitchFamily="18" charset="0"/>
                <a:cs typeface="Times New Roman" panose="02020603050405020304" pitchFamily="18" charset="0"/>
              </a:rPr>
              <a:t>Compd</a:t>
            </a:r>
            <a:r>
              <a:rPr lang="en-IN" sz="2000" dirty="0">
                <a:solidFill>
                  <a:schemeClr val="tx1"/>
                </a:solidFill>
                <a:latin typeface="Times New Roman" panose="02020603050405020304" pitchFamily="18" charset="0"/>
                <a:cs typeface="Times New Roman" panose="02020603050405020304" pitchFamily="18" charset="0"/>
              </a:rPr>
              <a:t> 491 p 278</a:t>
            </a:r>
          </a:p>
          <a:p>
            <a:pPr marL="342900" indent="-342900">
              <a:buSzPct val="1000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Lochte L, </a:t>
            </a:r>
            <a:r>
              <a:rPr lang="en-IN" sz="2000" dirty="0" err="1">
                <a:solidFill>
                  <a:schemeClr val="tx1"/>
                </a:solidFill>
                <a:latin typeface="Times New Roman" panose="02020603050405020304" pitchFamily="18" charset="0"/>
                <a:cs typeface="Times New Roman" panose="02020603050405020304" pitchFamily="18" charset="0"/>
              </a:rPr>
              <a:t>Gitt</a:t>
            </a:r>
            <a:r>
              <a:rPr lang="en-IN" sz="2000" dirty="0">
                <a:solidFill>
                  <a:schemeClr val="tx1"/>
                </a:solidFill>
                <a:latin typeface="Times New Roman" panose="02020603050405020304" pitchFamily="18" charset="0"/>
                <a:cs typeface="Times New Roman" panose="02020603050405020304" pitchFamily="18" charset="0"/>
              </a:rPr>
              <a:t> A, Gottstein G, Hurtado I 2000 Acta Mater. 48 2969 </a:t>
            </a:r>
          </a:p>
          <a:p>
            <a:pPr marL="342900" indent="-342900">
              <a:buSzPct val="1000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Scholes F H, Furman S A, Hughes A E, Markley T A 2006 </a:t>
            </a:r>
            <a:r>
              <a:rPr lang="en-IN" sz="2000" dirty="0" err="1">
                <a:solidFill>
                  <a:schemeClr val="tx1"/>
                </a:solidFill>
                <a:latin typeface="Times New Roman" panose="02020603050405020304" pitchFamily="18" charset="0"/>
                <a:cs typeface="Times New Roman" panose="02020603050405020304" pitchFamily="18" charset="0"/>
              </a:rPr>
              <a:t>Corros</a:t>
            </a:r>
            <a:r>
              <a:rPr lang="en-IN" sz="2000" dirty="0">
                <a:solidFill>
                  <a:schemeClr val="tx1"/>
                </a:solidFill>
                <a:latin typeface="Times New Roman" panose="02020603050405020304" pitchFamily="18" charset="0"/>
                <a:cs typeface="Times New Roman" panose="02020603050405020304" pitchFamily="18" charset="0"/>
              </a:rPr>
              <a:t>. Sci. 48 p 1812 </a:t>
            </a:r>
          </a:p>
          <a:p>
            <a:pPr marL="342900" indent="-342900">
              <a:buSzPct val="100000"/>
              <a:buFont typeface="Arial" panose="020B0604020202020204" pitchFamily="34" charset="0"/>
              <a:buChar char="•"/>
            </a:pPr>
            <a:r>
              <a:rPr lang="en-IN" sz="2000" dirty="0" err="1">
                <a:solidFill>
                  <a:schemeClr val="tx1"/>
                </a:solidFill>
                <a:latin typeface="Times New Roman" panose="02020603050405020304" pitchFamily="18" charset="0"/>
                <a:cs typeface="Times New Roman" panose="02020603050405020304" pitchFamily="18" charset="0"/>
              </a:rPr>
              <a:t>Gaziziv</a:t>
            </a:r>
            <a:r>
              <a:rPr lang="en-IN" sz="2000" dirty="0">
                <a:solidFill>
                  <a:schemeClr val="tx1"/>
                </a:solidFill>
                <a:latin typeface="Times New Roman" panose="02020603050405020304" pitchFamily="18" charset="0"/>
                <a:cs typeface="Times New Roman" panose="02020603050405020304" pitchFamily="18" charset="0"/>
              </a:rPr>
              <a:t> M, </a:t>
            </a:r>
            <a:r>
              <a:rPr lang="en-IN" sz="2000" dirty="0" err="1">
                <a:solidFill>
                  <a:schemeClr val="tx1"/>
                </a:solidFill>
                <a:latin typeface="Times New Roman" panose="02020603050405020304" pitchFamily="18" charset="0"/>
                <a:cs typeface="Times New Roman" panose="02020603050405020304" pitchFamily="18" charset="0"/>
              </a:rPr>
              <a:t>Kaibyshev</a:t>
            </a:r>
            <a:r>
              <a:rPr lang="en-IN" sz="2000" dirty="0">
                <a:solidFill>
                  <a:schemeClr val="tx1"/>
                </a:solidFill>
                <a:latin typeface="Times New Roman" panose="02020603050405020304" pitchFamily="18" charset="0"/>
                <a:cs typeface="Times New Roman" panose="02020603050405020304" pitchFamily="18" charset="0"/>
              </a:rPr>
              <a:t> R 2012 J. Alloy </a:t>
            </a:r>
            <a:r>
              <a:rPr lang="en-IN" sz="2000" dirty="0" err="1">
                <a:solidFill>
                  <a:schemeClr val="tx1"/>
                </a:solidFill>
                <a:latin typeface="Times New Roman" panose="02020603050405020304" pitchFamily="18" charset="0"/>
                <a:cs typeface="Times New Roman" panose="02020603050405020304" pitchFamily="18" charset="0"/>
              </a:rPr>
              <a:t>Compd</a:t>
            </a:r>
            <a:r>
              <a:rPr lang="en-IN" sz="2000" dirty="0">
                <a:solidFill>
                  <a:schemeClr val="tx1"/>
                </a:solidFill>
                <a:latin typeface="Times New Roman" panose="02020603050405020304" pitchFamily="18" charset="0"/>
                <a:cs typeface="Times New Roman" panose="02020603050405020304" pitchFamily="18" charset="0"/>
              </a:rPr>
              <a:t> 527 p 163 </a:t>
            </a:r>
          </a:p>
          <a:p>
            <a:pPr marL="342900" indent="-342900">
              <a:buSzPct val="100000"/>
              <a:buFont typeface="Arial" panose="020B0604020202020204" pitchFamily="34" charset="0"/>
              <a:buChar char="•"/>
            </a:pPr>
            <a:r>
              <a:rPr lang="en-IN" sz="2000" dirty="0" err="1">
                <a:solidFill>
                  <a:schemeClr val="tx1"/>
                </a:solidFill>
                <a:latin typeface="Times New Roman" panose="02020603050405020304" pitchFamily="18" charset="0"/>
                <a:cs typeface="Times New Roman" panose="02020603050405020304" pitchFamily="18" charset="0"/>
              </a:rPr>
              <a:t>Guillaumi</a:t>
            </a:r>
            <a:r>
              <a:rPr lang="en-IN" sz="2000" dirty="0">
                <a:solidFill>
                  <a:schemeClr val="tx1"/>
                </a:solidFill>
                <a:latin typeface="Times New Roman" panose="02020603050405020304" pitchFamily="18" charset="0"/>
                <a:cs typeface="Times New Roman" panose="02020603050405020304" pitchFamily="18" charset="0"/>
              </a:rPr>
              <a:t> V, </a:t>
            </a:r>
            <a:r>
              <a:rPr lang="en-IN" sz="2000" dirty="0" err="1">
                <a:solidFill>
                  <a:schemeClr val="tx1"/>
                </a:solidFill>
                <a:latin typeface="Times New Roman" panose="02020603050405020304" pitchFamily="18" charset="0"/>
                <a:cs typeface="Times New Roman" panose="02020603050405020304" pitchFamily="18" charset="0"/>
              </a:rPr>
              <a:t>Mankowski</a:t>
            </a:r>
            <a:r>
              <a:rPr lang="en-IN" sz="2000" dirty="0">
                <a:solidFill>
                  <a:schemeClr val="tx1"/>
                </a:solidFill>
                <a:latin typeface="Times New Roman" panose="02020603050405020304" pitchFamily="18" charset="0"/>
                <a:cs typeface="Times New Roman" panose="02020603050405020304" pitchFamily="18" charset="0"/>
              </a:rPr>
              <a:t> G 1999 </a:t>
            </a:r>
            <a:r>
              <a:rPr lang="en-IN" sz="2000" dirty="0" err="1">
                <a:solidFill>
                  <a:schemeClr val="tx1"/>
                </a:solidFill>
                <a:latin typeface="Times New Roman" panose="02020603050405020304" pitchFamily="18" charset="0"/>
                <a:cs typeface="Times New Roman" panose="02020603050405020304" pitchFamily="18" charset="0"/>
              </a:rPr>
              <a:t>Corros</a:t>
            </a:r>
            <a:r>
              <a:rPr lang="en-IN" sz="2000" dirty="0">
                <a:solidFill>
                  <a:schemeClr val="tx1"/>
                </a:solidFill>
                <a:latin typeface="Times New Roman" panose="02020603050405020304" pitchFamily="18" charset="0"/>
                <a:cs typeface="Times New Roman" panose="02020603050405020304" pitchFamily="18" charset="0"/>
              </a:rPr>
              <a:t>. Sci. 30 p 310</a:t>
            </a:r>
          </a:p>
          <a:p>
            <a:pPr marL="342900" indent="-342900">
              <a:buSzPct val="100000"/>
              <a:buFont typeface="Arial" panose="020B0604020202020204" pitchFamily="34" charset="0"/>
              <a:buChar char="•"/>
            </a:pPr>
            <a:r>
              <a:rPr lang="en-IN" sz="2000" dirty="0" err="1">
                <a:solidFill>
                  <a:schemeClr val="tx1"/>
                </a:solidFill>
                <a:latin typeface="Times New Roman" panose="02020603050405020304" pitchFamily="18" charset="0"/>
                <a:cs typeface="Times New Roman" panose="02020603050405020304" pitchFamily="18" charset="0"/>
              </a:rPr>
              <a:t>Sharifitabar</a:t>
            </a:r>
            <a:r>
              <a:rPr lang="en-IN" sz="2000" dirty="0">
                <a:solidFill>
                  <a:schemeClr val="tx1"/>
                </a:solidFill>
                <a:latin typeface="Times New Roman" panose="02020603050405020304" pitchFamily="18" charset="0"/>
                <a:cs typeface="Times New Roman" panose="02020603050405020304" pitchFamily="18" charset="0"/>
              </a:rPr>
              <a:t> M, Nami H 2011 Composites Part B 42 p 2004 [10] </a:t>
            </a:r>
          </a:p>
          <a:p>
            <a:pPr marL="342900" indent="-342900">
              <a:buSzPct val="1000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Kumaran S M 2012 J. Alloy </a:t>
            </a:r>
            <a:r>
              <a:rPr lang="en-IN" sz="2000" dirty="0" err="1">
                <a:solidFill>
                  <a:schemeClr val="tx1"/>
                </a:solidFill>
                <a:latin typeface="Times New Roman" panose="02020603050405020304" pitchFamily="18" charset="0"/>
                <a:cs typeface="Times New Roman" panose="02020603050405020304" pitchFamily="18" charset="0"/>
              </a:rPr>
              <a:t>Compd</a:t>
            </a:r>
            <a:r>
              <a:rPr lang="en-IN" sz="2000" dirty="0">
                <a:solidFill>
                  <a:schemeClr val="tx1"/>
                </a:solidFill>
                <a:latin typeface="Times New Roman" panose="02020603050405020304" pitchFamily="18" charset="0"/>
                <a:cs typeface="Times New Roman" panose="02020603050405020304" pitchFamily="18" charset="0"/>
              </a:rPr>
              <a:t> 539 p 179 </a:t>
            </a:r>
          </a:p>
          <a:p>
            <a:pPr marL="342900" indent="-342900">
              <a:buSzPct val="1000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Wang S C, </a:t>
            </a:r>
            <a:r>
              <a:rPr lang="en-IN" sz="2000" dirty="0" err="1">
                <a:solidFill>
                  <a:schemeClr val="tx1"/>
                </a:solidFill>
                <a:latin typeface="Times New Roman" panose="02020603050405020304" pitchFamily="18" charset="0"/>
                <a:cs typeface="Times New Roman" panose="02020603050405020304" pitchFamily="18" charset="0"/>
              </a:rPr>
              <a:t>Starink</a:t>
            </a:r>
            <a:r>
              <a:rPr lang="en-IN" sz="2000" dirty="0">
                <a:solidFill>
                  <a:schemeClr val="tx1"/>
                </a:solidFill>
                <a:latin typeface="Times New Roman" panose="02020603050405020304" pitchFamily="18" charset="0"/>
                <a:cs typeface="Times New Roman" panose="02020603050405020304" pitchFamily="18" charset="0"/>
              </a:rPr>
              <a:t> M J 2005 Int. Mater. 50 p 193</a:t>
            </a:r>
            <a:endParaRPr lang="en-US" altLang="en-US" sz="2800" dirty="0">
              <a:solidFill>
                <a:schemeClr val="tx1"/>
              </a:solidFill>
              <a:latin typeface="Times New Roman" panose="02020603050405020304" pitchFamily="18" charset="0"/>
              <a:ea typeface="Roboto Medium"/>
              <a:cs typeface="Times New Roman" panose="02020603050405020304" pitchFamily="18" charset="0"/>
            </a:endParaRPr>
          </a:p>
        </p:txBody>
      </p:sp>
      <p:sp>
        <p:nvSpPr>
          <p:cNvPr id="4" name="Title 3">
            <a:extLst>
              <a:ext uri="{FF2B5EF4-FFF2-40B4-BE49-F238E27FC236}">
                <a16:creationId xmlns:a16="http://schemas.microsoft.com/office/drawing/2014/main" id="{69793EBD-7C82-1362-CEE3-D90595FD94BF}"/>
              </a:ext>
            </a:extLst>
          </p:cNvPr>
          <p:cNvSpPr>
            <a:spLocks noGrp="1"/>
          </p:cNvSpPr>
          <p:nvPr>
            <p:ph type="title"/>
          </p:nvPr>
        </p:nvSpPr>
        <p:spPr>
          <a:xfrm>
            <a:off x="191344" y="98531"/>
            <a:ext cx="11772056" cy="838202"/>
          </a:xfrm>
        </p:spPr>
        <p:txBody>
          <a:bodyPr/>
          <a:lstStyle/>
          <a:p>
            <a:pPr algn="ctr"/>
            <a:r>
              <a:rPr lang="en-US" altLang="en-US" sz="3200" u="sng" dirty="0">
                <a:solidFill>
                  <a:srgbClr val="C00000"/>
                </a:solidFill>
                <a:effectLst>
                  <a:outerShdw blurRad="38100" dist="38100" dir="2700000" algn="tl">
                    <a:srgbClr val="C0C0C0"/>
                  </a:outerShdw>
                </a:effectLst>
                <a:latin typeface="Times New Roman" pitchFamily="18" charset="0"/>
                <a:ea typeface="Roboto Medium"/>
              </a:rPr>
              <a:t>REFERENCES</a:t>
            </a:r>
            <a:br>
              <a:rPr lang="en-US" altLang="en-US" sz="2800" u="sng" dirty="0">
                <a:solidFill>
                  <a:srgbClr val="C00000"/>
                </a:solidFill>
                <a:effectLst>
                  <a:outerShdw blurRad="38100" dist="38100" dir="2700000" algn="tl">
                    <a:srgbClr val="C0C0C0"/>
                  </a:outerShdw>
                </a:effectLst>
                <a:latin typeface="Times New Roman" pitchFamily="18" charset="0"/>
                <a:ea typeface="Roboto Medium"/>
              </a:rPr>
            </a:br>
            <a:endParaRPr lang="en-IN" dirty="0"/>
          </a:p>
        </p:txBody>
      </p:sp>
    </p:spTree>
    <p:extLst>
      <p:ext uri="{BB962C8B-B14F-4D97-AF65-F5344CB8AC3E}">
        <p14:creationId xmlns:p14="http://schemas.microsoft.com/office/powerpoint/2010/main" val="3586782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2" name="Title 2"/>
          <p:cNvSpPr>
            <a:spLocks noGrp="1"/>
          </p:cNvSpPr>
          <p:nvPr>
            <p:ph type="title" idx="4294967295"/>
          </p:nvPr>
        </p:nvSpPr>
        <p:spPr bwMode="gray">
          <a:xfrm>
            <a:off x="152400" y="5334000"/>
            <a:ext cx="6934200" cy="990600"/>
          </a:xfrm>
          <a:prstGeom prst="rect">
            <a:avLst/>
          </a:prstGeom>
          <a:noFill/>
          <a:ln>
            <a:noFill/>
          </a:ln>
        </p:spPr>
        <p:txBody>
          <a:bodyPr vert="horz" lIns="91436" tIns="45718" rIns="91436" bIns="45718" anchor="ctr"/>
          <a:lstStyle>
            <a:lvl1pPr marL="0" indent="0" algn="l" rtl="0" eaLnBrk="0" fontAlgn="base" latinLnBrk="0" hangingPunct="0">
              <a:lnSpc>
                <a:spcPct val="100000"/>
              </a:lnSpc>
              <a:spcBef>
                <a:spcPct val="0"/>
              </a:spcBef>
              <a:spcAft>
                <a:spcPct val="0"/>
              </a:spcAft>
              <a:buFontTx/>
              <a:buNone/>
              <a:defRPr sz="3600" b="0" i="0" u="none" baseline="0">
                <a:solidFill>
                  <a:schemeClr val="accent1"/>
                </a:solidFill>
                <a:latin typeface="Trebuchet MS" pitchFamily="34" charset="0"/>
                <a:sym typeface="Nobel-Book"/>
              </a:defRPr>
            </a:lvl1pPr>
          </a:lstStyle>
          <a:p>
            <a:pPr lvl="0" algn="ctr" eaLnBrk="1" hangingPunct="1"/>
            <a:r>
              <a:rPr lang="en-US" altLang="en-US" sz="7000" b="1">
                <a:solidFill>
                  <a:schemeClr val="lt1"/>
                </a:solidFill>
                <a:latin typeface="Roboto Medium"/>
                <a:ea typeface="Roboto Medium"/>
              </a:rPr>
              <a:t>THANK YOU</a:t>
            </a: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2"/>
          <p:cNvSpPr>
            <a:spLocks noGrp="1"/>
          </p:cNvSpPr>
          <p:nvPr>
            <p:ph type="title" idx="4294967295"/>
          </p:nvPr>
        </p:nvSpPr>
        <p:spPr bwMode="gray">
          <a:xfrm>
            <a:off x="1066800" y="395287"/>
            <a:ext cx="6211887" cy="838200"/>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3600" b="0" i="0" u="none" baseline="0">
                <a:solidFill>
                  <a:schemeClr val="accent1"/>
                </a:solidFill>
                <a:latin typeface="Trebuchet MS" pitchFamily="34" charset="0"/>
                <a:sym typeface="Nobel-Book"/>
              </a:defRPr>
            </a:lvl1pPr>
          </a:lstStyle>
          <a:p>
            <a:pPr lvl="0" eaLnBrk="1" hangingPunct="1"/>
            <a:r>
              <a:rPr lang="en-US" altLang="en-US" sz="4000" b="1" u="sng">
                <a:solidFill>
                  <a:srgbClr val="FF0000"/>
                </a:solidFill>
                <a:latin typeface="Times New Roman" pitchFamily="18" charset="0"/>
                <a:ea typeface="Roboto Medium"/>
              </a:rPr>
              <a:t>OUTLINE</a:t>
            </a:r>
          </a:p>
        </p:txBody>
      </p:sp>
      <p:sp>
        <p:nvSpPr>
          <p:cNvPr id="1048630" name="Slide Number Placeholder 1"/>
          <p:cNvSpPr txBox="1"/>
          <p:nvPr/>
        </p:nvSpPr>
        <p:spPr bwMode="gray">
          <a:xfrm>
            <a:off x="11366500" y="6096000"/>
            <a:ext cx="596900" cy="365125"/>
          </a:xfrm>
          <a:prstGeom prst="rect">
            <a:avLst/>
          </a:prstGeom>
          <a:noFill/>
          <a:ln>
            <a:noFill/>
          </a:ln>
        </p:spPr>
        <p:txBody>
          <a:bodyPr vert="horz" lIns="91440" tIns="45720" rIns="91440" bIns="45720" anchor="ctr"/>
          <a:lstStyle>
            <a:lvl1pPr marL="342900" indent="-342900" algn="l" rtl="0" eaLnBrk="0" fontAlgn="base" latinLnBrk="0" hangingPunct="0">
              <a:lnSpc>
                <a:spcPct val="100000"/>
              </a:lnSpc>
              <a:spcBef>
                <a:spcPts val="1000"/>
              </a:spcBef>
              <a:spcAft>
                <a:spcPct val="0"/>
              </a:spcAft>
              <a:buClr>
                <a:schemeClr val="accent1"/>
              </a:buClr>
              <a:buSzPct val="80000"/>
              <a:buFont typeface="Wingdings 3" pitchFamily="18" charset="2"/>
              <a:buChar char=""/>
              <a:defRPr sz="1800" b="0" i="0" u="none" baseline="0">
                <a:solidFill>
                  <a:srgbClr val="404040"/>
                </a:solidFill>
                <a:latin typeface="Trebuchet MS" pitchFamily="34" charset="0"/>
                <a:sym typeface="Nobel-Book"/>
              </a:defRPr>
            </a:lvl1pPr>
            <a:lvl2pPr marL="742950" indent="-285750" algn="l" rtl="0" eaLnBrk="0" fontAlgn="base" latinLnBrk="0" hangingPunct="0">
              <a:lnSpc>
                <a:spcPct val="100000"/>
              </a:lnSpc>
              <a:spcBef>
                <a:spcPts val="1000"/>
              </a:spcBef>
              <a:spcAft>
                <a:spcPct val="0"/>
              </a:spcAft>
              <a:buClr>
                <a:schemeClr val="accent1"/>
              </a:buClr>
              <a:buSzPct val="80000"/>
              <a:buFont typeface="Wingdings 3" pitchFamily="18" charset="2"/>
              <a:buChar char=""/>
              <a:defRPr sz="1600" b="0" i="0" u="none" baseline="0">
                <a:solidFill>
                  <a:srgbClr val="404040"/>
                </a:solidFill>
                <a:latin typeface="Trebuchet MS" pitchFamily="34" charset="0"/>
                <a:sym typeface="Nobel-Book"/>
              </a:defRPr>
            </a:lvl2pPr>
            <a:lvl3pPr marL="1143000" indent="-228600" algn="l" rtl="0" eaLnBrk="0" fontAlgn="base" latinLnBrk="0" hangingPunct="0">
              <a:lnSpc>
                <a:spcPct val="100000"/>
              </a:lnSpc>
              <a:spcBef>
                <a:spcPts val="1000"/>
              </a:spcBef>
              <a:spcAft>
                <a:spcPct val="0"/>
              </a:spcAft>
              <a:buClr>
                <a:schemeClr val="accent1"/>
              </a:buClr>
              <a:buSzPct val="80000"/>
              <a:buFont typeface="Wingdings 3" pitchFamily="18" charset="2"/>
              <a:buChar char=""/>
              <a:defRPr sz="1400" b="0" i="0" u="none" baseline="0">
                <a:solidFill>
                  <a:srgbClr val="404040"/>
                </a:solidFill>
                <a:latin typeface="Trebuchet MS" pitchFamily="34" charset="0"/>
                <a:sym typeface="Nobel-Book"/>
              </a:defRPr>
            </a:lvl3pPr>
            <a:lvl4pPr marL="1600200" indent="-228600" algn="l" rtl="0" eaLnBrk="0" fontAlgn="base" latinLnBrk="0" hangingPunct="0">
              <a:lnSpc>
                <a:spcPct val="100000"/>
              </a:lnSpc>
              <a:spcBef>
                <a:spcPts val="1000"/>
              </a:spcBef>
              <a:spcAft>
                <a:spcPct val="0"/>
              </a:spcAft>
              <a:buClr>
                <a:schemeClr val="accent1"/>
              </a:buClr>
              <a:buSzPct val="80000"/>
              <a:buFont typeface="Wingdings 3" pitchFamily="18" charset="2"/>
              <a:buChar char=""/>
              <a:defRPr sz="1200" b="0" i="0" u="none" baseline="0">
                <a:solidFill>
                  <a:srgbClr val="404040"/>
                </a:solidFill>
                <a:latin typeface="Trebuchet MS" pitchFamily="34" charset="0"/>
                <a:sym typeface="Nobel-Book"/>
              </a:defRPr>
            </a:lvl4pPr>
            <a:lvl5pPr marL="2057400" indent="-228600" algn="l" rtl="0" eaLnBrk="0" fontAlgn="base" latinLnBrk="0" hangingPunct="0">
              <a:lnSpc>
                <a:spcPct val="100000"/>
              </a:lnSpc>
              <a:spcBef>
                <a:spcPts val="1000"/>
              </a:spcBef>
              <a:spcAft>
                <a:spcPct val="0"/>
              </a:spcAft>
              <a:buClr>
                <a:schemeClr val="accent1"/>
              </a:buClr>
              <a:buSzPct val="80000"/>
              <a:buFont typeface="Wingdings 3" pitchFamily="18" charset="2"/>
              <a:buChar char=""/>
              <a:defRPr sz="1200" b="0" i="0" u="none" baseline="0">
                <a:solidFill>
                  <a:srgbClr val="404040"/>
                </a:solidFill>
                <a:latin typeface="Trebuchet MS" pitchFamily="34" charset="0"/>
                <a:sym typeface="Nobel-Book"/>
              </a:defRPr>
            </a:lvl5pPr>
          </a:lstStyle>
          <a:p>
            <a:pPr marL="0" lvl="0" indent="0" algn="ctr" eaLnBrk="1" hangingPunct="1">
              <a:spcBef>
                <a:spcPct val="0"/>
              </a:spcBef>
              <a:buSzPct val="100000"/>
              <a:buFontTx/>
              <a:buNone/>
            </a:pPr>
            <a:fld id="{566ABCEB-ACFC-4714-9973-3DA970169C29}" type="slidenum">
              <a:rPr lang="en-NZ" altLang="en-US" sz="900">
                <a:solidFill>
                  <a:schemeClr val="dk1"/>
                </a:solidFill>
                <a:latin typeface="Roboto Medium"/>
                <a:ea typeface="Roboto Medium"/>
              </a:rPr>
              <a:pPr marL="0" lvl="0" indent="0" algn="ctr" eaLnBrk="1" hangingPunct="1">
                <a:spcBef>
                  <a:spcPct val="0"/>
                </a:spcBef>
                <a:buSzPct val="100000"/>
                <a:buFontTx/>
                <a:buNone/>
              </a:pPr>
              <a:t>2</a:t>
            </a:fld>
            <a:endParaRPr lang="en-NZ" altLang="en-US" sz="900">
              <a:solidFill>
                <a:schemeClr val="dk1"/>
              </a:solidFill>
              <a:latin typeface="Roboto Medium"/>
              <a:ea typeface="Roboto Medium"/>
            </a:endParaRPr>
          </a:p>
        </p:txBody>
      </p:sp>
      <p:sp>
        <p:nvSpPr>
          <p:cNvPr id="1048631" name="TextBox 3"/>
          <p:cNvSpPr txBox="1"/>
          <p:nvPr/>
        </p:nvSpPr>
        <p:spPr>
          <a:xfrm>
            <a:off x="1066800" y="1233487"/>
            <a:ext cx="6934200" cy="4653646"/>
          </a:xfrm>
          <a:prstGeom prst="rect">
            <a:avLst/>
          </a:prstGeom>
          <a:noFill/>
          <a:ln>
            <a:noFill/>
          </a:ln>
        </p:spPr>
        <p:txBody>
          <a:bodyPr vert="horz" lIns="91440" tIns="45720" rIns="91440" bIns="45720" anchor="t">
            <a:spAutoFit/>
          </a:bodyPr>
          <a:lstStyle>
            <a:lvl1pPr marL="342900" indent="-342900" algn="l" rtl="0" eaLnBrk="0" fontAlgn="base" latinLnBrk="0" hangingPunct="0">
              <a:lnSpc>
                <a:spcPct val="100000"/>
              </a:lnSpc>
              <a:spcBef>
                <a:spcPts val="1000"/>
              </a:spcBef>
              <a:spcAft>
                <a:spcPct val="0"/>
              </a:spcAft>
              <a:buClr>
                <a:schemeClr val="accent1"/>
              </a:buClr>
              <a:buSzPct val="80000"/>
              <a:buFont typeface="Wingdings 3" pitchFamily="18" charset="2"/>
              <a:buChar char=""/>
              <a:defRPr sz="1800" b="0" i="0" u="none" baseline="0">
                <a:solidFill>
                  <a:srgbClr val="404040"/>
                </a:solidFill>
                <a:latin typeface="Trebuchet MS" pitchFamily="34" charset="0"/>
                <a:sym typeface="Nobel-Book"/>
              </a:defRPr>
            </a:lvl1pPr>
            <a:lvl2pPr marL="742950" indent="-285750" algn="l" rtl="0" eaLnBrk="0" fontAlgn="base" latinLnBrk="0" hangingPunct="0">
              <a:lnSpc>
                <a:spcPct val="100000"/>
              </a:lnSpc>
              <a:spcBef>
                <a:spcPts val="1000"/>
              </a:spcBef>
              <a:spcAft>
                <a:spcPct val="0"/>
              </a:spcAft>
              <a:buClr>
                <a:schemeClr val="accent1"/>
              </a:buClr>
              <a:buSzPct val="80000"/>
              <a:buFont typeface="Wingdings 3" pitchFamily="18" charset="2"/>
              <a:buChar char=""/>
              <a:defRPr sz="1600" b="0" i="0" u="none" baseline="0">
                <a:solidFill>
                  <a:srgbClr val="404040"/>
                </a:solidFill>
                <a:latin typeface="Trebuchet MS" pitchFamily="34" charset="0"/>
                <a:sym typeface="Nobel-Book"/>
              </a:defRPr>
            </a:lvl2pPr>
            <a:lvl3pPr marL="1143000" indent="-228600" algn="l" rtl="0" eaLnBrk="0" fontAlgn="base" latinLnBrk="0" hangingPunct="0">
              <a:lnSpc>
                <a:spcPct val="100000"/>
              </a:lnSpc>
              <a:spcBef>
                <a:spcPts val="1000"/>
              </a:spcBef>
              <a:spcAft>
                <a:spcPct val="0"/>
              </a:spcAft>
              <a:buClr>
                <a:schemeClr val="accent1"/>
              </a:buClr>
              <a:buSzPct val="80000"/>
              <a:buFont typeface="Wingdings 3" pitchFamily="18" charset="2"/>
              <a:buChar char=""/>
              <a:defRPr sz="1400" b="0" i="0" u="none" baseline="0">
                <a:solidFill>
                  <a:srgbClr val="404040"/>
                </a:solidFill>
                <a:latin typeface="Trebuchet MS" pitchFamily="34" charset="0"/>
                <a:sym typeface="Nobel-Book"/>
              </a:defRPr>
            </a:lvl3pPr>
            <a:lvl4pPr marL="1600200" indent="-228600" algn="l" rtl="0" eaLnBrk="0" fontAlgn="base" latinLnBrk="0" hangingPunct="0">
              <a:lnSpc>
                <a:spcPct val="100000"/>
              </a:lnSpc>
              <a:spcBef>
                <a:spcPts val="1000"/>
              </a:spcBef>
              <a:spcAft>
                <a:spcPct val="0"/>
              </a:spcAft>
              <a:buClr>
                <a:schemeClr val="accent1"/>
              </a:buClr>
              <a:buSzPct val="80000"/>
              <a:buFont typeface="Wingdings 3" pitchFamily="18" charset="2"/>
              <a:buChar char=""/>
              <a:defRPr sz="1200" b="0" i="0" u="none" baseline="0">
                <a:solidFill>
                  <a:srgbClr val="404040"/>
                </a:solidFill>
                <a:latin typeface="Trebuchet MS" pitchFamily="34" charset="0"/>
                <a:sym typeface="Nobel-Book"/>
              </a:defRPr>
            </a:lvl4pPr>
            <a:lvl5pPr marL="2057400" indent="-228600" algn="l" rtl="0" eaLnBrk="0" fontAlgn="base" latinLnBrk="0" hangingPunct="0">
              <a:lnSpc>
                <a:spcPct val="100000"/>
              </a:lnSpc>
              <a:spcBef>
                <a:spcPts val="1000"/>
              </a:spcBef>
              <a:spcAft>
                <a:spcPct val="0"/>
              </a:spcAft>
              <a:buClr>
                <a:schemeClr val="accent1"/>
              </a:buClr>
              <a:buSzPct val="80000"/>
              <a:buFont typeface="Wingdings 3" pitchFamily="18" charset="2"/>
              <a:buChar char=""/>
              <a:defRPr sz="1200" b="0" i="0" u="none" baseline="0">
                <a:solidFill>
                  <a:srgbClr val="404040"/>
                </a:solidFill>
                <a:latin typeface="Trebuchet MS" pitchFamily="34" charset="0"/>
                <a:sym typeface="Nobel-Book"/>
              </a:defRPr>
            </a:lvl5pPr>
          </a:lstStyle>
          <a:p>
            <a:pPr marL="285750" lvl="0" indent="-285750" eaLnBrk="1" hangingPunct="1">
              <a:lnSpc>
                <a:spcPct val="150000"/>
              </a:lnSpc>
              <a:spcBef>
                <a:spcPct val="0"/>
              </a:spcBef>
              <a:buSzPct val="100000"/>
              <a:buFont typeface="Wingdings" pitchFamily="2" charset="2"/>
              <a:buChar char="q"/>
            </a:pPr>
            <a:r>
              <a:rPr lang="en-US" altLang="en-US" sz="2000" b="1" dirty="0">
                <a:solidFill>
                  <a:schemeClr val="dk1"/>
                </a:solidFill>
                <a:latin typeface="Times New Roman" pitchFamily="18" charset="0"/>
                <a:ea typeface="レクサスロダン Pro L"/>
              </a:rPr>
              <a:t>Introduction</a:t>
            </a:r>
          </a:p>
          <a:p>
            <a:pPr marL="285750" lvl="0" indent="-285750" eaLnBrk="1" hangingPunct="1">
              <a:lnSpc>
                <a:spcPct val="150000"/>
              </a:lnSpc>
              <a:spcBef>
                <a:spcPct val="0"/>
              </a:spcBef>
              <a:buSzPct val="100000"/>
              <a:buFont typeface="Wingdings" pitchFamily="2" charset="2"/>
              <a:buChar char="q"/>
            </a:pPr>
            <a:r>
              <a:rPr lang="en-US" altLang="en-US" sz="2000" b="1" dirty="0">
                <a:solidFill>
                  <a:schemeClr val="dk1"/>
                </a:solidFill>
                <a:latin typeface="Times New Roman" pitchFamily="18" charset="0"/>
                <a:ea typeface="レクサスロダン Pro L"/>
              </a:rPr>
              <a:t>Literature Survey</a:t>
            </a:r>
          </a:p>
          <a:p>
            <a:pPr marL="285750" lvl="0" indent="-285750" eaLnBrk="1" hangingPunct="1">
              <a:lnSpc>
                <a:spcPct val="150000"/>
              </a:lnSpc>
              <a:spcBef>
                <a:spcPct val="0"/>
              </a:spcBef>
              <a:buSzPct val="100000"/>
              <a:buFont typeface="Wingdings" pitchFamily="2" charset="2"/>
              <a:buChar char="q"/>
            </a:pPr>
            <a:r>
              <a:rPr lang="en-US" altLang="en-US" sz="2000" b="1" dirty="0">
                <a:solidFill>
                  <a:schemeClr val="dk1"/>
                </a:solidFill>
                <a:latin typeface="Times New Roman" pitchFamily="18" charset="0"/>
                <a:ea typeface="レクサスロダン Pro L"/>
              </a:rPr>
              <a:t>Summary Of Literature Survey</a:t>
            </a:r>
          </a:p>
          <a:p>
            <a:pPr marL="285750" lvl="0" indent="-285750" eaLnBrk="1" hangingPunct="1">
              <a:lnSpc>
                <a:spcPct val="150000"/>
              </a:lnSpc>
              <a:spcBef>
                <a:spcPct val="0"/>
              </a:spcBef>
              <a:buSzPct val="100000"/>
              <a:buFont typeface="Wingdings" pitchFamily="2" charset="2"/>
              <a:buChar char="q"/>
            </a:pPr>
            <a:r>
              <a:rPr lang="en-US" altLang="en-US" sz="2000" b="1" dirty="0">
                <a:solidFill>
                  <a:schemeClr val="dk1"/>
                </a:solidFill>
                <a:latin typeface="Times New Roman" pitchFamily="18" charset="0"/>
                <a:ea typeface="レクサスロダン Pro L"/>
              </a:rPr>
              <a:t>Research Gap</a:t>
            </a:r>
          </a:p>
          <a:p>
            <a:pPr marL="285750" lvl="0" indent="-285750" eaLnBrk="1" hangingPunct="1">
              <a:lnSpc>
                <a:spcPct val="150000"/>
              </a:lnSpc>
              <a:spcBef>
                <a:spcPct val="0"/>
              </a:spcBef>
              <a:buSzPct val="100000"/>
              <a:buFont typeface="Wingdings" pitchFamily="2" charset="2"/>
              <a:buChar char="q"/>
            </a:pPr>
            <a:r>
              <a:rPr lang="en-US" altLang="en-US" sz="2000" b="1" dirty="0">
                <a:solidFill>
                  <a:schemeClr val="dk1"/>
                </a:solidFill>
                <a:latin typeface="Times New Roman" pitchFamily="18" charset="0"/>
                <a:ea typeface="レクサスロダン Pro L"/>
              </a:rPr>
              <a:t>Problem Definition</a:t>
            </a:r>
          </a:p>
          <a:p>
            <a:pPr marL="285750" indent="-285750" eaLnBrk="1" hangingPunct="1">
              <a:lnSpc>
                <a:spcPct val="150000"/>
              </a:lnSpc>
              <a:spcBef>
                <a:spcPct val="0"/>
              </a:spcBef>
              <a:buSzPct val="100000"/>
              <a:buFont typeface="Wingdings" pitchFamily="2" charset="2"/>
              <a:buChar char="q"/>
            </a:pPr>
            <a:r>
              <a:rPr lang="en-US" altLang="en-US" sz="2000" b="1" dirty="0">
                <a:solidFill>
                  <a:schemeClr val="dk1"/>
                </a:solidFill>
                <a:latin typeface="Times New Roman" pitchFamily="18" charset="0"/>
                <a:ea typeface="レクサスロダン Pro L"/>
              </a:rPr>
              <a:t>Objective</a:t>
            </a:r>
          </a:p>
          <a:p>
            <a:pPr marL="285750" lvl="0" indent="-285750" eaLnBrk="1" hangingPunct="1">
              <a:lnSpc>
                <a:spcPct val="150000"/>
              </a:lnSpc>
              <a:spcBef>
                <a:spcPct val="0"/>
              </a:spcBef>
              <a:buSzPct val="100000"/>
              <a:buFont typeface="Wingdings" pitchFamily="2" charset="2"/>
              <a:buChar char="q"/>
            </a:pPr>
            <a:r>
              <a:rPr lang="en-US" altLang="en-US" sz="2000" b="1" dirty="0">
                <a:solidFill>
                  <a:schemeClr val="dk1"/>
                </a:solidFill>
                <a:latin typeface="Times New Roman" pitchFamily="18" charset="0"/>
                <a:ea typeface="レクサスロダン Pro L"/>
              </a:rPr>
              <a:t>Conclusion</a:t>
            </a:r>
          </a:p>
          <a:p>
            <a:pPr marL="285750" lvl="0" indent="-285750" eaLnBrk="1" hangingPunct="1">
              <a:lnSpc>
                <a:spcPct val="150000"/>
              </a:lnSpc>
              <a:spcBef>
                <a:spcPct val="0"/>
              </a:spcBef>
              <a:buSzPct val="100000"/>
              <a:buFont typeface="Wingdings" pitchFamily="2" charset="2"/>
              <a:buChar char="q"/>
            </a:pPr>
            <a:r>
              <a:rPr lang="en-US" altLang="en-US" sz="2000" b="1" dirty="0">
                <a:solidFill>
                  <a:schemeClr val="dk1"/>
                </a:solidFill>
                <a:latin typeface="Times New Roman" pitchFamily="18" charset="0"/>
                <a:ea typeface="レクサスロダン Pro L"/>
              </a:rPr>
              <a:t>References</a:t>
            </a:r>
          </a:p>
          <a:p>
            <a:pPr marL="285750" lvl="0" indent="-285750" eaLnBrk="1" hangingPunct="1">
              <a:lnSpc>
                <a:spcPct val="150000"/>
              </a:lnSpc>
              <a:spcBef>
                <a:spcPct val="0"/>
              </a:spcBef>
              <a:buSzPct val="100000"/>
              <a:buFont typeface="Wingdings" pitchFamily="2" charset="2"/>
              <a:buChar char="q"/>
            </a:pPr>
            <a:endParaRPr lang="en-US" altLang="en-US" sz="2000" b="1" dirty="0">
              <a:solidFill>
                <a:schemeClr val="dk1"/>
              </a:solidFill>
              <a:latin typeface="Times New Roman" pitchFamily="18" charset="0"/>
              <a:ea typeface="レクサスロダン Pro L"/>
            </a:endParaRPr>
          </a:p>
          <a:p>
            <a:pPr marL="285750" lvl="0" indent="-285750" eaLnBrk="1" hangingPunct="1">
              <a:lnSpc>
                <a:spcPct val="150000"/>
              </a:lnSpc>
              <a:spcBef>
                <a:spcPct val="0"/>
              </a:spcBef>
              <a:buSzPct val="100000"/>
              <a:buFont typeface="Wingdings" pitchFamily="2" charset="2"/>
              <a:buChar char="q"/>
            </a:pPr>
            <a:endParaRPr lang="en-US" altLang="en-US" sz="2000" b="1" dirty="0">
              <a:solidFill>
                <a:schemeClr val="dk1"/>
              </a:solidFill>
              <a:latin typeface="Times New Roman" pitchFamily="18" charset="0"/>
              <a:ea typeface="レクサスロダン Pro L"/>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BDD952-397D-1C9C-E050-7C31F066C55E}"/>
              </a:ext>
            </a:extLst>
          </p:cNvPr>
          <p:cNvSpPr>
            <a:spLocks noGrp="1"/>
          </p:cNvSpPr>
          <p:nvPr>
            <p:ph type="sldNum" sz="quarter" idx="4"/>
          </p:nvPr>
        </p:nvSpPr>
        <p:spPr/>
        <p:txBody>
          <a:bodyPr/>
          <a:lstStyle/>
          <a:p>
            <a:pPr lvl="0" algn="ctr" eaLnBrk="1" hangingPunct="1"/>
            <a:fld id="{566ABCEB-ACFC-4714-9973-3DA970169C29}" type="slidenum">
              <a:rPr lang="en-NZ" altLang="en-US" sz="900" smtClean="0">
                <a:solidFill>
                  <a:schemeClr val="accent1"/>
                </a:solidFill>
                <a:latin typeface="Roboto Medium"/>
                <a:ea typeface="Roboto Medium"/>
              </a:rPr>
              <a:pPr lvl="0" algn="ctr" eaLnBrk="1" hangingPunct="1"/>
              <a:t>3</a:t>
            </a:fld>
            <a:endParaRPr lang="en-NZ" altLang="en-US" sz="900">
              <a:solidFill>
                <a:schemeClr val="accent1"/>
              </a:solidFill>
              <a:latin typeface="Roboto Medium"/>
              <a:ea typeface="Roboto Medium"/>
            </a:endParaRPr>
          </a:p>
        </p:txBody>
      </p:sp>
      <p:sp>
        <p:nvSpPr>
          <p:cNvPr id="3" name="Text Placeholder 2">
            <a:extLst>
              <a:ext uri="{FF2B5EF4-FFF2-40B4-BE49-F238E27FC236}">
                <a16:creationId xmlns:a16="http://schemas.microsoft.com/office/drawing/2014/main" id="{2986C82F-5BD4-565D-1FAD-FC9ECD2A0053}"/>
              </a:ext>
            </a:extLst>
          </p:cNvPr>
          <p:cNvSpPr>
            <a:spLocks noGrp="1"/>
          </p:cNvSpPr>
          <p:nvPr>
            <p:ph type="body" sz="quarter" idx="17"/>
          </p:nvPr>
        </p:nvSpPr>
        <p:spPr>
          <a:xfrm>
            <a:off x="407368" y="1126328"/>
            <a:ext cx="6984777" cy="4969672"/>
          </a:xfrm>
        </p:spPr>
        <p:txBody>
          <a:bodyPr/>
          <a:lstStyle/>
          <a:p>
            <a:pPr algn="just" eaLnBrk="1" hangingPunct="1">
              <a:lnSpc>
                <a:spcPct val="150000"/>
              </a:lnSpc>
              <a:spcBef>
                <a:spcPct val="0"/>
              </a:spcBef>
              <a:spcAft>
                <a:spcPts val="1400"/>
              </a:spcAft>
              <a:buSzPct val="100000"/>
              <a:buFont typeface="Arial" panose="020B0604020202020204" pitchFamily="34" charset="0"/>
              <a:buChar char="•"/>
            </a:pPr>
            <a:r>
              <a:rPr lang="en-US" altLang="en-US" sz="2000" dirty="0">
                <a:solidFill>
                  <a:schemeClr val="dk1"/>
                </a:solidFill>
                <a:latin typeface="Times New Roman" pitchFamily="18" charset="0"/>
                <a:ea typeface="Roboto Medium"/>
              </a:rPr>
              <a:t>Aluminium is a chemical element with symbol Al and atomic number 13.</a:t>
            </a:r>
          </a:p>
          <a:p>
            <a:pPr algn="just" eaLnBrk="1" hangingPunct="1">
              <a:lnSpc>
                <a:spcPct val="150000"/>
              </a:lnSpc>
              <a:spcBef>
                <a:spcPct val="0"/>
              </a:spcBef>
              <a:spcAft>
                <a:spcPts val="1400"/>
              </a:spcAft>
              <a:buSzPct val="100000"/>
              <a:buFont typeface="Arial" panose="020B0604020202020204" pitchFamily="34" charset="0"/>
              <a:buChar char="•"/>
            </a:pPr>
            <a:r>
              <a:rPr lang="en-US" altLang="en-US" sz="2000" dirty="0">
                <a:solidFill>
                  <a:schemeClr val="dk1"/>
                </a:solidFill>
                <a:latin typeface="Times New Roman" pitchFamily="18" charset="0"/>
                <a:ea typeface="Roboto Medium"/>
              </a:rPr>
              <a:t>Aluminium is the third most abundant element and the most abundant metal in the Earth’s crust.</a:t>
            </a:r>
          </a:p>
          <a:p>
            <a:pPr algn="just" eaLnBrk="1" hangingPunct="1">
              <a:lnSpc>
                <a:spcPct val="150000"/>
              </a:lnSpc>
              <a:spcBef>
                <a:spcPct val="0"/>
              </a:spcBef>
              <a:spcAft>
                <a:spcPts val="1400"/>
              </a:spcAft>
              <a:buSzPct val="100000"/>
              <a:buFont typeface="Arial" panose="020B0604020202020204" pitchFamily="34" charset="0"/>
              <a:buChar char="•"/>
            </a:pPr>
            <a:r>
              <a:rPr lang="en-US" altLang="en-US" sz="2000" dirty="0">
                <a:solidFill>
                  <a:schemeClr val="dk1"/>
                </a:solidFill>
                <a:latin typeface="Times New Roman" pitchFamily="18" charset="0"/>
                <a:ea typeface="Roboto Medium"/>
              </a:rPr>
              <a:t>It is a soft, nonmagnetic, ductile metal.</a:t>
            </a:r>
          </a:p>
          <a:p>
            <a:pPr algn="just" eaLnBrk="1" hangingPunct="1">
              <a:lnSpc>
                <a:spcPct val="150000"/>
              </a:lnSpc>
              <a:spcBef>
                <a:spcPct val="0"/>
              </a:spcBef>
              <a:spcAft>
                <a:spcPts val="1400"/>
              </a:spcAft>
              <a:buSzPct val="100000"/>
              <a:buFont typeface="Arial" panose="020B0604020202020204" pitchFamily="34" charset="0"/>
              <a:buChar char="•"/>
            </a:pPr>
            <a:r>
              <a:rPr lang="en-US" altLang="en-US" sz="2000" dirty="0">
                <a:solidFill>
                  <a:schemeClr val="dk1"/>
                </a:solidFill>
                <a:latin typeface="Times New Roman" pitchFamily="18" charset="0"/>
                <a:ea typeface="Roboto Medium"/>
              </a:rPr>
              <a:t>Insoluble in water and alcohol.</a:t>
            </a:r>
          </a:p>
          <a:p>
            <a:pPr algn="just" eaLnBrk="1" hangingPunct="1">
              <a:lnSpc>
                <a:spcPct val="150000"/>
              </a:lnSpc>
              <a:spcBef>
                <a:spcPct val="0"/>
              </a:spcBef>
              <a:spcAft>
                <a:spcPts val="1400"/>
              </a:spcAft>
              <a:buSzPct val="100000"/>
              <a:buFont typeface="Arial" panose="020B0604020202020204" pitchFamily="34" charset="0"/>
              <a:buChar char="•"/>
            </a:pPr>
            <a:r>
              <a:rPr lang="en-US" altLang="en-US" sz="2000" dirty="0">
                <a:solidFill>
                  <a:schemeClr val="dk1"/>
                </a:solidFill>
                <a:latin typeface="Times New Roman" pitchFamily="18" charset="0"/>
                <a:ea typeface="Roboto Medium"/>
              </a:rPr>
              <a:t>High electrical and thermal conductivity.</a:t>
            </a:r>
            <a:endParaRPr lang="en-IN" sz="2000" dirty="0"/>
          </a:p>
        </p:txBody>
      </p:sp>
      <p:sp>
        <p:nvSpPr>
          <p:cNvPr id="4" name="Title 3">
            <a:extLst>
              <a:ext uri="{FF2B5EF4-FFF2-40B4-BE49-F238E27FC236}">
                <a16:creationId xmlns:a16="http://schemas.microsoft.com/office/drawing/2014/main" id="{93700DFA-109B-56D7-E601-99D59ACA7AC4}"/>
              </a:ext>
            </a:extLst>
          </p:cNvPr>
          <p:cNvSpPr>
            <a:spLocks noGrp="1"/>
          </p:cNvSpPr>
          <p:nvPr>
            <p:ph type="title"/>
          </p:nvPr>
        </p:nvSpPr>
        <p:spPr>
          <a:xfrm>
            <a:off x="1" y="260648"/>
            <a:ext cx="7392144" cy="720080"/>
          </a:xfrm>
        </p:spPr>
        <p:txBody>
          <a:bodyPr/>
          <a:lstStyle/>
          <a:p>
            <a:pPr algn="ctr"/>
            <a:r>
              <a:rPr lang="en-US" sz="3200" b="1" dirty="0">
                <a:solidFill>
                  <a:srgbClr val="C00000"/>
                </a:solidFill>
              </a:rPr>
              <a:t>INTRODUCTION</a:t>
            </a:r>
            <a:endParaRPr lang="en-IN" sz="3200" b="1" dirty="0">
              <a:solidFill>
                <a:srgbClr val="C00000"/>
              </a:solidFill>
            </a:endParaRPr>
          </a:p>
        </p:txBody>
      </p:sp>
      <p:pic>
        <p:nvPicPr>
          <p:cNvPr id="5" name="Picture 2" descr="Aluminum Alloys">
            <a:extLst>
              <a:ext uri="{FF2B5EF4-FFF2-40B4-BE49-F238E27FC236}">
                <a16:creationId xmlns:a16="http://schemas.microsoft.com/office/drawing/2014/main" id="{C1E5A445-36BD-EA7B-D40E-02D3D4E31D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4532" y="1412777"/>
            <a:ext cx="3868092" cy="3528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7336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493827-2359-55BC-1625-8A6F25A97A23}"/>
              </a:ext>
            </a:extLst>
          </p:cNvPr>
          <p:cNvSpPr>
            <a:spLocks noGrp="1"/>
          </p:cNvSpPr>
          <p:nvPr>
            <p:ph type="sldNum" sz="quarter" idx="4"/>
          </p:nvPr>
        </p:nvSpPr>
        <p:spPr/>
        <p:txBody>
          <a:bodyPr/>
          <a:lstStyle/>
          <a:p>
            <a:pPr lvl="0" algn="ctr" eaLnBrk="1" hangingPunct="1"/>
            <a:fld id="{566ABCEB-ACFC-4714-9973-3DA970169C29}" type="slidenum">
              <a:rPr lang="en-NZ" altLang="en-US" sz="900" smtClean="0">
                <a:solidFill>
                  <a:schemeClr val="accent1"/>
                </a:solidFill>
                <a:latin typeface="Roboto Medium"/>
                <a:ea typeface="Roboto Medium"/>
              </a:rPr>
              <a:pPr lvl="0" algn="ctr" eaLnBrk="1" hangingPunct="1"/>
              <a:t>4</a:t>
            </a:fld>
            <a:endParaRPr lang="en-NZ" altLang="en-US" sz="900">
              <a:solidFill>
                <a:schemeClr val="accent1"/>
              </a:solidFill>
              <a:latin typeface="Roboto Medium"/>
              <a:ea typeface="Roboto Medium"/>
            </a:endParaRPr>
          </a:p>
        </p:txBody>
      </p:sp>
      <p:sp>
        <p:nvSpPr>
          <p:cNvPr id="3" name="Text Placeholder 2">
            <a:extLst>
              <a:ext uri="{FF2B5EF4-FFF2-40B4-BE49-F238E27FC236}">
                <a16:creationId xmlns:a16="http://schemas.microsoft.com/office/drawing/2014/main" id="{2B926C75-FC29-97B3-7277-845B4A7C902A}"/>
              </a:ext>
            </a:extLst>
          </p:cNvPr>
          <p:cNvSpPr>
            <a:spLocks noGrp="1"/>
          </p:cNvSpPr>
          <p:nvPr>
            <p:ph type="body" sz="quarter" idx="17"/>
          </p:nvPr>
        </p:nvSpPr>
        <p:spPr>
          <a:xfrm>
            <a:off x="263352" y="836712"/>
            <a:ext cx="9505056" cy="5184576"/>
          </a:xfrm>
        </p:spPr>
        <p:txBody>
          <a:bodyPr/>
          <a:lstStyle/>
          <a:p>
            <a:pPr algn="just" eaLnBrk="1" hangingPunct="1">
              <a:lnSpc>
                <a:spcPct val="150000"/>
              </a:lnSpc>
              <a:spcBef>
                <a:spcPct val="0"/>
              </a:spcBef>
              <a:spcAft>
                <a:spcPts val="1400"/>
              </a:spcAft>
              <a:buSzPct val="100000"/>
              <a:buFont typeface="Arial" panose="020B0604020202020204" pitchFamily="34" charset="0"/>
              <a:buChar char="•"/>
            </a:pPr>
            <a:r>
              <a:rPr lang="en-US" altLang="en-US" sz="2000" dirty="0">
                <a:solidFill>
                  <a:schemeClr val="dk1"/>
                </a:solidFill>
                <a:latin typeface="Times New Roman" pitchFamily="18" charset="0"/>
                <a:ea typeface="Roboto Medium"/>
              </a:rPr>
              <a:t>Aluminum alloy(Al6061) are metallic materials composed primarily of aluminum along with other alloying elements.</a:t>
            </a:r>
          </a:p>
          <a:p>
            <a:pPr algn="just" eaLnBrk="1" hangingPunct="1">
              <a:lnSpc>
                <a:spcPct val="150000"/>
              </a:lnSpc>
              <a:spcBef>
                <a:spcPct val="0"/>
              </a:spcBef>
              <a:spcAft>
                <a:spcPts val="1400"/>
              </a:spcAft>
              <a:buSzPct val="100000"/>
              <a:buFont typeface="Arial" panose="020B0604020202020204" pitchFamily="34" charset="0"/>
              <a:buChar char="•"/>
            </a:pPr>
            <a:r>
              <a:rPr lang="en-US" altLang="en-US" sz="2000" dirty="0">
                <a:solidFill>
                  <a:schemeClr val="dk1"/>
                </a:solidFill>
                <a:latin typeface="Times New Roman" pitchFamily="18" charset="0"/>
                <a:ea typeface="Roboto Medium"/>
              </a:rPr>
              <a:t>Aluminum alloys typically contain aluminum as the primary component, with alloying elements added to enhance specific properties.</a:t>
            </a:r>
          </a:p>
          <a:p>
            <a:pPr algn="just" eaLnBrk="1" hangingPunct="1">
              <a:lnSpc>
                <a:spcPct val="200000"/>
              </a:lnSpc>
              <a:spcBef>
                <a:spcPct val="0"/>
              </a:spcBef>
              <a:spcAft>
                <a:spcPts val="1400"/>
              </a:spcAft>
              <a:buSzPct val="100000"/>
              <a:buFont typeface="Arial" panose="020B0604020202020204" pitchFamily="34" charset="0"/>
              <a:buChar char="•"/>
            </a:pPr>
            <a:r>
              <a:rPr lang="en-US" altLang="en-US" sz="2000" dirty="0">
                <a:solidFill>
                  <a:schemeClr val="dk1"/>
                </a:solidFill>
                <a:latin typeface="Times New Roman" pitchFamily="18" charset="0"/>
                <a:ea typeface="Roboto Medium"/>
              </a:rPr>
              <a:t>Aluminum alloy</a:t>
            </a:r>
            <a:r>
              <a:rPr lang="en-US" altLang="en-US" sz="2000" b="1" dirty="0">
                <a:solidFill>
                  <a:schemeClr val="dk1"/>
                </a:solidFill>
                <a:latin typeface="Times New Roman" pitchFamily="18" charset="0"/>
                <a:ea typeface="Roboto Medium"/>
              </a:rPr>
              <a:t> </a:t>
            </a:r>
            <a:r>
              <a:rPr lang="en-US" altLang="en-US" sz="2000" dirty="0">
                <a:solidFill>
                  <a:schemeClr val="dk1"/>
                </a:solidFill>
                <a:latin typeface="Times New Roman" pitchFamily="18" charset="0"/>
                <a:ea typeface="Roboto Medium"/>
              </a:rPr>
              <a:t>are classified into different series based on their alloying elements.</a:t>
            </a:r>
            <a:endParaRPr lang="en-US" altLang="en-US" sz="2000" b="1" dirty="0">
              <a:solidFill>
                <a:schemeClr val="dk1"/>
              </a:solidFill>
              <a:latin typeface="Times New Roman" pitchFamily="18" charset="0"/>
              <a:ea typeface="Roboto Medium"/>
            </a:endParaRPr>
          </a:p>
          <a:p>
            <a:pPr algn="just" eaLnBrk="1" hangingPunct="1">
              <a:lnSpc>
                <a:spcPct val="150000"/>
              </a:lnSpc>
              <a:spcBef>
                <a:spcPct val="0"/>
              </a:spcBef>
              <a:spcAft>
                <a:spcPts val="1400"/>
              </a:spcAft>
              <a:buSzPct val="100000"/>
              <a:buFont typeface="Arial" panose="020B0604020202020204" pitchFamily="34" charset="0"/>
              <a:buChar char="•"/>
            </a:pPr>
            <a:r>
              <a:rPr lang="en-US" altLang="en-US" sz="2000" dirty="0">
                <a:solidFill>
                  <a:schemeClr val="dk1"/>
                </a:solidFill>
                <a:latin typeface="Times New Roman" pitchFamily="18" charset="0"/>
                <a:ea typeface="Roboto Medium"/>
              </a:rPr>
              <a:t>The most common series include 1xxx,2xxx,3xxx,5xxx,6xxx, and 7xxx,each with distinct properties and applications.</a:t>
            </a:r>
          </a:p>
          <a:p>
            <a:pPr algn="just" eaLnBrk="1" hangingPunct="1">
              <a:lnSpc>
                <a:spcPct val="150000"/>
              </a:lnSpc>
              <a:spcBef>
                <a:spcPct val="0"/>
              </a:spcBef>
              <a:spcAft>
                <a:spcPts val="1400"/>
              </a:spcAft>
              <a:buSzPct val="1000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 aluminum alloys excellent mechanical properties, and recyclability the importance of recycling aluminum scrap due to energy savings environmental benefits.</a:t>
            </a:r>
            <a:endParaRPr lang="en-US" altLang="en-US" sz="2000" dirty="0">
              <a:solidFill>
                <a:schemeClr val="dk1"/>
              </a:solidFill>
              <a:latin typeface="Times New Roman" pitchFamily="18" charset="0"/>
              <a:ea typeface="Roboto Medium"/>
            </a:endParaRPr>
          </a:p>
          <a:p>
            <a:pPr>
              <a:buSzPct val="100000"/>
              <a:buFont typeface="Arial" panose="020B0604020202020204" pitchFamily="34" charset="0"/>
              <a:buChar char="•"/>
            </a:pPr>
            <a:endParaRPr lang="en-IN" sz="2000" dirty="0"/>
          </a:p>
        </p:txBody>
      </p:sp>
      <p:sp>
        <p:nvSpPr>
          <p:cNvPr id="4" name="Title 3">
            <a:extLst>
              <a:ext uri="{FF2B5EF4-FFF2-40B4-BE49-F238E27FC236}">
                <a16:creationId xmlns:a16="http://schemas.microsoft.com/office/drawing/2014/main" id="{3F4B6389-2D52-40CC-8210-EDE3B860FA86}"/>
              </a:ext>
            </a:extLst>
          </p:cNvPr>
          <p:cNvSpPr>
            <a:spLocks noGrp="1"/>
          </p:cNvSpPr>
          <p:nvPr>
            <p:ph type="title"/>
          </p:nvPr>
        </p:nvSpPr>
        <p:spPr>
          <a:xfrm>
            <a:off x="1153832" y="44624"/>
            <a:ext cx="6211927" cy="864096"/>
          </a:xfrm>
        </p:spPr>
        <p:txBody>
          <a:bodyPr/>
          <a:lstStyle/>
          <a:p>
            <a:pPr algn="ctr"/>
            <a:r>
              <a:rPr lang="en-US" sz="3200" b="1" dirty="0">
                <a:solidFill>
                  <a:srgbClr val="C00000"/>
                </a:solidFill>
              </a:rPr>
              <a:t>INTRODUCTION</a:t>
            </a:r>
            <a:endParaRPr lang="en-IN" sz="3200" dirty="0"/>
          </a:p>
        </p:txBody>
      </p:sp>
    </p:spTree>
    <p:extLst>
      <p:ext uri="{BB962C8B-B14F-4D97-AF65-F5344CB8AC3E}">
        <p14:creationId xmlns:p14="http://schemas.microsoft.com/office/powerpoint/2010/main" val="3150901821"/>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1" name="Title 4"/>
          <p:cNvPicPr>
            <a:picLocks noGrp="1"/>
          </p:cNvPicPr>
          <p:nvPr>
            <p:ph type="title" idx="4294967295"/>
          </p:nvPr>
        </p:nvPicPr>
        <p:blipFill>
          <a:blip r:embed="rId2"/>
          <a:srcRect/>
          <a:stretch>
            <a:fillRect/>
          </a:stretch>
        </p:blipFill>
        <p:spPr bwMode="gray">
          <a:xfrm>
            <a:off x="3575720" y="7221"/>
            <a:ext cx="6383337" cy="938212"/>
          </a:xfrm>
          <a:prstGeom prst="rect">
            <a:avLst/>
          </a:prstGeom>
          <a:noFill/>
          <a:ln>
            <a:noFill/>
          </a:ln>
        </p:spPr>
      </p:pic>
      <p:sp>
        <p:nvSpPr>
          <p:cNvPr id="1048640" name="Slide Number Placeholder 3"/>
          <p:cNvSpPr txBox="1"/>
          <p:nvPr/>
        </p:nvSpPr>
        <p:spPr bwMode="gray">
          <a:xfrm>
            <a:off x="11366500" y="6096000"/>
            <a:ext cx="596900" cy="365125"/>
          </a:xfrm>
          <a:prstGeom prst="rect">
            <a:avLst/>
          </a:prstGeom>
          <a:noFill/>
          <a:ln>
            <a:noFill/>
          </a:ln>
        </p:spPr>
        <p:txBody>
          <a:bodyPr vert="horz" lIns="91440" tIns="45720" rIns="91440" bIns="45720" anchor="ctr"/>
          <a:lstStyle>
            <a:lvl1pPr marL="342900" indent="-342900" algn="l" rtl="0" eaLnBrk="0" fontAlgn="base" latinLnBrk="0" hangingPunct="0">
              <a:lnSpc>
                <a:spcPct val="100000"/>
              </a:lnSpc>
              <a:spcBef>
                <a:spcPts val="1000"/>
              </a:spcBef>
              <a:spcAft>
                <a:spcPct val="0"/>
              </a:spcAft>
              <a:buClr>
                <a:schemeClr val="accent1"/>
              </a:buClr>
              <a:buSzPct val="80000"/>
              <a:buFont typeface="Wingdings 3" pitchFamily="18" charset="2"/>
              <a:buChar char=""/>
              <a:defRPr sz="1800" b="0" i="0" u="none" baseline="0">
                <a:solidFill>
                  <a:srgbClr val="404040"/>
                </a:solidFill>
                <a:latin typeface="Trebuchet MS" pitchFamily="34" charset="0"/>
                <a:sym typeface="Nobel-Book"/>
              </a:defRPr>
            </a:lvl1pPr>
            <a:lvl2pPr marL="742950" indent="-285750" algn="l" rtl="0" eaLnBrk="0" fontAlgn="base" latinLnBrk="0" hangingPunct="0">
              <a:lnSpc>
                <a:spcPct val="100000"/>
              </a:lnSpc>
              <a:spcBef>
                <a:spcPts val="1000"/>
              </a:spcBef>
              <a:spcAft>
                <a:spcPct val="0"/>
              </a:spcAft>
              <a:buClr>
                <a:schemeClr val="accent1"/>
              </a:buClr>
              <a:buSzPct val="80000"/>
              <a:buFont typeface="Wingdings 3" pitchFamily="18" charset="2"/>
              <a:buChar char=""/>
              <a:defRPr sz="1600" b="0" i="0" u="none" baseline="0">
                <a:solidFill>
                  <a:srgbClr val="404040"/>
                </a:solidFill>
                <a:latin typeface="Trebuchet MS" pitchFamily="34" charset="0"/>
                <a:sym typeface="Nobel-Book"/>
              </a:defRPr>
            </a:lvl2pPr>
            <a:lvl3pPr marL="1143000" indent="-228600" algn="l" rtl="0" eaLnBrk="0" fontAlgn="base" latinLnBrk="0" hangingPunct="0">
              <a:lnSpc>
                <a:spcPct val="100000"/>
              </a:lnSpc>
              <a:spcBef>
                <a:spcPts val="1000"/>
              </a:spcBef>
              <a:spcAft>
                <a:spcPct val="0"/>
              </a:spcAft>
              <a:buClr>
                <a:schemeClr val="accent1"/>
              </a:buClr>
              <a:buSzPct val="80000"/>
              <a:buFont typeface="Wingdings 3" pitchFamily="18" charset="2"/>
              <a:buChar char=""/>
              <a:defRPr sz="1400" b="0" i="0" u="none" baseline="0">
                <a:solidFill>
                  <a:srgbClr val="404040"/>
                </a:solidFill>
                <a:latin typeface="Trebuchet MS" pitchFamily="34" charset="0"/>
                <a:sym typeface="Nobel-Book"/>
              </a:defRPr>
            </a:lvl3pPr>
            <a:lvl4pPr marL="1600200" indent="-228600" algn="l" rtl="0" eaLnBrk="0" fontAlgn="base" latinLnBrk="0" hangingPunct="0">
              <a:lnSpc>
                <a:spcPct val="100000"/>
              </a:lnSpc>
              <a:spcBef>
                <a:spcPts val="1000"/>
              </a:spcBef>
              <a:spcAft>
                <a:spcPct val="0"/>
              </a:spcAft>
              <a:buClr>
                <a:schemeClr val="accent1"/>
              </a:buClr>
              <a:buSzPct val="80000"/>
              <a:buFont typeface="Wingdings 3" pitchFamily="18" charset="2"/>
              <a:buChar char=""/>
              <a:defRPr sz="1200" b="0" i="0" u="none" baseline="0">
                <a:solidFill>
                  <a:srgbClr val="404040"/>
                </a:solidFill>
                <a:latin typeface="Trebuchet MS" pitchFamily="34" charset="0"/>
                <a:sym typeface="Nobel-Book"/>
              </a:defRPr>
            </a:lvl4pPr>
            <a:lvl5pPr marL="2057400" indent="-228600" algn="l" rtl="0" eaLnBrk="0" fontAlgn="base" latinLnBrk="0" hangingPunct="0">
              <a:lnSpc>
                <a:spcPct val="100000"/>
              </a:lnSpc>
              <a:spcBef>
                <a:spcPts val="1000"/>
              </a:spcBef>
              <a:spcAft>
                <a:spcPct val="0"/>
              </a:spcAft>
              <a:buClr>
                <a:schemeClr val="accent1"/>
              </a:buClr>
              <a:buSzPct val="80000"/>
              <a:buFont typeface="Wingdings 3" pitchFamily="18" charset="2"/>
              <a:buChar char=""/>
              <a:defRPr sz="1200" b="0" i="0" u="none" baseline="0">
                <a:solidFill>
                  <a:srgbClr val="404040"/>
                </a:solidFill>
                <a:latin typeface="Trebuchet MS" pitchFamily="34" charset="0"/>
                <a:sym typeface="Nobel-Book"/>
              </a:defRPr>
            </a:lvl5pPr>
          </a:lstStyle>
          <a:p>
            <a:pPr marL="0" lvl="0" indent="0" algn="ctr" eaLnBrk="1" hangingPunct="1">
              <a:spcBef>
                <a:spcPct val="0"/>
              </a:spcBef>
              <a:buSzPct val="100000"/>
              <a:buFontTx/>
              <a:buNone/>
            </a:pPr>
            <a:fld id="{566ABCEB-ACFC-4714-9973-3DA970169C29}" type="slidenum">
              <a:rPr lang="en-NZ" altLang="en-US" sz="900">
                <a:solidFill>
                  <a:schemeClr val="dk1"/>
                </a:solidFill>
                <a:latin typeface="Roboto Medium"/>
                <a:ea typeface="Roboto Medium"/>
              </a:rPr>
              <a:pPr marL="0" lvl="0" indent="0" algn="ctr" eaLnBrk="1" hangingPunct="1">
                <a:spcBef>
                  <a:spcPct val="0"/>
                </a:spcBef>
                <a:buSzPct val="100000"/>
                <a:buFontTx/>
                <a:buNone/>
              </a:pPr>
              <a:t>5</a:t>
            </a:fld>
            <a:endParaRPr lang="en-NZ" altLang="en-US" sz="900">
              <a:solidFill>
                <a:schemeClr val="dk1"/>
              </a:solidFill>
              <a:latin typeface="Roboto Medium"/>
              <a:ea typeface="Roboto Medium"/>
            </a:endParaRPr>
          </a:p>
        </p:txBody>
      </p:sp>
      <p:graphicFrame>
        <p:nvGraphicFramePr>
          <p:cNvPr id="4194305" name="Table 4194304"/>
          <p:cNvGraphicFramePr>
            <a:graphicFrameLocks/>
          </p:cNvGraphicFramePr>
          <p:nvPr>
            <p:extLst>
              <p:ext uri="{D42A27DB-BD31-4B8C-83A1-F6EECF244321}">
                <p14:modId xmlns:p14="http://schemas.microsoft.com/office/powerpoint/2010/main" val="2663192947"/>
              </p:ext>
            </p:extLst>
          </p:nvPr>
        </p:nvGraphicFramePr>
        <p:xfrm>
          <a:off x="420687" y="908720"/>
          <a:ext cx="11435953" cy="4577132"/>
        </p:xfrm>
        <a:graphic>
          <a:graphicData uri="http://schemas.openxmlformats.org/drawingml/2006/table">
            <a:tbl>
              <a:tblPr/>
              <a:tblGrid>
                <a:gridCol w="1916122">
                  <a:extLst>
                    <a:ext uri="{9D8B030D-6E8A-4147-A177-3AD203B41FA5}">
                      <a16:colId xmlns:a16="http://schemas.microsoft.com/office/drawing/2014/main" val="20000"/>
                    </a:ext>
                  </a:extLst>
                </a:gridCol>
                <a:gridCol w="9519831">
                  <a:extLst>
                    <a:ext uri="{9D8B030D-6E8A-4147-A177-3AD203B41FA5}">
                      <a16:colId xmlns:a16="http://schemas.microsoft.com/office/drawing/2014/main" val="20001"/>
                    </a:ext>
                  </a:extLst>
                </a:gridCol>
              </a:tblGrid>
              <a:tr h="720080">
                <a:tc>
                  <a:txBody>
                    <a:bodyPr/>
                    <a:lstStyle/>
                    <a:p>
                      <a:pPr lvl="0" algn="l" eaLnBrk="1" hangingPunct="1"/>
                      <a:r>
                        <a:rPr lang="en-US" altLang="en-US" sz="2000" b="1">
                          <a:solidFill>
                            <a:schemeClr val="dk1"/>
                          </a:solidFill>
                          <a:latin typeface="Times New Roman" pitchFamily="18" charset="0"/>
                          <a:ea typeface="Times New Roman" pitchFamily="18" charset="0"/>
                        </a:rPr>
                        <a:t>Title</a:t>
                      </a:r>
                    </a:p>
                  </a:txBody>
                  <a:tcPr marT="45724" marB="45724">
                    <a:lnL w="12700" cap="flat" cmpd="sng">
                      <a:solidFill>
                        <a:srgbClr val="918655">
                          <a:alpha val="100000"/>
                        </a:srgbClr>
                      </a:solidFill>
                      <a:prstDash val="solid"/>
                      <a:round/>
                    </a:lnL>
                    <a:lnR w="12700" cap="flat" cmpd="sng">
                      <a:solidFill>
                        <a:srgbClr val="918655">
                          <a:alpha val="100000"/>
                        </a:srgbClr>
                      </a:solidFill>
                      <a:prstDash val="solid"/>
                      <a:round/>
                    </a:lnR>
                    <a:lnT w="12700" cap="flat" cmpd="sng">
                      <a:solidFill>
                        <a:srgbClr val="918655">
                          <a:alpha val="100000"/>
                        </a:srgbClr>
                      </a:solidFill>
                      <a:prstDash val="solid"/>
                      <a:round/>
                    </a:lnT>
                    <a:lnB w="25400" cap="flat" cmpd="sng">
                      <a:solidFill>
                        <a:srgbClr val="918655">
                          <a:alpha val="100000"/>
                        </a:srgbClr>
                      </a:solidFill>
                      <a:prstDash val="solid"/>
                      <a:round/>
                    </a:lnB>
                    <a:noFill/>
                  </a:tcPr>
                </a:tc>
                <a:tc>
                  <a:txBody>
                    <a:bodyPr/>
                    <a:lstStyle/>
                    <a:p>
                      <a:pPr lvl="0" algn="l" eaLnBrk="1" hangingPunct="1">
                        <a:lnSpc>
                          <a:spcPct val="150000"/>
                        </a:lnSpc>
                      </a:pPr>
                      <a:r>
                        <a:rPr lang="en-US" dirty="0"/>
                        <a:t>Creep Aging Behavior Characterization of 2219 Aluminum Alloy </a:t>
                      </a:r>
                      <a:endParaRPr lang="en-IN" altLang="en-US" b="1" dirty="0">
                        <a:latin typeface="Trebuchet MS" pitchFamily="34" charset="0"/>
                      </a:endParaRPr>
                    </a:p>
                  </a:txBody>
                  <a:tcPr marT="45724" marB="45724">
                    <a:lnL w="12700" cap="flat" cmpd="sng">
                      <a:solidFill>
                        <a:srgbClr val="918655">
                          <a:alpha val="100000"/>
                        </a:srgbClr>
                      </a:solidFill>
                      <a:prstDash val="solid"/>
                      <a:round/>
                    </a:lnL>
                    <a:lnR w="12700" cap="flat" cmpd="sng">
                      <a:solidFill>
                        <a:srgbClr val="918655">
                          <a:alpha val="100000"/>
                        </a:srgbClr>
                      </a:solidFill>
                      <a:prstDash val="solid"/>
                      <a:round/>
                    </a:lnR>
                    <a:lnT w="12700" cap="flat" cmpd="sng">
                      <a:solidFill>
                        <a:srgbClr val="918655">
                          <a:alpha val="100000"/>
                        </a:srgbClr>
                      </a:solidFill>
                      <a:prstDash val="solid"/>
                      <a:round/>
                    </a:lnT>
                    <a:lnB w="25400" cap="flat" cmpd="sng">
                      <a:solidFill>
                        <a:srgbClr val="918655">
                          <a:alpha val="100000"/>
                        </a:srgbClr>
                      </a:solidFill>
                      <a:prstDash val="solid"/>
                      <a:round/>
                    </a:lnB>
                    <a:noFill/>
                  </a:tcPr>
                </a:tc>
                <a:extLst>
                  <a:ext uri="{0D108BD9-81ED-4DB2-BD59-A6C34878D82A}">
                    <a16:rowId xmlns:a16="http://schemas.microsoft.com/office/drawing/2014/main" val="10000"/>
                  </a:ext>
                </a:extLst>
              </a:tr>
              <a:tr h="563953">
                <a:tc>
                  <a:txBody>
                    <a:bodyPr/>
                    <a:lstStyle/>
                    <a:p>
                      <a:pPr lvl="0" algn="l" eaLnBrk="1" hangingPunct="1"/>
                      <a:r>
                        <a:rPr lang="en-IN" altLang="en-US" sz="2000" b="1">
                          <a:solidFill>
                            <a:srgbClr val="000000"/>
                          </a:solidFill>
                          <a:latin typeface="Times New Roman" pitchFamily="18" charset="0"/>
                          <a:ea typeface="Calibri" pitchFamily="34" charset="0"/>
                        </a:rPr>
                        <a:t>Author</a:t>
                      </a:r>
                    </a:p>
                  </a:txBody>
                  <a:tcPr marT="45724" marB="45724">
                    <a:lnL w="12700" cap="flat" cmpd="sng">
                      <a:solidFill>
                        <a:srgbClr val="918655">
                          <a:alpha val="100000"/>
                        </a:srgbClr>
                      </a:solidFill>
                      <a:prstDash val="solid"/>
                      <a:round/>
                    </a:lnL>
                    <a:lnR w="12700" cap="flat" cmpd="sng">
                      <a:solidFill>
                        <a:srgbClr val="918655">
                          <a:alpha val="100000"/>
                        </a:srgbClr>
                      </a:solidFill>
                      <a:prstDash val="solid"/>
                      <a:round/>
                    </a:lnR>
                    <a:lnT w="25400" cap="flat" cmpd="sng">
                      <a:solidFill>
                        <a:srgbClr val="918655">
                          <a:alpha val="100000"/>
                        </a:srgbClr>
                      </a:solidFill>
                      <a:prstDash val="solid"/>
                      <a:round/>
                    </a:lnT>
                    <a:lnB w="12700" cap="flat" cmpd="sng">
                      <a:solidFill>
                        <a:srgbClr val="918655">
                          <a:alpha val="100000"/>
                        </a:srgbClr>
                      </a:solidFill>
                      <a:prstDash val="solid"/>
                      <a:round/>
                    </a:lnB>
                    <a:solidFill>
                      <a:srgbClr val="918655">
                        <a:alpha val="20000"/>
                      </a:srgbClr>
                    </a:solidFill>
                  </a:tcPr>
                </a:tc>
                <a:tc>
                  <a:txBody>
                    <a:bodyPr/>
                    <a:lstStyle/>
                    <a:p>
                      <a:pPr lvl="0" algn="l" eaLnBrk="1" hangingPunct="1">
                        <a:lnSpc>
                          <a:spcPct val="150000"/>
                        </a:lnSpc>
                      </a:pPr>
                      <a:r>
                        <a:rPr lang="en-IN" dirty="0" err="1"/>
                        <a:t>Lingfeng</a:t>
                      </a:r>
                      <a:r>
                        <a:rPr lang="en-IN" dirty="0"/>
                        <a:t> Liu, Lihua Zhan , and </a:t>
                      </a:r>
                      <a:r>
                        <a:rPr lang="en-IN" dirty="0" err="1"/>
                        <a:t>Wenke</a:t>
                      </a:r>
                      <a:r>
                        <a:rPr lang="en-IN" dirty="0"/>
                        <a:t> Li </a:t>
                      </a:r>
                      <a:endParaRPr lang="en-IN" altLang="en-US" sz="1800" b="0" dirty="0">
                        <a:solidFill>
                          <a:schemeClr val="dk1"/>
                        </a:solidFill>
                        <a:latin typeface="Times New Roman" pitchFamily="18" charset="0"/>
                        <a:ea typeface="Times New Roman" pitchFamily="18" charset="0"/>
                      </a:endParaRPr>
                    </a:p>
                  </a:txBody>
                  <a:tcPr marT="45724" marB="45724">
                    <a:lnL w="12700" cap="flat" cmpd="sng">
                      <a:solidFill>
                        <a:srgbClr val="918655">
                          <a:alpha val="100000"/>
                        </a:srgbClr>
                      </a:solidFill>
                      <a:prstDash val="solid"/>
                      <a:round/>
                    </a:lnL>
                    <a:lnR w="12700" cap="flat" cmpd="sng">
                      <a:solidFill>
                        <a:srgbClr val="918655">
                          <a:alpha val="100000"/>
                        </a:srgbClr>
                      </a:solidFill>
                      <a:prstDash val="solid"/>
                      <a:round/>
                    </a:lnR>
                    <a:lnT w="25400" cap="flat" cmpd="sng">
                      <a:solidFill>
                        <a:srgbClr val="918655">
                          <a:alpha val="100000"/>
                        </a:srgbClr>
                      </a:solidFill>
                      <a:prstDash val="solid"/>
                      <a:round/>
                    </a:lnT>
                    <a:lnB w="12700" cap="flat" cmpd="sng">
                      <a:solidFill>
                        <a:srgbClr val="918655">
                          <a:alpha val="100000"/>
                        </a:srgbClr>
                      </a:solidFill>
                      <a:prstDash val="solid"/>
                      <a:round/>
                    </a:lnB>
                    <a:solidFill>
                      <a:srgbClr val="918655">
                        <a:alpha val="20000"/>
                      </a:srgbClr>
                    </a:solidFill>
                  </a:tcPr>
                </a:tc>
                <a:extLst>
                  <a:ext uri="{0D108BD9-81ED-4DB2-BD59-A6C34878D82A}">
                    <a16:rowId xmlns:a16="http://schemas.microsoft.com/office/drawing/2014/main" val="10001"/>
                  </a:ext>
                </a:extLst>
              </a:tr>
              <a:tr h="1763790">
                <a:tc>
                  <a:txBody>
                    <a:bodyPr/>
                    <a:lstStyle/>
                    <a:p>
                      <a:pPr lvl="0" algn="l" eaLnBrk="1" hangingPunct="1"/>
                      <a:r>
                        <a:rPr lang="en-IN" altLang="en-US" sz="1800" b="1">
                          <a:solidFill>
                            <a:srgbClr val="000000"/>
                          </a:solidFill>
                          <a:latin typeface="Times New Roman" pitchFamily="18" charset="0"/>
                          <a:ea typeface="Calibri" pitchFamily="34" charset="0"/>
                        </a:rPr>
                        <a:t>Objectives</a:t>
                      </a:r>
                    </a:p>
                  </a:txBody>
                  <a:tcPr marT="45724" marB="45724">
                    <a:lnL w="12700" cap="flat" cmpd="sng">
                      <a:solidFill>
                        <a:srgbClr val="918655">
                          <a:alpha val="100000"/>
                        </a:srgbClr>
                      </a:solidFill>
                      <a:prstDash val="solid"/>
                      <a:round/>
                    </a:lnL>
                    <a:lnR w="12700" cap="flat" cmpd="sng">
                      <a:solidFill>
                        <a:srgbClr val="918655">
                          <a:alpha val="100000"/>
                        </a:srgbClr>
                      </a:solidFill>
                      <a:prstDash val="solid"/>
                      <a:round/>
                    </a:lnR>
                    <a:lnT w="12700" cap="flat" cmpd="sng">
                      <a:solidFill>
                        <a:srgbClr val="918655">
                          <a:alpha val="100000"/>
                        </a:srgbClr>
                      </a:solidFill>
                      <a:prstDash val="solid"/>
                      <a:round/>
                    </a:lnT>
                    <a:lnB w="12700" cap="flat" cmpd="sng">
                      <a:solidFill>
                        <a:srgbClr val="918655">
                          <a:alpha val="100000"/>
                        </a:srgbClr>
                      </a:solidFill>
                      <a:prstDash val="solid"/>
                      <a:round/>
                    </a:lnB>
                    <a:noFill/>
                  </a:tcPr>
                </a:tc>
                <a:tc>
                  <a:txBody>
                    <a:bodyPr/>
                    <a:lstStyle/>
                    <a:p>
                      <a:pPr marL="285750" lvl="0" indent="-285750" algn="l" eaLnBrk="1" hangingPunct="1">
                        <a:lnSpc>
                          <a:spcPct val="150000"/>
                        </a:lnSpc>
                        <a:buFont typeface="Arial" panose="020B0604020202020204" pitchFamily="34" charset="0"/>
                        <a:buChar char="•"/>
                      </a:pPr>
                      <a:r>
                        <a:rPr lang="en-IN" altLang="en-US" sz="1800" b="0" dirty="0">
                          <a:solidFill>
                            <a:srgbClr val="000000"/>
                          </a:solidFill>
                          <a:latin typeface="Times New Roman" pitchFamily="18" charset="0"/>
                          <a:ea typeface="Calibri" pitchFamily="34" charset="0"/>
                        </a:rPr>
                        <a:t>The primary aim of this research paper in order to characterize the creep </a:t>
                      </a:r>
                      <a:r>
                        <a:rPr lang="en-IN" altLang="en-US" sz="1800" b="0" dirty="0" err="1">
                          <a:solidFill>
                            <a:srgbClr val="000000"/>
                          </a:solidFill>
                          <a:latin typeface="Times New Roman" pitchFamily="18" charset="0"/>
                          <a:ea typeface="Calibri" pitchFamily="34" charset="0"/>
                        </a:rPr>
                        <a:t>behaviors</a:t>
                      </a:r>
                      <a:r>
                        <a:rPr lang="en-IN" altLang="en-US" sz="1800" b="0" dirty="0">
                          <a:solidFill>
                            <a:srgbClr val="000000"/>
                          </a:solidFill>
                          <a:latin typeface="Times New Roman" pitchFamily="18" charset="0"/>
                          <a:ea typeface="Calibri" pitchFamily="34" charset="0"/>
                        </a:rPr>
                        <a:t> of 2219 alloy at different temperature and stress level.</a:t>
                      </a:r>
                    </a:p>
                    <a:p>
                      <a:pPr marL="285750" lvl="0" indent="-285750" algn="l" eaLnBrk="1" hangingPunct="1">
                        <a:lnSpc>
                          <a:spcPct val="150000"/>
                        </a:lnSpc>
                        <a:buFont typeface="Arial" panose="020B0604020202020204" pitchFamily="34" charset="0"/>
                        <a:buChar char="•"/>
                      </a:pPr>
                      <a:r>
                        <a:rPr lang="en-IN" altLang="en-US" dirty="0">
                          <a:latin typeface="Times New Roman" panose="02020603050405020304" pitchFamily="18" charset="0"/>
                          <a:cs typeface="Times New Roman" panose="02020603050405020304" pitchFamily="18" charset="0"/>
                        </a:rPr>
                        <a:t>This experiment involves using the RWS-50 creep testing machine to subject the object in different temperature level </a:t>
                      </a:r>
                      <a:r>
                        <a:rPr lang="en-IN" altLang="en-US" dirty="0" err="1">
                          <a:latin typeface="Times New Roman" panose="02020603050405020304" pitchFamily="18" charset="0"/>
                          <a:cs typeface="Times New Roman" panose="02020603050405020304" pitchFamily="18" charset="0"/>
                        </a:rPr>
                        <a:t>vearing</a:t>
                      </a:r>
                      <a:r>
                        <a:rPr lang="en-IN" altLang="en-US" dirty="0">
                          <a:latin typeface="Times New Roman" panose="02020603050405020304" pitchFamily="18" charset="0"/>
                          <a:cs typeface="Times New Roman" panose="02020603050405020304" pitchFamily="18" charset="0"/>
                        </a:rPr>
                        <a:t> stress &amp; creep level of the object.</a:t>
                      </a:r>
                    </a:p>
                  </a:txBody>
                  <a:tcPr marT="45724" marB="45724">
                    <a:lnL w="12700" cap="flat" cmpd="sng">
                      <a:solidFill>
                        <a:srgbClr val="918655">
                          <a:alpha val="100000"/>
                        </a:srgbClr>
                      </a:solidFill>
                      <a:prstDash val="solid"/>
                      <a:round/>
                    </a:lnL>
                    <a:lnR w="12700" cap="flat" cmpd="sng">
                      <a:solidFill>
                        <a:srgbClr val="918655">
                          <a:alpha val="100000"/>
                        </a:srgbClr>
                      </a:solidFill>
                      <a:prstDash val="solid"/>
                      <a:round/>
                    </a:lnR>
                    <a:lnT w="12700" cap="flat" cmpd="sng">
                      <a:solidFill>
                        <a:srgbClr val="918655">
                          <a:alpha val="100000"/>
                        </a:srgbClr>
                      </a:solidFill>
                      <a:prstDash val="solid"/>
                      <a:round/>
                    </a:lnT>
                    <a:lnB w="12700" cap="flat" cmpd="sng">
                      <a:solidFill>
                        <a:srgbClr val="918655">
                          <a:alpha val="100000"/>
                        </a:srgbClr>
                      </a:solidFill>
                      <a:prstDash val="solid"/>
                      <a:round/>
                    </a:lnB>
                    <a:noFill/>
                  </a:tcPr>
                </a:tc>
                <a:extLst>
                  <a:ext uri="{0D108BD9-81ED-4DB2-BD59-A6C34878D82A}">
                    <a16:rowId xmlns:a16="http://schemas.microsoft.com/office/drawing/2014/main" val="10002"/>
                  </a:ext>
                </a:extLst>
              </a:tr>
              <a:tr h="1529309">
                <a:tc>
                  <a:txBody>
                    <a:bodyPr/>
                    <a:lstStyle/>
                    <a:p>
                      <a:pPr lvl="0" algn="l" eaLnBrk="1" hangingPunct="1"/>
                      <a:r>
                        <a:rPr lang="en-US" altLang="en-US" sz="1800" b="1">
                          <a:solidFill>
                            <a:schemeClr val="dk1"/>
                          </a:solidFill>
                          <a:latin typeface="Times New Roman" pitchFamily="18" charset="0"/>
                          <a:ea typeface="Calibri" pitchFamily="34" charset="0"/>
                        </a:rPr>
                        <a:t>Outcomes</a:t>
                      </a:r>
                    </a:p>
                  </a:txBody>
                  <a:tcPr marT="45724" marB="45724">
                    <a:lnL w="12700" cap="flat" cmpd="sng">
                      <a:solidFill>
                        <a:srgbClr val="918655">
                          <a:alpha val="100000"/>
                        </a:srgbClr>
                      </a:solidFill>
                      <a:prstDash val="solid"/>
                      <a:round/>
                    </a:lnL>
                    <a:lnR w="12700" cap="flat" cmpd="sng">
                      <a:solidFill>
                        <a:srgbClr val="918655">
                          <a:alpha val="100000"/>
                        </a:srgbClr>
                      </a:solidFill>
                      <a:prstDash val="solid"/>
                      <a:round/>
                    </a:lnR>
                    <a:lnT w="12700" cap="flat" cmpd="sng">
                      <a:solidFill>
                        <a:srgbClr val="918655">
                          <a:alpha val="100000"/>
                        </a:srgbClr>
                      </a:solidFill>
                      <a:prstDash val="solid"/>
                      <a:round/>
                    </a:lnT>
                    <a:lnB w="12700" cap="flat" cmpd="sng">
                      <a:solidFill>
                        <a:srgbClr val="918655">
                          <a:alpha val="100000"/>
                        </a:srgbClr>
                      </a:solidFill>
                      <a:prstDash val="solid"/>
                      <a:round/>
                    </a:lnB>
                    <a:solidFill>
                      <a:srgbClr val="918655">
                        <a:alpha val="20000"/>
                      </a:srgbClr>
                    </a:solidFill>
                  </a:tcPr>
                </a:tc>
                <a:tc>
                  <a:txBody>
                    <a:bodyPr/>
                    <a:lstStyle/>
                    <a:p>
                      <a:pPr marL="285750" lvl="0" indent="-285750" algn="l" eaLnBrk="1" hangingPunct="1">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I</a:t>
                      </a:r>
                      <a:r>
                        <a:rPr lang="en-IN" altLang="en-US" dirty="0">
                          <a:latin typeface="Times New Roman" panose="02020603050405020304" pitchFamily="18" charset="0"/>
                          <a:cs typeface="Times New Roman" panose="02020603050405020304" pitchFamily="18" charset="0"/>
                        </a:rPr>
                        <a:t>t was observed that the alloy exhibited a creep curve and stress levels of corresponding to the given temperature of the object.</a:t>
                      </a:r>
                    </a:p>
                    <a:p>
                      <a:pPr marL="285750" lvl="0" indent="-285750" algn="l" eaLnBrk="1" hangingPunct="1">
                        <a:lnSpc>
                          <a:spcPct val="150000"/>
                        </a:lnSpc>
                        <a:buFont typeface="Arial" panose="020B0604020202020204" pitchFamily="34" charset="0"/>
                        <a:buChar char="•"/>
                      </a:pPr>
                      <a:r>
                        <a:rPr lang="en-IN" altLang="en-US" dirty="0">
                          <a:latin typeface="Times New Roman" panose="02020603050405020304" pitchFamily="18" charset="0"/>
                          <a:cs typeface="Times New Roman" panose="02020603050405020304" pitchFamily="18" charset="0"/>
                        </a:rPr>
                        <a:t>When the (time/hr vs creep strain) figure1&amp;2 show in below.</a:t>
                      </a:r>
                      <a:endParaRPr lang="en-US" altLang="en-US" dirty="0">
                        <a:latin typeface="Times New Roman" panose="02020603050405020304" pitchFamily="18" charset="0"/>
                        <a:cs typeface="Times New Roman" panose="02020603050405020304" pitchFamily="18" charset="0"/>
                      </a:endParaRPr>
                    </a:p>
                  </a:txBody>
                  <a:tcPr marT="45724" marB="45724">
                    <a:lnL w="12700" cap="flat" cmpd="sng">
                      <a:solidFill>
                        <a:srgbClr val="918655">
                          <a:alpha val="100000"/>
                        </a:srgbClr>
                      </a:solidFill>
                      <a:prstDash val="solid"/>
                      <a:round/>
                    </a:lnL>
                    <a:lnR w="12700" cap="flat" cmpd="sng">
                      <a:solidFill>
                        <a:srgbClr val="918655">
                          <a:alpha val="100000"/>
                        </a:srgbClr>
                      </a:solidFill>
                      <a:prstDash val="solid"/>
                      <a:round/>
                    </a:lnR>
                    <a:lnT w="12700" cap="flat" cmpd="sng">
                      <a:solidFill>
                        <a:srgbClr val="918655">
                          <a:alpha val="100000"/>
                        </a:srgbClr>
                      </a:solidFill>
                      <a:prstDash val="solid"/>
                      <a:round/>
                    </a:lnT>
                    <a:lnB w="12700" cap="flat" cmpd="sng">
                      <a:solidFill>
                        <a:srgbClr val="918655">
                          <a:alpha val="100000"/>
                        </a:srgbClr>
                      </a:solidFill>
                      <a:prstDash val="solid"/>
                      <a:round/>
                    </a:lnB>
                    <a:solidFill>
                      <a:srgbClr val="918655">
                        <a:alpha val="20000"/>
                      </a:srgbClr>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C6F5D0-015F-0173-9ED6-E7B5CC39C31D}"/>
              </a:ext>
            </a:extLst>
          </p:cNvPr>
          <p:cNvSpPr>
            <a:spLocks noGrp="1"/>
          </p:cNvSpPr>
          <p:nvPr>
            <p:ph type="sldNum" sz="quarter" idx="4"/>
          </p:nvPr>
        </p:nvSpPr>
        <p:spPr/>
        <p:txBody>
          <a:bodyPr/>
          <a:lstStyle/>
          <a:p>
            <a:pPr lvl="0" algn="ctr" eaLnBrk="1" hangingPunct="1"/>
            <a:fld id="{566ABCEB-ACFC-4714-9973-3DA970169C29}" type="slidenum">
              <a:rPr lang="en-NZ" altLang="en-US" sz="900" smtClean="0">
                <a:solidFill>
                  <a:schemeClr val="accent1"/>
                </a:solidFill>
                <a:latin typeface="Roboto Medium"/>
                <a:ea typeface="Roboto Medium"/>
              </a:rPr>
              <a:pPr lvl="0" algn="ctr" eaLnBrk="1" hangingPunct="1"/>
              <a:t>6</a:t>
            </a:fld>
            <a:endParaRPr lang="en-NZ" altLang="en-US" sz="900">
              <a:solidFill>
                <a:schemeClr val="accent1"/>
              </a:solidFill>
              <a:latin typeface="Roboto Medium"/>
              <a:ea typeface="Roboto Medium"/>
            </a:endParaRPr>
          </a:p>
        </p:txBody>
      </p:sp>
      <p:sp>
        <p:nvSpPr>
          <p:cNvPr id="3" name="Text Placeholder 2">
            <a:extLst>
              <a:ext uri="{FF2B5EF4-FFF2-40B4-BE49-F238E27FC236}">
                <a16:creationId xmlns:a16="http://schemas.microsoft.com/office/drawing/2014/main" id="{0F0466FC-2222-B39B-75CB-2734727741F7}"/>
              </a:ext>
            </a:extLst>
          </p:cNvPr>
          <p:cNvSpPr>
            <a:spLocks noGrp="1"/>
          </p:cNvSpPr>
          <p:nvPr>
            <p:ph type="body" sz="quarter" idx="17"/>
          </p:nvPr>
        </p:nvSpPr>
        <p:spPr>
          <a:xfrm>
            <a:off x="695399" y="697129"/>
            <a:ext cx="10801201" cy="576064"/>
          </a:xfrm>
        </p:spPr>
        <p:txBody>
          <a:bodyPr/>
          <a:lstStyle/>
          <a:p>
            <a:pPr marL="0" indent="0">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Figure1</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Creep curves of 2219 aluminum alloy at different temperatures under the same stress. (a) 150 MPa; (b) 130 MPa. </a:t>
            </a:r>
            <a:endParaRPr lang="en-IN" sz="1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BCF19D19-5362-5F22-08CA-BB601EE14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7563" y="1250881"/>
            <a:ext cx="5328591" cy="4247593"/>
          </a:xfrm>
          <a:prstGeom prst="rect">
            <a:avLst/>
          </a:prstGeom>
        </p:spPr>
      </p:pic>
      <p:pic>
        <p:nvPicPr>
          <p:cNvPr id="16" name="Picture 15">
            <a:extLst>
              <a:ext uri="{FF2B5EF4-FFF2-40B4-BE49-F238E27FC236}">
                <a16:creationId xmlns:a16="http://schemas.microsoft.com/office/drawing/2014/main" id="{889ACFBE-5BA1-DAB2-F02C-76B129DDDF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846" y="1196752"/>
            <a:ext cx="5616624" cy="4334440"/>
          </a:xfrm>
          <a:prstGeom prst="rect">
            <a:avLst/>
          </a:prstGeom>
        </p:spPr>
      </p:pic>
      <p:sp>
        <p:nvSpPr>
          <p:cNvPr id="5" name="TextBox 4">
            <a:extLst>
              <a:ext uri="{FF2B5EF4-FFF2-40B4-BE49-F238E27FC236}">
                <a16:creationId xmlns:a16="http://schemas.microsoft.com/office/drawing/2014/main" id="{C134A01E-B455-CADB-9BFC-A39877A46216}"/>
              </a:ext>
            </a:extLst>
          </p:cNvPr>
          <p:cNvSpPr txBox="1"/>
          <p:nvPr/>
        </p:nvSpPr>
        <p:spPr>
          <a:xfrm>
            <a:off x="2711624" y="1326808"/>
            <a:ext cx="2808312"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                    FIG:A   </a:t>
            </a:r>
            <a:endParaRPr lang="en-IN" sz="1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6DB314F-D3D7-509F-2149-2F06F8BFE218}"/>
              </a:ext>
            </a:extLst>
          </p:cNvPr>
          <p:cNvSpPr txBox="1"/>
          <p:nvPr/>
        </p:nvSpPr>
        <p:spPr>
          <a:xfrm>
            <a:off x="8654006" y="1250881"/>
            <a:ext cx="2088232"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             FIG:B</a:t>
            </a:r>
          </a:p>
        </p:txBody>
      </p:sp>
    </p:spTree>
    <p:extLst>
      <p:ext uri="{BB962C8B-B14F-4D97-AF65-F5344CB8AC3E}">
        <p14:creationId xmlns:p14="http://schemas.microsoft.com/office/powerpoint/2010/main" val="3380075"/>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Title 1"/>
          <p:cNvSpPr>
            <a:spLocks noGrp="1"/>
          </p:cNvSpPr>
          <p:nvPr>
            <p:ph type="title" idx="4294967295"/>
          </p:nvPr>
        </p:nvSpPr>
        <p:spPr bwMode="gray">
          <a:xfrm>
            <a:off x="565150" y="-22225"/>
            <a:ext cx="10801350" cy="838200"/>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3600" b="0" i="0" u="none" baseline="0">
                <a:solidFill>
                  <a:schemeClr val="accent1"/>
                </a:solidFill>
                <a:latin typeface="Trebuchet MS" pitchFamily="34" charset="0"/>
                <a:sym typeface="Nobel-Book"/>
              </a:defRPr>
            </a:lvl1pPr>
          </a:lstStyle>
          <a:p>
            <a:pPr lvl="0" algn="ctr" eaLnBrk="1" hangingPunct="1"/>
            <a:r>
              <a:rPr lang="en-US" altLang="en-US" sz="3200" u="sng">
                <a:solidFill>
                  <a:srgbClr val="FF0000"/>
                </a:solidFill>
                <a:effectLst>
                  <a:outerShdw blurRad="38100" dist="38100" dir="2700000" algn="tl">
                    <a:srgbClr val="C0C0C0"/>
                  </a:outerShdw>
                </a:effectLst>
                <a:latin typeface="Roboto Medium"/>
                <a:ea typeface="Roboto Medium"/>
              </a:rPr>
              <a:t>LITERATURE SURVEY</a:t>
            </a:r>
          </a:p>
        </p:txBody>
      </p:sp>
      <p:sp>
        <p:nvSpPr>
          <p:cNvPr id="1048659" name="Slide Number Placeholder 3"/>
          <p:cNvSpPr txBox="1"/>
          <p:nvPr/>
        </p:nvSpPr>
        <p:spPr bwMode="gray">
          <a:xfrm>
            <a:off x="11366500" y="6096000"/>
            <a:ext cx="596900" cy="365125"/>
          </a:xfrm>
          <a:prstGeom prst="rect">
            <a:avLst/>
          </a:prstGeom>
          <a:noFill/>
          <a:ln>
            <a:noFill/>
          </a:ln>
        </p:spPr>
        <p:txBody>
          <a:bodyPr vert="horz" lIns="91440" tIns="45720" rIns="91440" bIns="45720" anchor="ctr"/>
          <a:lstStyle>
            <a:lvl1pPr marL="342900" indent="-342900" algn="l" rtl="0" eaLnBrk="0" fontAlgn="base" latinLnBrk="0" hangingPunct="0">
              <a:lnSpc>
                <a:spcPct val="100000"/>
              </a:lnSpc>
              <a:spcBef>
                <a:spcPts val="1000"/>
              </a:spcBef>
              <a:spcAft>
                <a:spcPct val="0"/>
              </a:spcAft>
              <a:buClr>
                <a:schemeClr val="accent1"/>
              </a:buClr>
              <a:buSzPct val="80000"/>
              <a:buFont typeface="Wingdings 3" pitchFamily="18" charset="2"/>
              <a:buChar char=""/>
              <a:defRPr sz="1800" b="0" i="0" u="none" baseline="0">
                <a:solidFill>
                  <a:srgbClr val="404040"/>
                </a:solidFill>
                <a:latin typeface="Trebuchet MS" pitchFamily="34" charset="0"/>
                <a:sym typeface="Nobel-Book"/>
              </a:defRPr>
            </a:lvl1pPr>
            <a:lvl2pPr marL="742950" indent="-285750" algn="l" rtl="0" eaLnBrk="0" fontAlgn="base" latinLnBrk="0" hangingPunct="0">
              <a:lnSpc>
                <a:spcPct val="100000"/>
              </a:lnSpc>
              <a:spcBef>
                <a:spcPts val="1000"/>
              </a:spcBef>
              <a:spcAft>
                <a:spcPct val="0"/>
              </a:spcAft>
              <a:buClr>
                <a:schemeClr val="accent1"/>
              </a:buClr>
              <a:buSzPct val="80000"/>
              <a:buFont typeface="Wingdings 3" pitchFamily="18" charset="2"/>
              <a:buChar char=""/>
              <a:defRPr sz="1600" b="0" i="0" u="none" baseline="0">
                <a:solidFill>
                  <a:srgbClr val="404040"/>
                </a:solidFill>
                <a:latin typeface="Trebuchet MS" pitchFamily="34" charset="0"/>
                <a:sym typeface="Nobel-Book"/>
              </a:defRPr>
            </a:lvl2pPr>
            <a:lvl3pPr marL="1143000" indent="-228600" algn="l" rtl="0" eaLnBrk="0" fontAlgn="base" latinLnBrk="0" hangingPunct="0">
              <a:lnSpc>
                <a:spcPct val="100000"/>
              </a:lnSpc>
              <a:spcBef>
                <a:spcPts val="1000"/>
              </a:spcBef>
              <a:spcAft>
                <a:spcPct val="0"/>
              </a:spcAft>
              <a:buClr>
                <a:schemeClr val="accent1"/>
              </a:buClr>
              <a:buSzPct val="80000"/>
              <a:buFont typeface="Wingdings 3" pitchFamily="18" charset="2"/>
              <a:buChar char=""/>
              <a:defRPr sz="1400" b="0" i="0" u="none" baseline="0">
                <a:solidFill>
                  <a:srgbClr val="404040"/>
                </a:solidFill>
                <a:latin typeface="Trebuchet MS" pitchFamily="34" charset="0"/>
                <a:sym typeface="Nobel-Book"/>
              </a:defRPr>
            </a:lvl3pPr>
            <a:lvl4pPr marL="1600200" indent="-228600" algn="l" rtl="0" eaLnBrk="0" fontAlgn="base" latinLnBrk="0" hangingPunct="0">
              <a:lnSpc>
                <a:spcPct val="100000"/>
              </a:lnSpc>
              <a:spcBef>
                <a:spcPts val="1000"/>
              </a:spcBef>
              <a:spcAft>
                <a:spcPct val="0"/>
              </a:spcAft>
              <a:buClr>
                <a:schemeClr val="accent1"/>
              </a:buClr>
              <a:buSzPct val="80000"/>
              <a:buFont typeface="Wingdings 3" pitchFamily="18" charset="2"/>
              <a:buChar char=""/>
              <a:defRPr sz="1200" b="0" i="0" u="none" baseline="0">
                <a:solidFill>
                  <a:srgbClr val="404040"/>
                </a:solidFill>
                <a:latin typeface="Trebuchet MS" pitchFamily="34" charset="0"/>
                <a:sym typeface="Nobel-Book"/>
              </a:defRPr>
            </a:lvl4pPr>
            <a:lvl5pPr marL="2057400" indent="-228600" algn="l" rtl="0" eaLnBrk="0" fontAlgn="base" latinLnBrk="0" hangingPunct="0">
              <a:lnSpc>
                <a:spcPct val="100000"/>
              </a:lnSpc>
              <a:spcBef>
                <a:spcPts val="1000"/>
              </a:spcBef>
              <a:spcAft>
                <a:spcPct val="0"/>
              </a:spcAft>
              <a:buClr>
                <a:schemeClr val="accent1"/>
              </a:buClr>
              <a:buSzPct val="80000"/>
              <a:buFont typeface="Wingdings 3" pitchFamily="18" charset="2"/>
              <a:buChar char=""/>
              <a:defRPr sz="1200" b="0" i="0" u="none" baseline="0">
                <a:solidFill>
                  <a:srgbClr val="404040"/>
                </a:solidFill>
                <a:latin typeface="Trebuchet MS" pitchFamily="34" charset="0"/>
                <a:sym typeface="Nobel-Book"/>
              </a:defRPr>
            </a:lvl5pPr>
          </a:lstStyle>
          <a:p>
            <a:pPr marL="0" lvl="0" indent="0" algn="ctr" eaLnBrk="1" hangingPunct="1">
              <a:spcBef>
                <a:spcPct val="0"/>
              </a:spcBef>
              <a:buSzPct val="100000"/>
              <a:buFontTx/>
              <a:buNone/>
            </a:pPr>
            <a:fld id="{566ABCEB-ACFC-4714-9973-3DA970169C29}" type="slidenum">
              <a:rPr lang="en-NZ" altLang="en-US" sz="900">
                <a:solidFill>
                  <a:schemeClr val="accent1"/>
                </a:solidFill>
                <a:latin typeface="Roboto Medium"/>
                <a:ea typeface="Roboto Medium"/>
              </a:rPr>
              <a:pPr marL="0" lvl="0" indent="0" algn="ctr" eaLnBrk="1" hangingPunct="1">
                <a:spcBef>
                  <a:spcPct val="0"/>
                </a:spcBef>
                <a:buSzPct val="100000"/>
                <a:buFontTx/>
                <a:buNone/>
              </a:pPr>
              <a:t>7</a:t>
            </a:fld>
            <a:endParaRPr lang="en-NZ" altLang="en-US" sz="900">
              <a:solidFill>
                <a:schemeClr val="accent1"/>
              </a:solidFill>
              <a:latin typeface="Roboto Medium"/>
              <a:ea typeface="Roboto Medium"/>
            </a:endParaRPr>
          </a:p>
        </p:txBody>
      </p:sp>
      <p:graphicFrame>
        <p:nvGraphicFramePr>
          <p:cNvPr id="4194306" name="Table 4194305"/>
          <p:cNvGraphicFramePr>
            <a:graphicFrameLocks/>
          </p:cNvGraphicFramePr>
          <p:nvPr>
            <p:extLst>
              <p:ext uri="{D42A27DB-BD31-4B8C-83A1-F6EECF244321}">
                <p14:modId xmlns:p14="http://schemas.microsoft.com/office/powerpoint/2010/main" val="139264884"/>
              </p:ext>
            </p:extLst>
          </p:nvPr>
        </p:nvGraphicFramePr>
        <p:xfrm>
          <a:off x="500062" y="914400"/>
          <a:ext cx="11191875" cy="4974493"/>
        </p:xfrm>
        <a:graphic>
          <a:graphicData uri="http://schemas.openxmlformats.org/drawingml/2006/table">
            <a:tbl>
              <a:tblPr/>
              <a:tblGrid>
                <a:gridCol w="1743075">
                  <a:extLst>
                    <a:ext uri="{9D8B030D-6E8A-4147-A177-3AD203B41FA5}">
                      <a16:colId xmlns:a16="http://schemas.microsoft.com/office/drawing/2014/main" val="20000"/>
                    </a:ext>
                  </a:extLst>
                </a:gridCol>
                <a:gridCol w="9448800">
                  <a:extLst>
                    <a:ext uri="{9D8B030D-6E8A-4147-A177-3AD203B41FA5}">
                      <a16:colId xmlns:a16="http://schemas.microsoft.com/office/drawing/2014/main" val="20001"/>
                    </a:ext>
                  </a:extLst>
                </a:gridCol>
              </a:tblGrid>
              <a:tr h="685799">
                <a:tc>
                  <a:txBody>
                    <a:bodyPr/>
                    <a:lstStyle/>
                    <a:p>
                      <a:pPr lvl="0" algn="l" eaLnBrk="1" hangingPunct="1"/>
                      <a:r>
                        <a:rPr lang="en-US" altLang="en-US" sz="2000" b="1">
                          <a:solidFill>
                            <a:schemeClr val="dk1"/>
                          </a:solidFill>
                          <a:latin typeface="Times New Roman" pitchFamily="18" charset="0"/>
                          <a:ea typeface="Times New Roman" pitchFamily="18" charset="0"/>
                        </a:rPr>
                        <a:t>Title</a:t>
                      </a:r>
                    </a:p>
                  </a:txBody>
                  <a:tcPr marL="91441" marR="91441" marT="45712" marB="45712">
                    <a:lnL w="12700" cap="flat" cmpd="sng">
                      <a:solidFill>
                        <a:srgbClr val="918655">
                          <a:alpha val="100000"/>
                        </a:srgbClr>
                      </a:solidFill>
                      <a:prstDash val="solid"/>
                      <a:round/>
                    </a:lnL>
                    <a:lnR w="12700" cap="flat" cmpd="sng">
                      <a:solidFill>
                        <a:srgbClr val="918655">
                          <a:alpha val="100000"/>
                        </a:srgbClr>
                      </a:solidFill>
                      <a:prstDash val="solid"/>
                      <a:round/>
                    </a:lnR>
                    <a:lnT w="12700" cap="flat" cmpd="sng">
                      <a:solidFill>
                        <a:srgbClr val="918655">
                          <a:alpha val="100000"/>
                        </a:srgbClr>
                      </a:solidFill>
                      <a:prstDash val="solid"/>
                      <a:round/>
                    </a:lnT>
                    <a:lnB w="25400" cap="flat" cmpd="sng">
                      <a:solidFill>
                        <a:srgbClr val="918655">
                          <a:alpha val="100000"/>
                        </a:srgbClr>
                      </a:solidFill>
                      <a:prstDash val="solid"/>
                      <a:round/>
                    </a:lnB>
                    <a:noFill/>
                  </a:tcPr>
                </a:tc>
                <a:tc>
                  <a:txBody>
                    <a:bodyPr/>
                    <a:lstStyle/>
                    <a:p>
                      <a:pPr lvl="0" algn="l" eaLnBrk="1" hangingPunct="1">
                        <a:lnSpc>
                          <a:spcPct val="150000"/>
                        </a:lnSpc>
                      </a:pPr>
                      <a:r>
                        <a:rPr lang="en-US" dirty="0">
                          <a:latin typeface="Times New Roman" panose="02020603050405020304" pitchFamily="18" charset="0"/>
                          <a:cs typeface="Times New Roman" panose="02020603050405020304" pitchFamily="18" charset="0"/>
                        </a:rPr>
                        <a:t>The Effect of Creep Aging on the Fatigue Fracture Behavior of 2524 Aluminum Alloy</a:t>
                      </a:r>
                      <a:endParaRPr lang="en-IN" altLang="en-US" sz="1800" b="0" dirty="0">
                        <a:solidFill>
                          <a:schemeClr val="dk1"/>
                        </a:solidFill>
                        <a:latin typeface="Times New Roman" panose="02020603050405020304" pitchFamily="18" charset="0"/>
                        <a:ea typeface="Times New Roman" pitchFamily="18" charset="0"/>
                        <a:cs typeface="Times New Roman" panose="02020603050405020304" pitchFamily="18" charset="0"/>
                      </a:endParaRPr>
                    </a:p>
                  </a:txBody>
                  <a:tcPr marL="91441" marR="91441" marT="45712" marB="45712">
                    <a:lnL w="12700" cap="flat" cmpd="sng">
                      <a:solidFill>
                        <a:srgbClr val="918655">
                          <a:alpha val="100000"/>
                        </a:srgbClr>
                      </a:solidFill>
                      <a:prstDash val="solid"/>
                      <a:round/>
                    </a:lnL>
                    <a:lnR w="12700" cap="flat" cmpd="sng">
                      <a:solidFill>
                        <a:srgbClr val="918655">
                          <a:alpha val="100000"/>
                        </a:srgbClr>
                      </a:solidFill>
                      <a:prstDash val="solid"/>
                      <a:round/>
                    </a:lnR>
                    <a:lnT w="12700" cap="flat" cmpd="sng">
                      <a:solidFill>
                        <a:srgbClr val="918655">
                          <a:alpha val="100000"/>
                        </a:srgbClr>
                      </a:solidFill>
                      <a:prstDash val="solid"/>
                      <a:round/>
                    </a:lnT>
                    <a:lnB w="25400" cap="flat" cmpd="sng">
                      <a:solidFill>
                        <a:srgbClr val="918655">
                          <a:alpha val="100000"/>
                        </a:srgbClr>
                      </a:solidFill>
                      <a:prstDash val="solid"/>
                      <a:round/>
                    </a:lnB>
                    <a:noFill/>
                  </a:tcPr>
                </a:tc>
                <a:extLst>
                  <a:ext uri="{0D108BD9-81ED-4DB2-BD59-A6C34878D82A}">
                    <a16:rowId xmlns:a16="http://schemas.microsoft.com/office/drawing/2014/main" val="10000"/>
                  </a:ext>
                </a:extLst>
              </a:tr>
              <a:tr h="639762">
                <a:tc>
                  <a:txBody>
                    <a:bodyPr/>
                    <a:lstStyle/>
                    <a:p>
                      <a:pPr lvl="0" algn="l" eaLnBrk="1" hangingPunct="1"/>
                      <a:r>
                        <a:rPr lang="en-IN" altLang="en-US" sz="1800" b="1">
                          <a:solidFill>
                            <a:srgbClr val="000000"/>
                          </a:solidFill>
                          <a:latin typeface="Times New Roman" pitchFamily="18" charset="0"/>
                          <a:ea typeface="Calibri" pitchFamily="34" charset="0"/>
                        </a:rPr>
                        <a:t>Author</a:t>
                      </a:r>
                    </a:p>
                    <a:p>
                      <a:pPr lvl="0" algn="l" eaLnBrk="1" hangingPunct="1"/>
                      <a:endParaRPr lang="en-IN" altLang="en-US">
                        <a:latin typeface="Trebuchet MS" pitchFamily="34" charset="0"/>
                      </a:endParaRPr>
                    </a:p>
                  </a:txBody>
                  <a:tcPr marL="91441" marR="91441" marT="45712" marB="45712">
                    <a:lnL w="12700" cap="flat" cmpd="sng">
                      <a:solidFill>
                        <a:srgbClr val="918655">
                          <a:alpha val="100000"/>
                        </a:srgbClr>
                      </a:solidFill>
                      <a:prstDash val="solid"/>
                      <a:round/>
                    </a:lnL>
                    <a:lnR w="12700" cap="flat" cmpd="sng">
                      <a:solidFill>
                        <a:srgbClr val="918655">
                          <a:alpha val="100000"/>
                        </a:srgbClr>
                      </a:solidFill>
                      <a:prstDash val="solid"/>
                      <a:round/>
                    </a:lnR>
                    <a:lnT w="25400" cap="flat" cmpd="sng">
                      <a:solidFill>
                        <a:srgbClr val="918655">
                          <a:alpha val="100000"/>
                        </a:srgbClr>
                      </a:solidFill>
                      <a:prstDash val="solid"/>
                      <a:round/>
                    </a:lnT>
                    <a:lnB w="12700" cap="flat" cmpd="sng">
                      <a:solidFill>
                        <a:srgbClr val="918655">
                          <a:alpha val="100000"/>
                        </a:srgbClr>
                      </a:solidFill>
                      <a:prstDash val="solid"/>
                      <a:round/>
                    </a:lnB>
                    <a:solidFill>
                      <a:srgbClr val="918655">
                        <a:alpha val="20000"/>
                      </a:srgbClr>
                    </a:solidFill>
                  </a:tcPr>
                </a:tc>
                <a:tc>
                  <a:txBody>
                    <a:bodyPr/>
                    <a:lstStyle/>
                    <a:p>
                      <a:pPr lvl="0" algn="l" eaLnBrk="1" hangingPunct="1">
                        <a:lnSpc>
                          <a:spcPct val="150000"/>
                        </a:lnSpc>
                      </a:pPr>
                      <a:r>
                        <a:rPr lang="en-IN" dirty="0" err="1">
                          <a:latin typeface="Times New Roman" panose="02020603050405020304" pitchFamily="18" charset="0"/>
                          <a:cs typeface="Times New Roman" panose="02020603050405020304" pitchFamily="18" charset="0"/>
                        </a:rPr>
                        <a:t>Wenke</a:t>
                      </a:r>
                      <a:r>
                        <a:rPr lang="en-IN" dirty="0">
                          <a:latin typeface="Times New Roman" panose="02020603050405020304" pitchFamily="18" charset="0"/>
                          <a:cs typeface="Times New Roman" panose="02020603050405020304" pitchFamily="18" charset="0"/>
                        </a:rPr>
                        <a:t> Li , Lihua Zhan, </a:t>
                      </a:r>
                      <a:r>
                        <a:rPr lang="en-IN" dirty="0" err="1">
                          <a:latin typeface="Times New Roman" panose="02020603050405020304" pitchFamily="18" charset="0"/>
                          <a:cs typeface="Times New Roman" panose="02020603050405020304" pitchFamily="18" charset="0"/>
                        </a:rPr>
                        <a:t>Lingfeng</a:t>
                      </a:r>
                      <a:r>
                        <a:rPr lang="en-IN" dirty="0">
                          <a:latin typeface="Times New Roman" panose="02020603050405020304" pitchFamily="18" charset="0"/>
                          <a:cs typeface="Times New Roman" panose="02020603050405020304" pitchFamily="18" charset="0"/>
                        </a:rPr>
                        <a:t> Liu and </a:t>
                      </a:r>
                      <a:r>
                        <a:rPr lang="en-IN" dirty="0" err="1">
                          <a:latin typeface="Times New Roman" panose="02020603050405020304" pitchFamily="18" charset="0"/>
                          <a:cs typeface="Times New Roman" panose="02020603050405020304" pitchFamily="18" charset="0"/>
                        </a:rPr>
                        <a:t>Yongqian</a:t>
                      </a:r>
                      <a:r>
                        <a:rPr lang="en-IN" dirty="0">
                          <a:latin typeface="Times New Roman" panose="02020603050405020304" pitchFamily="18" charset="0"/>
                          <a:cs typeface="Times New Roman" panose="02020603050405020304" pitchFamily="18" charset="0"/>
                        </a:rPr>
                        <a:t> Xu</a:t>
                      </a:r>
                      <a:endParaRPr lang="en-IN" altLang="en-US" dirty="0">
                        <a:latin typeface="Times New Roman" panose="02020603050405020304" pitchFamily="18" charset="0"/>
                        <a:cs typeface="Times New Roman" panose="02020603050405020304" pitchFamily="18" charset="0"/>
                      </a:endParaRPr>
                    </a:p>
                  </a:txBody>
                  <a:tcPr marL="91441" marR="91441" marT="45712" marB="45712">
                    <a:lnL w="12700" cap="flat" cmpd="sng">
                      <a:solidFill>
                        <a:srgbClr val="918655">
                          <a:alpha val="100000"/>
                        </a:srgbClr>
                      </a:solidFill>
                      <a:prstDash val="solid"/>
                      <a:round/>
                    </a:lnL>
                    <a:lnR w="12700" cap="flat" cmpd="sng">
                      <a:solidFill>
                        <a:srgbClr val="918655">
                          <a:alpha val="100000"/>
                        </a:srgbClr>
                      </a:solidFill>
                      <a:prstDash val="solid"/>
                      <a:round/>
                    </a:lnR>
                    <a:lnT w="25400" cap="flat" cmpd="sng">
                      <a:solidFill>
                        <a:srgbClr val="918655">
                          <a:alpha val="100000"/>
                        </a:srgbClr>
                      </a:solidFill>
                      <a:prstDash val="solid"/>
                      <a:round/>
                    </a:lnT>
                    <a:lnB w="12700" cap="flat" cmpd="sng">
                      <a:solidFill>
                        <a:srgbClr val="918655">
                          <a:alpha val="100000"/>
                        </a:srgbClr>
                      </a:solidFill>
                      <a:prstDash val="solid"/>
                      <a:round/>
                    </a:lnB>
                    <a:solidFill>
                      <a:srgbClr val="918655">
                        <a:alpha val="20000"/>
                      </a:srgbClr>
                    </a:solidFill>
                  </a:tcPr>
                </a:tc>
                <a:extLst>
                  <a:ext uri="{0D108BD9-81ED-4DB2-BD59-A6C34878D82A}">
                    <a16:rowId xmlns:a16="http://schemas.microsoft.com/office/drawing/2014/main" val="10001"/>
                  </a:ext>
                </a:extLst>
              </a:tr>
              <a:tr h="1423987">
                <a:tc>
                  <a:txBody>
                    <a:bodyPr/>
                    <a:lstStyle/>
                    <a:p>
                      <a:pPr lvl="0" algn="l" eaLnBrk="1" hangingPunct="1"/>
                      <a:r>
                        <a:rPr lang="en-IN" altLang="en-US" sz="1800" b="1" dirty="0">
                          <a:solidFill>
                            <a:srgbClr val="000000"/>
                          </a:solidFill>
                          <a:latin typeface="Times New Roman" pitchFamily="18" charset="0"/>
                          <a:ea typeface="Calibri" pitchFamily="34" charset="0"/>
                        </a:rPr>
                        <a:t>Objectives</a:t>
                      </a:r>
                    </a:p>
                    <a:p>
                      <a:pPr lvl="0" algn="l" eaLnBrk="1" hangingPunct="1"/>
                      <a:endParaRPr lang="en-IN" altLang="en-US" dirty="0">
                        <a:latin typeface="Trebuchet MS" pitchFamily="34" charset="0"/>
                      </a:endParaRPr>
                    </a:p>
                  </a:txBody>
                  <a:tcPr marL="91441" marR="91441" marT="45712" marB="45712">
                    <a:lnL w="12700" cap="flat" cmpd="sng">
                      <a:solidFill>
                        <a:srgbClr val="918655">
                          <a:alpha val="100000"/>
                        </a:srgbClr>
                      </a:solidFill>
                      <a:prstDash val="solid"/>
                      <a:round/>
                    </a:lnL>
                    <a:lnR w="12700" cap="flat" cmpd="sng">
                      <a:solidFill>
                        <a:srgbClr val="918655">
                          <a:alpha val="100000"/>
                        </a:srgbClr>
                      </a:solidFill>
                      <a:prstDash val="solid"/>
                      <a:round/>
                    </a:lnR>
                    <a:lnT w="12700" cap="flat" cmpd="sng">
                      <a:solidFill>
                        <a:srgbClr val="918655">
                          <a:alpha val="100000"/>
                        </a:srgbClr>
                      </a:solidFill>
                      <a:prstDash val="solid"/>
                      <a:round/>
                    </a:lnT>
                    <a:lnB w="12700" cap="flat" cmpd="sng">
                      <a:solidFill>
                        <a:srgbClr val="918655">
                          <a:alpha val="100000"/>
                        </a:srgbClr>
                      </a:solidFill>
                      <a:prstDash val="solid"/>
                      <a:round/>
                    </a:lnB>
                    <a:noFill/>
                  </a:tcPr>
                </a:tc>
                <a:tc>
                  <a:txBody>
                    <a:bodyPr/>
                    <a:lstStyle/>
                    <a:p>
                      <a:pPr marL="285750" lvl="0" indent="-285750" algn="l" eaLnBrk="1" hangingPunct="1">
                        <a:lnSpc>
                          <a:spcPct val="150000"/>
                        </a:lnSpc>
                        <a:buFont typeface="Arial" panose="020B0604020202020204" pitchFamily="34" charset="0"/>
                        <a:buChar char="•"/>
                      </a:pPr>
                      <a:r>
                        <a:rPr lang="en-US" altLang="en-US" sz="1800" b="0" dirty="0">
                          <a:solidFill>
                            <a:schemeClr val="dk1"/>
                          </a:solidFill>
                          <a:latin typeface="Times New Roman" pitchFamily="18" charset="0"/>
                          <a:ea typeface="Times New Roman" pitchFamily="18" charset="0"/>
                        </a:rPr>
                        <a:t>The normal temperature of tensile and fatigue testing was utilized to assess the mechanical and fatigue life of 2524 aluminum alloys.</a:t>
                      </a:r>
                    </a:p>
                    <a:p>
                      <a:pPr marL="285750" lvl="0" indent="-285750" algn="l" eaLnBrk="1" hangingPunct="1">
                        <a:lnSpc>
                          <a:spcPct val="150000"/>
                        </a:lnSpc>
                        <a:buFont typeface="Arial" panose="020B0604020202020204" pitchFamily="34" charset="0"/>
                        <a:buChar char="•"/>
                      </a:pPr>
                      <a:r>
                        <a:rPr lang="en-US" altLang="en-US" sz="1800" b="0" dirty="0">
                          <a:solidFill>
                            <a:schemeClr val="dk1"/>
                          </a:solidFill>
                          <a:latin typeface="Times New Roman" pitchFamily="18" charset="0"/>
                          <a:ea typeface="Times New Roman" pitchFamily="18" charset="0"/>
                        </a:rPr>
                        <a:t>Under the three states of artificial aging, creep aging, and scanning electron microscope observation, the fatigue life of the </a:t>
                      </a:r>
                      <a:r>
                        <a:rPr lang="en-US" altLang="en-US" sz="1800" b="0" dirty="0" err="1">
                          <a:solidFill>
                            <a:schemeClr val="dk1"/>
                          </a:solidFill>
                          <a:latin typeface="Times New Roman" pitchFamily="18" charset="0"/>
                          <a:ea typeface="Times New Roman" pitchFamily="18" charset="0"/>
                        </a:rPr>
                        <a:t>sampel</a:t>
                      </a:r>
                      <a:r>
                        <a:rPr lang="en-US" altLang="en-US" sz="1800" b="0" dirty="0">
                          <a:solidFill>
                            <a:schemeClr val="dk1"/>
                          </a:solidFill>
                          <a:latin typeface="Times New Roman" pitchFamily="18" charset="0"/>
                          <a:ea typeface="Times New Roman" pitchFamily="18" charset="0"/>
                        </a:rPr>
                        <a:t> was examined.</a:t>
                      </a:r>
                    </a:p>
                  </a:txBody>
                  <a:tcPr marL="91441" marR="91441" marT="45712" marB="45712">
                    <a:lnL w="12700" cap="flat" cmpd="sng">
                      <a:solidFill>
                        <a:srgbClr val="918655">
                          <a:alpha val="100000"/>
                        </a:srgbClr>
                      </a:solidFill>
                      <a:prstDash val="solid"/>
                      <a:round/>
                    </a:lnL>
                    <a:lnR w="12700" cap="flat" cmpd="sng">
                      <a:solidFill>
                        <a:srgbClr val="918655">
                          <a:alpha val="100000"/>
                        </a:srgbClr>
                      </a:solidFill>
                      <a:prstDash val="solid"/>
                      <a:round/>
                    </a:lnR>
                    <a:lnT w="12700" cap="flat" cmpd="sng">
                      <a:solidFill>
                        <a:srgbClr val="918655">
                          <a:alpha val="100000"/>
                        </a:srgbClr>
                      </a:solidFill>
                      <a:prstDash val="solid"/>
                      <a:round/>
                    </a:lnT>
                    <a:lnB w="12700" cap="flat" cmpd="sng">
                      <a:solidFill>
                        <a:srgbClr val="918655">
                          <a:alpha val="100000"/>
                        </a:srgbClr>
                      </a:solidFill>
                      <a:prstDash val="solid"/>
                      <a:round/>
                    </a:lnB>
                    <a:noFill/>
                  </a:tcPr>
                </a:tc>
                <a:extLst>
                  <a:ext uri="{0D108BD9-81ED-4DB2-BD59-A6C34878D82A}">
                    <a16:rowId xmlns:a16="http://schemas.microsoft.com/office/drawing/2014/main" val="10002"/>
                  </a:ext>
                </a:extLst>
              </a:tr>
              <a:tr h="1960562">
                <a:tc>
                  <a:txBody>
                    <a:bodyPr/>
                    <a:lstStyle/>
                    <a:p>
                      <a:pPr lvl="0" algn="l" eaLnBrk="1" hangingPunct="1"/>
                      <a:r>
                        <a:rPr lang="en-US" altLang="en-US" sz="1800" b="1" dirty="0">
                          <a:solidFill>
                            <a:schemeClr val="dk1"/>
                          </a:solidFill>
                          <a:latin typeface="Times New Roman" pitchFamily="18" charset="0"/>
                          <a:ea typeface="Calibri" pitchFamily="34" charset="0"/>
                        </a:rPr>
                        <a:t>Outcomes</a:t>
                      </a:r>
                    </a:p>
                    <a:p>
                      <a:pPr lvl="0" algn="l" eaLnBrk="1" hangingPunct="1"/>
                      <a:endParaRPr lang="en-IN" altLang="en-US" dirty="0">
                        <a:latin typeface="Trebuchet MS" pitchFamily="34" charset="0"/>
                      </a:endParaRPr>
                    </a:p>
                  </a:txBody>
                  <a:tcPr marL="91441" marR="91441" marT="45712" marB="45712">
                    <a:lnL w="12700" cap="flat" cmpd="sng">
                      <a:solidFill>
                        <a:srgbClr val="918655">
                          <a:alpha val="100000"/>
                        </a:srgbClr>
                      </a:solidFill>
                      <a:prstDash val="solid"/>
                      <a:round/>
                    </a:lnL>
                    <a:lnR w="12700" cap="flat" cmpd="sng">
                      <a:solidFill>
                        <a:srgbClr val="918655">
                          <a:alpha val="100000"/>
                        </a:srgbClr>
                      </a:solidFill>
                      <a:prstDash val="solid"/>
                      <a:round/>
                    </a:lnR>
                    <a:lnT w="12700" cap="flat" cmpd="sng">
                      <a:solidFill>
                        <a:srgbClr val="918655">
                          <a:alpha val="100000"/>
                        </a:srgbClr>
                      </a:solidFill>
                      <a:prstDash val="solid"/>
                      <a:round/>
                    </a:lnT>
                    <a:lnB w="12700" cap="flat" cmpd="sng">
                      <a:solidFill>
                        <a:srgbClr val="918655">
                          <a:alpha val="100000"/>
                        </a:srgbClr>
                      </a:solidFill>
                      <a:prstDash val="solid"/>
                      <a:round/>
                    </a:lnB>
                    <a:solidFill>
                      <a:srgbClr val="918655">
                        <a:alpha val="20000"/>
                      </a:srgbClr>
                    </a:solidFill>
                  </a:tcPr>
                </a:tc>
                <a:tc>
                  <a:txBody>
                    <a:bodyPr/>
                    <a:lstStyle/>
                    <a:p>
                      <a:pPr marL="285750" lvl="0" indent="-285750" algn="l" eaLnBrk="1" hangingPunct="1">
                        <a:lnSpc>
                          <a:spcPct val="150000"/>
                        </a:lnSpc>
                        <a:buFont typeface="Arial" panose="020B0604020202020204" pitchFamily="34" charset="0"/>
                        <a:buChar char="•"/>
                      </a:pPr>
                      <a:r>
                        <a:rPr lang="en-US" altLang="en-US" sz="1800" b="0" dirty="0">
                          <a:solidFill>
                            <a:schemeClr val="dk1"/>
                          </a:solidFill>
                          <a:latin typeface="Times New Roman" pitchFamily="18" charset="0"/>
                          <a:ea typeface="Times New Roman" pitchFamily="18" charset="0"/>
                        </a:rPr>
                        <a:t>When the results show that the alloy treated by creep aging can obtain a higher fatigue </a:t>
                      </a:r>
                      <a:r>
                        <a:rPr lang="en-US" altLang="en-US" sz="1800" b="0" dirty="0" err="1">
                          <a:solidFill>
                            <a:schemeClr val="dk1"/>
                          </a:solidFill>
                          <a:latin typeface="Times New Roman" pitchFamily="18" charset="0"/>
                          <a:ea typeface="Times New Roman" pitchFamily="18" charset="0"/>
                        </a:rPr>
                        <a:t>life,it</a:t>
                      </a:r>
                      <a:r>
                        <a:rPr lang="en-US" altLang="en-US" sz="1800" b="0" dirty="0">
                          <a:solidFill>
                            <a:schemeClr val="dk1"/>
                          </a:solidFill>
                          <a:latin typeface="Times New Roman" pitchFamily="18" charset="0"/>
                          <a:ea typeface="Times New Roman" pitchFamily="18" charset="0"/>
                        </a:rPr>
                        <a:t> suggests that creep aging enhances the fatigue properties of the alloy.</a:t>
                      </a:r>
                    </a:p>
                    <a:p>
                      <a:pPr marL="285750" lvl="0" indent="-285750" algn="l" eaLnBrk="1" hangingPunct="1">
                        <a:lnSpc>
                          <a:spcPct val="150000"/>
                        </a:lnSpc>
                        <a:buFont typeface="Arial" panose="020B0604020202020204" pitchFamily="34" charset="0"/>
                        <a:buChar char="•"/>
                      </a:pPr>
                      <a:r>
                        <a:rPr lang="en-US" altLang="en-US" sz="1800" b="0" dirty="0">
                          <a:solidFill>
                            <a:schemeClr val="dk1"/>
                          </a:solidFill>
                          <a:latin typeface="Times New Roman" pitchFamily="18" charset="0"/>
                          <a:ea typeface="Times New Roman" pitchFamily="18" charset="0"/>
                        </a:rPr>
                        <a:t>The antifeudal aging fatigue life more then the creep aging.</a:t>
                      </a:r>
                    </a:p>
                    <a:p>
                      <a:pPr marL="285750" lvl="0" indent="-285750" algn="l" eaLnBrk="1" hangingPunct="1">
                        <a:lnSpc>
                          <a:spcPct val="150000"/>
                        </a:lnSpc>
                        <a:buFont typeface="Arial" panose="020B0604020202020204" pitchFamily="34" charset="0"/>
                        <a:buChar char="•"/>
                      </a:pPr>
                      <a:endParaRPr lang="en-US" altLang="en-US" sz="1800" b="0" dirty="0">
                        <a:solidFill>
                          <a:schemeClr val="dk1"/>
                        </a:solidFill>
                        <a:latin typeface="Times New Roman" pitchFamily="18" charset="0"/>
                        <a:ea typeface="Times New Roman" pitchFamily="18" charset="0"/>
                      </a:endParaRPr>
                    </a:p>
                  </a:txBody>
                  <a:tcPr marL="91441" marR="91441" marT="45712" marB="45712">
                    <a:lnL w="12700" cap="flat" cmpd="sng">
                      <a:solidFill>
                        <a:srgbClr val="918655">
                          <a:alpha val="100000"/>
                        </a:srgbClr>
                      </a:solidFill>
                      <a:prstDash val="solid"/>
                      <a:round/>
                    </a:lnL>
                    <a:lnR w="12700" cap="flat" cmpd="sng">
                      <a:solidFill>
                        <a:srgbClr val="918655">
                          <a:alpha val="100000"/>
                        </a:srgbClr>
                      </a:solidFill>
                      <a:prstDash val="solid"/>
                      <a:round/>
                    </a:lnR>
                    <a:lnT w="12700" cap="flat" cmpd="sng">
                      <a:solidFill>
                        <a:srgbClr val="918655">
                          <a:alpha val="100000"/>
                        </a:srgbClr>
                      </a:solidFill>
                      <a:prstDash val="solid"/>
                      <a:round/>
                    </a:lnT>
                    <a:lnB w="12700" cap="flat" cmpd="sng">
                      <a:solidFill>
                        <a:srgbClr val="918655">
                          <a:alpha val="100000"/>
                        </a:srgbClr>
                      </a:solidFill>
                      <a:prstDash val="solid"/>
                      <a:round/>
                    </a:lnB>
                    <a:solidFill>
                      <a:srgbClr val="918655">
                        <a:alpha val="20000"/>
                      </a:srgbClr>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06D83C-FAF1-B012-EB60-E48E9454C8FF}"/>
              </a:ext>
            </a:extLst>
          </p:cNvPr>
          <p:cNvSpPr>
            <a:spLocks noGrp="1"/>
          </p:cNvSpPr>
          <p:nvPr>
            <p:ph type="sldNum" sz="quarter" idx="4"/>
          </p:nvPr>
        </p:nvSpPr>
        <p:spPr/>
        <p:txBody>
          <a:bodyPr/>
          <a:lstStyle/>
          <a:p>
            <a:pPr lvl="0" algn="ctr" eaLnBrk="1" hangingPunct="1"/>
            <a:fld id="{566ABCEB-ACFC-4714-9973-3DA970169C29}" type="slidenum">
              <a:rPr lang="en-NZ" altLang="en-US" sz="900" smtClean="0">
                <a:solidFill>
                  <a:schemeClr val="accent1"/>
                </a:solidFill>
                <a:latin typeface="Roboto Medium"/>
                <a:ea typeface="Roboto Medium"/>
              </a:rPr>
              <a:pPr lvl="0" algn="ctr" eaLnBrk="1" hangingPunct="1"/>
              <a:t>8</a:t>
            </a:fld>
            <a:endParaRPr lang="en-NZ" altLang="en-US" sz="900">
              <a:solidFill>
                <a:schemeClr val="accent1"/>
              </a:solidFill>
              <a:latin typeface="Roboto Medium"/>
              <a:ea typeface="Roboto Medium"/>
            </a:endParaRPr>
          </a:p>
        </p:txBody>
      </p:sp>
      <p:sp>
        <p:nvSpPr>
          <p:cNvPr id="6" name="Text Placeholder 5">
            <a:extLst>
              <a:ext uri="{FF2B5EF4-FFF2-40B4-BE49-F238E27FC236}">
                <a16:creationId xmlns:a16="http://schemas.microsoft.com/office/drawing/2014/main" id="{B48816DD-1372-A01A-B7F3-BC1151932EDB}"/>
              </a:ext>
            </a:extLst>
          </p:cNvPr>
          <p:cNvSpPr>
            <a:spLocks noGrp="1"/>
          </p:cNvSpPr>
          <p:nvPr>
            <p:ph type="body" sz="quarter" idx="17"/>
          </p:nvPr>
        </p:nvSpPr>
        <p:spPr>
          <a:xfrm>
            <a:off x="695399" y="1030377"/>
            <a:ext cx="10801201" cy="572999"/>
          </a:xfrm>
        </p:spPr>
        <p:txBody>
          <a:bodyPr/>
          <a:lstStyle/>
          <a:p>
            <a:pPr marL="0" indent="0">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Figure2:-</a:t>
            </a:r>
            <a:r>
              <a:rPr lang="en-IN" sz="1400" dirty="0">
                <a:solidFill>
                  <a:schemeClr val="tx1">
                    <a:lumMod val="95000"/>
                    <a:lumOff val="5000"/>
                  </a:schemeClr>
                </a:solidFill>
                <a:latin typeface="Times New Roman" panose="02020603050405020304" pitchFamily="18" charset="0"/>
                <a:cs typeface="Times New Roman" panose="02020603050405020304" pitchFamily="18" charset="0"/>
              </a:rPr>
              <a:t>Fatigue lives of samples                                                            </a:t>
            </a:r>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Table1</a:t>
            </a:r>
            <a:r>
              <a:rPr lang="en-IN" sz="14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Static tensile properties of examined alloy</a:t>
            </a: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9C05E04-CA8A-6849-A489-3BCF245D1C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556970"/>
            <a:ext cx="4896544" cy="4176285"/>
          </a:xfrm>
          <a:prstGeom prst="rect">
            <a:avLst/>
          </a:prstGeom>
        </p:spPr>
      </p:pic>
      <p:graphicFrame>
        <p:nvGraphicFramePr>
          <p:cNvPr id="10" name="Table 9">
            <a:extLst>
              <a:ext uri="{FF2B5EF4-FFF2-40B4-BE49-F238E27FC236}">
                <a16:creationId xmlns:a16="http://schemas.microsoft.com/office/drawing/2014/main" id="{D11396D3-AB5B-4A10-400A-57E62F732456}"/>
              </a:ext>
            </a:extLst>
          </p:cNvPr>
          <p:cNvGraphicFramePr>
            <a:graphicFrameLocks noGrp="1"/>
          </p:cNvGraphicFramePr>
          <p:nvPr>
            <p:extLst>
              <p:ext uri="{D42A27DB-BD31-4B8C-83A1-F6EECF244321}">
                <p14:modId xmlns:p14="http://schemas.microsoft.com/office/powerpoint/2010/main" val="91373215"/>
              </p:ext>
            </p:extLst>
          </p:nvPr>
        </p:nvGraphicFramePr>
        <p:xfrm>
          <a:off x="5807968" y="2063424"/>
          <a:ext cx="5832649" cy="3021759"/>
        </p:xfrm>
        <a:graphic>
          <a:graphicData uri="http://schemas.openxmlformats.org/drawingml/2006/table">
            <a:tbl>
              <a:tblPr firstRow="1" firstCol="1" bandRow="1">
                <a:tableStyleId>{68D230F3-CF80-4859-8CE7-A43EE81993B5}</a:tableStyleId>
              </a:tblPr>
              <a:tblGrid>
                <a:gridCol w="936104">
                  <a:extLst>
                    <a:ext uri="{9D8B030D-6E8A-4147-A177-3AD203B41FA5}">
                      <a16:colId xmlns:a16="http://schemas.microsoft.com/office/drawing/2014/main" val="957896605"/>
                    </a:ext>
                  </a:extLst>
                </a:gridCol>
                <a:gridCol w="1859830">
                  <a:extLst>
                    <a:ext uri="{9D8B030D-6E8A-4147-A177-3AD203B41FA5}">
                      <a16:colId xmlns:a16="http://schemas.microsoft.com/office/drawing/2014/main" val="2833627162"/>
                    </a:ext>
                  </a:extLst>
                </a:gridCol>
                <a:gridCol w="1534238">
                  <a:extLst>
                    <a:ext uri="{9D8B030D-6E8A-4147-A177-3AD203B41FA5}">
                      <a16:colId xmlns:a16="http://schemas.microsoft.com/office/drawing/2014/main" val="1252225564"/>
                    </a:ext>
                  </a:extLst>
                </a:gridCol>
                <a:gridCol w="1502477">
                  <a:extLst>
                    <a:ext uri="{9D8B030D-6E8A-4147-A177-3AD203B41FA5}">
                      <a16:colId xmlns:a16="http://schemas.microsoft.com/office/drawing/2014/main" val="2149875414"/>
                    </a:ext>
                  </a:extLst>
                </a:gridCol>
              </a:tblGrid>
              <a:tr h="946317">
                <a:tc>
                  <a:txBody>
                    <a:bodyPr/>
                    <a:lstStyle/>
                    <a:p>
                      <a:pPr algn="ctr">
                        <a:lnSpc>
                          <a:spcPct val="107000"/>
                        </a:lnSpc>
                        <a:spcAft>
                          <a:spcPts val="800"/>
                        </a:spcAft>
                        <a:tabLst>
                          <a:tab pos="1775460" algn="l"/>
                        </a:tabLst>
                      </a:pPr>
                      <a:r>
                        <a:rPr lang="en-IN" sz="1800" kern="100" dirty="0">
                          <a:effectLst/>
                        </a:rPr>
                        <a:t>Sample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1775460" algn="l"/>
                        </a:tabLst>
                      </a:pPr>
                      <a:r>
                        <a:rPr lang="en-IN" sz="1800" kern="100" dirty="0">
                          <a:effectLst/>
                        </a:rPr>
                        <a:t>Tensile Strength/MPa</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1775460" algn="l"/>
                        </a:tabLst>
                      </a:pPr>
                      <a:r>
                        <a:rPr lang="en-IN" sz="1800" kern="100" dirty="0">
                          <a:effectLst/>
                        </a:rPr>
                        <a:t>Yield Strength/MPa</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1775460" algn="l"/>
                        </a:tabLst>
                      </a:pPr>
                      <a:r>
                        <a:rPr lang="en-IN" sz="1800" kern="100" dirty="0">
                          <a:effectLst/>
                        </a:rPr>
                        <a:t>Elongation/%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6776478"/>
                  </a:ext>
                </a:extLst>
              </a:tr>
              <a:tr h="691814">
                <a:tc>
                  <a:txBody>
                    <a:bodyPr/>
                    <a:lstStyle/>
                    <a:p>
                      <a:pPr algn="ctr">
                        <a:lnSpc>
                          <a:spcPct val="107000"/>
                        </a:lnSpc>
                        <a:spcAft>
                          <a:spcPts val="800"/>
                        </a:spcAft>
                        <a:tabLst>
                          <a:tab pos="1775460" algn="l"/>
                        </a:tabLst>
                      </a:pPr>
                      <a:r>
                        <a:rPr lang="en-IN" sz="1600" kern="100" dirty="0">
                          <a:effectLst/>
                        </a:rPr>
                        <a:t>T3</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tabLst>
                          <a:tab pos="1775460" algn="l"/>
                        </a:tabLst>
                      </a:pPr>
                      <a:r>
                        <a:rPr lang="en-IN" sz="1600" kern="100" dirty="0">
                          <a:effectLst/>
                        </a:rPr>
                        <a:t>477.62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tabLst>
                          <a:tab pos="1775460" algn="l"/>
                        </a:tabLst>
                      </a:pPr>
                      <a:r>
                        <a:rPr lang="en-IN" sz="1600" kern="100" dirty="0">
                          <a:effectLst/>
                        </a:rPr>
                        <a:t>339.72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tabLst>
                          <a:tab pos="1775460" algn="l"/>
                        </a:tabLst>
                      </a:pPr>
                      <a:r>
                        <a:rPr lang="en-IN" sz="1600" kern="100" dirty="0">
                          <a:effectLst/>
                        </a:rPr>
                        <a:t>18.53</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33885740"/>
                  </a:ext>
                </a:extLst>
              </a:tr>
              <a:tr h="691814">
                <a:tc>
                  <a:txBody>
                    <a:bodyPr/>
                    <a:lstStyle/>
                    <a:p>
                      <a:pPr algn="ctr">
                        <a:lnSpc>
                          <a:spcPct val="107000"/>
                        </a:lnSpc>
                        <a:spcAft>
                          <a:spcPts val="800"/>
                        </a:spcAft>
                        <a:tabLst>
                          <a:tab pos="1775460" algn="l"/>
                        </a:tabLst>
                      </a:pPr>
                      <a:r>
                        <a:rPr lang="en-IN" sz="1600" kern="100" dirty="0">
                          <a:effectLst/>
                        </a:rPr>
                        <a:t>AA</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tabLst>
                          <a:tab pos="1775460" algn="l"/>
                        </a:tabLst>
                      </a:pPr>
                      <a:r>
                        <a:rPr lang="en-IN" sz="1600" kern="100" dirty="0">
                          <a:effectLst/>
                        </a:rPr>
                        <a:t>490.22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tabLst>
                          <a:tab pos="1775460" algn="l"/>
                        </a:tabLst>
                      </a:pPr>
                      <a:r>
                        <a:rPr lang="en-IN" sz="1600" kern="100" dirty="0">
                          <a:effectLst/>
                        </a:rPr>
                        <a:t>439.39</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tabLst>
                          <a:tab pos="1775460" algn="l"/>
                        </a:tabLst>
                      </a:pPr>
                      <a:r>
                        <a:rPr lang="en-IN" sz="1600" kern="100" dirty="0">
                          <a:effectLst/>
                        </a:rPr>
                        <a:t>8.25</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58010692"/>
                  </a:ext>
                </a:extLst>
              </a:tr>
              <a:tr h="691814">
                <a:tc>
                  <a:txBody>
                    <a:bodyPr/>
                    <a:lstStyle/>
                    <a:p>
                      <a:pPr algn="ctr">
                        <a:lnSpc>
                          <a:spcPct val="107000"/>
                        </a:lnSpc>
                        <a:spcAft>
                          <a:spcPts val="800"/>
                        </a:spcAft>
                        <a:tabLst>
                          <a:tab pos="1775460" algn="l"/>
                        </a:tabLst>
                      </a:pPr>
                      <a:r>
                        <a:rPr lang="en-IN" sz="1600" kern="100" dirty="0">
                          <a:effectLst/>
                        </a:rPr>
                        <a:t>CA</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tabLst>
                          <a:tab pos="1775460" algn="l"/>
                        </a:tabLst>
                      </a:pPr>
                      <a:r>
                        <a:rPr lang="en-IN" sz="1600" kern="100" dirty="0">
                          <a:effectLst/>
                        </a:rPr>
                        <a:t>503.17</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tabLst>
                          <a:tab pos="1775460" algn="l"/>
                        </a:tabLst>
                      </a:pPr>
                      <a:r>
                        <a:rPr lang="en-IN" sz="1600" kern="100" dirty="0">
                          <a:effectLst/>
                        </a:rPr>
                        <a:t>462.17</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tabLst>
                          <a:tab pos="1775460" algn="l"/>
                        </a:tabLst>
                      </a:pPr>
                      <a:r>
                        <a:rPr lang="en-IN" sz="1600" kern="100" dirty="0">
                          <a:effectLst/>
                        </a:rPr>
                        <a:t>8.56</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87508752"/>
                  </a:ext>
                </a:extLst>
              </a:tr>
            </a:tbl>
          </a:graphicData>
        </a:graphic>
      </p:graphicFrame>
      <p:sp>
        <p:nvSpPr>
          <p:cNvPr id="11" name="Rectangle 1">
            <a:extLst>
              <a:ext uri="{FF2B5EF4-FFF2-40B4-BE49-F238E27FC236}">
                <a16:creationId xmlns:a16="http://schemas.microsoft.com/office/drawing/2014/main" id="{D7007834-5978-2119-D474-18B4CEB9F37A}"/>
              </a:ext>
            </a:extLst>
          </p:cNvPr>
          <p:cNvSpPr>
            <a:spLocks noChangeArrowheads="1"/>
          </p:cNvSpPr>
          <p:nvPr/>
        </p:nvSpPr>
        <p:spPr bwMode="auto">
          <a:xfrm>
            <a:off x="2141538" y="36210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74393698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idx="4294967295"/>
          </p:nvPr>
        </p:nvSpPr>
        <p:spPr bwMode="gray">
          <a:xfrm>
            <a:off x="695325" y="3175"/>
            <a:ext cx="10801350" cy="635945"/>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3600" b="0" i="0" u="none" baseline="0">
                <a:solidFill>
                  <a:schemeClr val="accent1"/>
                </a:solidFill>
                <a:latin typeface="Trebuchet MS" pitchFamily="34" charset="0"/>
                <a:sym typeface="Nobel-Book"/>
              </a:defRPr>
            </a:lvl1pPr>
          </a:lstStyle>
          <a:p>
            <a:pPr lvl="0" algn="ctr" eaLnBrk="1" hangingPunct="1"/>
            <a:r>
              <a:rPr lang="en-US" altLang="en-US" sz="3200" u="sng" dirty="0">
                <a:solidFill>
                  <a:srgbClr val="FF0000"/>
                </a:solidFill>
                <a:effectLst>
                  <a:outerShdw blurRad="38100" dist="38100" dir="2700000" algn="tl">
                    <a:srgbClr val="C0C0C0"/>
                  </a:outerShdw>
                </a:effectLst>
                <a:latin typeface="Roboto Medium"/>
                <a:ea typeface="Roboto Medium"/>
              </a:rPr>
              <a:t>LITERATURE SURVEY</a:t>
            </a:r>
          </a:p>
        </p:txBody>
      </p:sp>
      <p:sp>
        <p:nvSpPr>
          <p:cNvPr id="1048678" name="Slide Number Placeholder 3"/>
          <p:cNvSpPr txBox="1"/>
          <p:nvPr/>
        </p:nvSpPr>
        <p:spPr bwMode="gray">
          <a:xfrm>
            <a:off x="11366500" y="6096000"/>
            <a:ext cx="596900" cy="365125"/>
          </a:xfrm>
          <a:prstGeom prst="rect">
            <a:avLst/>
          </a:prstGeom>
          <a:noFill/>
          <a:ln>
            <a:noFill/>
          </a:ln>
        </p:spPr>
        <p:txBody>
          <a:bodyPr vert="horz" lIns="91440" tIns="45720" rIns="91440" bIns="45720" anchor="ctr"/>
          <a:lstStyle>
            <a:lvl1pPr marL="342900" indent="-342900" algn="l" rtl="0" eaLnBrk="0" fontAlgn="base" latinLnBrk="0" hangingPunct="0">
              <a:lnSpc>
                <a:spcPct val="100000"/>
              </a:lnSpc>
              <a:spcBef>
                <a:spcPts val="1000"/>
              </a:spcBef>
              <a:spcAft>
                <a:spcPct val="0"/>
              </a:spcAft>
              <a:buClr>
                <a:schemeClr val="accent1"/>
              </a:buClr>
              <a:buSzPct val="80000"/>
              <a:buFont typeface="Wingdings 3" pitchFamily="18" charset="2"/>
              <a:buChar char=""/>
              <a:defRPr sz="1800" b="0" i="0" u="none" baseline="0">
                <a:solidFill>
                  <a:srgbClr val="404040"/>
                </a:solidFill>
                <a:latin typeface="Trebuchet MS" pitchFamily="34" charset="0"/>
                <a:sym typeface="Nobel-Book"/>
              </a:defRPr>
            </a:lvl1pPr>
            <a:lvl2pPr marL="742950" indent="-285750" algn="l" rtl="0" eaLnBrk="0" fontAlgn="base" latinLnBrk="0" hangingPunct="0">
              <a:lnSpc>
                <a:spcPct val="100000"/>
              </a:lnSpc>
              <a:spcBef>
                <a:spcPts val="1000"/>
              </a:spcBef>
              <a:spcAft>
                <a:spcPct val="0"/>
              </a:spcAft>
              <a:buClr>
                <a:schemeClr val="accent1"/>
              </a:buClr>
              <a:buSzPct val="80000"/>
              <a:buFont typeface="Wingdings 3" pitchFamily="18" charset="2"/>
              <a:buChar char=""/>
              <a:defRPr sz="1600" b="0" i="0" u="none" baseline="0">
                <a:solidFill>
                  <a:srgbClr val="404040"/>
                </a:solidFill>
                <a:latin typeface="Trebuchet MS" pitchFamily="34" charset="0"/>
                <a:sym typeface="Nobel-Book"/>
              </a:defRPr>
            </a:lvl2pPr>
            <a:lvl3pPr marL="1143000" indent="-228600" algn="l" rtl="0" eaLnBrk="0" fontAlgn="base" latinLnBrk="0" hangingPunct="0">
              <a:lnSpc>
                <a:spcPct val="100000"/>
              </a:lnSpc>
              <a:spcBef>
                <a:spcPts val="1000"/>
              </a:spcBef>
              <a:spcAft>
                <a:spcPct val="0"/>
              </a:spcAft>
              <a:buClr>
                <a:schemeClr val="accent1"/>
              </a:buClr>
              <a:buSzPct val="80000"/>
              <a:buFont typeface="Wingdings 3" pitchFamily="18" charset="2"/>
              <a:buChar char=""/>
              <a:defRPr sz="1400" b="0" i="0" u="none" baseline="0">
                <a:solidFill>
                  <a:srgbClr val="404040"/>
                </a:solidFill>
                <a:latin typeface="Trebuchet MS" pitchFamily="34" charset="0"/>
                <a:sym typeface="Nobel-Book"/>
              </a:defRPr>
            </a:lvl3pPr>
            <a:lvl4pPr marL="1600200" indent="-228600" algn="l" rtl="0" eaLnBrk="0" fontAlgn="base" latinLnBrk="0" hangingPunct="0">
              <a:lnSpc>
                <a:spcPct val="100000"/>
              </a:lnSpc>
              <a:spcBef>
                <a:spcPts val="1000"/>
              </a:spcBef>
              <a:spcAft>
                <a:spcPct val="0"/>
              </a:spcAft>
              <a:buClr>
                <a:schemeClr val="accent1"/>
              </a:buClr>
              <a:buSzPct val="80000"/>
              <a:buFont typeface="Wingdings 3" pitchFamily="18" charset="2"/>
              <a:buChar char=""/>
              <a:defRPr sz="1200" b="0" i="0" u="none" baseline="0">
                <a:solidFill>
                  <a:srgbClr val="404040"/>
                </a:solidFill>
                <a:latin typeface="Trebuchet MS" pitchFamily="34" charset="0"/>
                <a:sym typeface="Nobel-Book"/>
              </a:defRPr>
            </a:lvl4pPr>
            <a:lvl5pPr marL="2057400" indent="-228600" algn="l" rtl="0" eaLnBrk="0" fontAlgn="base" latinLnBrk="0" hangingPunct="0">
              <a:lnSpc>
                <a:spcPct val="100000"/>
              </a:lnSpc>
              <a:spcBef>
                <a:spcPts val="1000"/>
              </a:spcBef>
              <a:spcAft>
                <a:spcPct val="0"/>
              </a:spcAft>
              <a:buClr>
                <a:schemeClr val="accent1"/>
              </a:buClr>
              <a:buSzPct val="80000"/>
              <a:buFont typeface="Wingdings 3" pitchFamily="18" charset="2"/>
              <a:buChar char=""/>
              <a:defRPr sz="1200" b="0" i="0" u="none" baseline="0">
                <a:solidFill>
                  <a:srgbClr val="404040"/>
                </a:solidFill>
                <a:latin typeface="Trebuchet MS" pitchFamily="34" charset="0"/>
                <a:sym typeface="Nobel-Book"/>
              </a:defRPr>
            </a:lvl5pPr>
          </a:lstStyle>
          <a:p>
            <a:pPr marL="0" lvl="0" indent="0" algn="ctr" eaLnBrk="1" hangingPunct="1">
              <a:spcBef>
                <a:spcPct val="0"/>
              </a:spcBef>
              <a:buSzPct val="100000"/>
              <a:buFontTx/>
              <a:buNone/>
            </a:pPr>
            <a:fld id="{566ABCEB-ACFC-4714-9973-3DA970169C29}" type="slidenum">
              <a:rPr lang="en-NZ" altLang="en-US" sz="900">
                <a:solidFill>
                  <a:schemeClr val="accent1"/>
                </a:solidFill>
                <a:latin typeface="Roboto Medium"/>
                <a:ea typeface="Roboto Medium"/>
              </a:rPr>
              <a:pPr marL="0" lvl="0" indent="0" algn="ctr" eaLnBrk="1" hangingPunct="1">
                <a:spcBef>
                  <a:spcPct val="0"/>
                </a:spcBef>
                <a:buSzPct val="100000"/>
                <a:buFontTx/>
                <a:buNone/>
              </a:pPr>
              <a:t>9</a:t>
            </a:fld>
            <a:endParaRPr lang="en-NZ" altLang="en-US" sz="900">
              <a:solidFill>
                <a:schemeClr val="accent1"/>
              </a:solidFill>
              <a:latin typeface="Roboto Medium"/>
              <a:ea typeface="Roboto Medium"/>
            </a:endParaRPr>
          </a:p>
        </p:txBody>
      </p:sp>
      <p:graphicFrame>
        <p:nvGraphicFramePr>
          <p:cNvPr id="4194307" name="Table 4194306"/>
          <p:cNvGraphicFramePr>
            <a:graphicFrameLocks/>
          </p:cNvGraphicFramePr>
          <p:nvPr>
            <p:extLst>
              <p:ext uri="{D42A27DB-BD31-4B8C-83A1-F6EECF244321}">
                <p14:modId xmlns:p14="http://schemas.microsoft.com/office/powerpoint/2010/main" val="3070013048"/>
              </p:ext>
            </p:extLst>
          </p:nvPr>
        </p:nvGraphicFramePr>
        <p:xfrm>
          <a:off x="623392" y="836712"/>
          <a:ext cx="10997108" cy="5279438"/>
        </p:xfrm>
        <a:graphic>
          <a:graphicData uri="http://schemas.openxmlformats.org/drawingml/2006/table">
            <a:tbl>
              <a:tblPr/>
              <a:tblGrid>
                <a:gridCol w="2047737">
                  <a:extLst>
                    <a:ext uri="{9D8B030D-6E8A-4147-A177-3AD203B41FA5}">
                      <a16:colId xmlns:a16="http://schemas.microsoft.com/office/drawing/2014/main" val="20000"/>
                    </a:ext>
                  </a:extLst>
                </a:gridCol>
                <a:gridCol w="8949371">
                  <a:extLst>
                    <a:ext uri="{9D8B030D-6E8A-4147-A177-3AD203B41FA5}">
                      <a16:colId xmlns:a16="http://schemas.microsoft.com/office/drawing/2014/main" val="20001"/>
                    </a:ext>
                  </a:extLst>
                </a:gridCol>
              </a:tblGrid>
              <a:tr h="687185">
                <a:tc>
                  <a:txBody>
                    <a:bodyPr/>
                    <a:lstStyle/>
                    <a:p>
                      <a:pPr lvl="0" algn="l" eaLnBrk="1" hangingPunct="1">
                        <a:lnSpc>
                          <a:spcPct val="100000"/>
                        </a:lnSpc>
                      </a:pPr>
                      <a:r>
                        <a:rPr lang="en-US" altLang="en-US" sz="2000" b="1">
                          <a:solidFill>
                            <a:schemeClr val="dk1"/>
                          </a:solidFill>
                          <a:latin typeface="Times New Roman" pitchFamily="18" charset="0"/>
                          <a:ea typeface="Times New Roman" pitchFamily="18" charset="0"/>
                        </a:rPr>
                        <a:t>Title</a:t>
                      </a:r>
                    </a:p>
                  </a:txBody>
                  <a:tcPr marT="45725" marB="45725">
                    <a:lnL w="12700" cap="flat" cmpd="sng">
                      <a:solidFill>
                        <a:srgbClr val="918655">
                          <a:alpha val="100000"/>
                        </a:srgbClr>
                      </a:solidFill>
                      <a:prstDash val="solid"/>
                      <a:round/>
                    </a:lnL>
                    <a:lnR w="12700" cap="flat" cmpd="sng">
                      <a:solidFill>
                        <a:srgbClr val="918655">
                          <a:alpha val="100000"/>
                        </a:srgbClr>
                      </a:solidFill>
                      <a:prstDash val="solid"/>
                      <a:round/>
                    </a:lnR>
                    <a:lnT w="12700" cap="flat" cmpd="sng">
                      <a:solidFill>
                        <a:srgbClr val="918655">
                          <a:alpha val="100000"/>
                        </a:srgbClr>
                      </a:solidFill>
                      <a:prstDash val="solid"/>
                      <a:round/>
                    </a:lnT>
                    <a:lnB w="25400" cap="flat" cmpd="sng">
                      <a:solidFill>
                        <a:srgbClr val="918655">
                          <a:alpha val="100000"/>
                        </a:srgbClr>
                      </a:solidFill>
                      <a:prstDash val="solid"/>
                      <a:round/>
                    </a:lnB>
                    <a:noFill/>
                  </a:tcPr>
                </a:tc>
                <a:tc>
                  <a:txBody>
                    <a:bodyPr/>
                    <a:lstStyle/>
                    <a:p>
                      <a:pPr lvl="0" algn="l" eaLnBrk="1" hangingPunct="1">
                        <a:lnSpc>
                          <a:spcPct val="100000"/>
                        </a:lnSpc>
                      </a:pPr>
                      <a:r>
                        <a:rPr lang="en-US" dirty="0">
                          <a:latin typeface="Times New Roman" panose="02020603050405020304" pitchFamily="18" charset="0"/>
                          <a:cs typeface="Times New Roman" panose="02020603050405020304" pitchFamily="18" charset="0"/>
                        </a:rPr>
                        <a:t>Microstructure and Properties of As-Cast and Heat-Treated 2017A </a:t>
                      </a:r>
                      <a:r>
                        <a:rPr lang="en-US" dirty="0" err="1">
                          <a:latin typeface="Times New Roman" panose="02020603050405020304" pitchFamily="18" charset="0"/>
                          <a:cs typeface="Times New Roman" panose="02020603050405020304" pitchFamily="18" charset="0"/>
                        </a:rPr>
                        <a:t>Aluminium</a:t>
                      </a:r>
                      <a:r>
                        <a:rPr lang="en-US" dirty="0">
                          <a:latin typeface="Times New Roman" panose="02020603050405020304" pitchFamily="18" charset="0"/>
                          <a:cs typeface="Times New Roman" panose="02020603050405020304" pitchFamily="18" charset="0"/>
                        </a:rPr>
                        <a:t> Alloy Obtained from Scrap Recycling.</a:t>
                      </a:r>
                      <a:endParaRPr lang="en-IN" altLang="en-US" sz="1800" b="0" dirty="0">
                        <a:solidFill>
                          <a:schemeClr val="dk1"/>
                        </a:solidFill>
                        <a:latin typeface="Times New Roman" panose="02020603050405020304" pitchFamily="18" charset="0"/>
                        <a:ea typeface="Times New Roman" pitchFamily="18" charset="0"/>
                        <a:cs typeface="Times New Roman" panose="02020603050405020304" pitchFamily="18" charset="0"/>
                      </a:endParaRPr>
                    </a:p>
                  </a:txBody>
                  <a:tcPr marT="45725" marB="45725">
                    <a:lnL w="12700" cap="flat" cmpd="sng">
                      <a:solidFill>
                        <a:srgbClr val="918655">
                          <a:alpha val="100000"/>
                        </a:srgbClr>
                      </a:solidFill>
                      <a:prstDash val="solid"/>
                      <a:round/>
                    </a:lnL>
                    <a:lnR w="12700" cap="flat" cmpd="sng">
                      <a:solidFill>
                        <a:srgbClr val="918655">
                          <a:alpha val="100000"/>
                        </a:srgbClr>
                      </a:solidFill>
                      <a:prstDash val="solid"/>
                      <a:round/>
                    </a:lnR>
                    <a:lnT w="12700" cap="flat" cmpd="sng">
                      <a:solidFill>
                        <a:srgbClr val="918655">
                          <a:alpha val="100000"/>
                        </a:srgbClr>
                      </a:solidFill>
                      <a:prstDash val="solid"/>
                      <a:round/>
                    </a:lnT>
                    <a:lnB w="25400" cap="flat" cmpd="sng">
                      <a:solidFill>
                        <a:srgbClr val="918655">
                          <a:alpha val="100000"/>
                        </a:srgbClr>
                      </a:solidFill>
                      <a:prstDash val="solid"/>
                      <a:round/>
                    </a:lnB>
                    <a:noFill/>
                  </a:tcPr>
                </a:tc>
                <a:extLst>
                  <a:ext uri="{0D108BD9-81ED-4DB2-BD59-A6C34878D82A}">
                    <a16:rowId xmlns:a16="http://schemas.microsoft.com/office/drawing/2014/main" val="10000"/>
                  </a:ext>
                </a:extLst>
              </a:tr>
              <a:tr h="687185">
                <a:tc>
                  <a:txBody>
                    <a:bodyPr/>
                    <a:lstStyle/>
                    <a:p>
                      <a:pPr lvl="0" algn="l" eaLnBrk="1" hangingPunct="1">
                        <a:lnSpc>
                          <a:spcPct val="100000"/>
                        </a:lnSpc>
                      </a:pPr>
                      <a:r>
                        <a:rPr lang="en-US" altLang="en-US" sz="2000" b="1">
                          <a:solidFill>
                            <a:schemeClr val="dk1"/>
                          </a:solidFill>
                          <a:latin typeface="Times New Roman" pitchFamily="18" charset="0"/>
                          <a:ea typeface="Times New Roman" pitchFamily="18" charset="0"/>
                        </a:rPr>
                        <a:t>Author</a:t>
                      </a:r>
                    </a:p>
                  </a:txBody>
                  <a:tcPr marT="45725" marB="45725">
                    <a:lnL w="12700" cap="flat" cmpd="sng">
                      <a:solidFill>
                        <a:srgbClr val="918655">
                          <a:alpha val="100000"/>
                        </a:srgbClr>
                      </a:solidFill>
                      <a:prstDash val="solid"/>
                      <a:round/>
                    </a:lnL>
                    <a:lnR w="12700" cap="flat" cmpd="sng">
                      <a:solidFill>
                        <a:srgbClr val="918655">
                          <a:alpha val="100000"/>
                        </a:srgbClr>
                      </a:solidFill>
                      <a:prstDash val="solid"/>
                      <a:round/>
                    </a:lnR>
                    <a:lnT w="25400" cap="flat" cmpd="sng">
                      <a:solidFill>
                        <a:srgbClr val="918655">
                          <a:alpha val="100000"/>
                        </a:srgbClr>
                      </a:solidFill>
                      <a:prstDash val="solid"/>
                      <a:round/>
                    </a:lnT>
                    <a:lnB w="12700" cap="flat" cmpd="sng">
                      <a:solidFill>
                        <a:srgbClr val="918655">
                          <a:alpha val="100000"/>
                        </a:srgbClr>
                      </a:solidFill>
                      <a:prstDash val="solid"/>
                      <a:round/>
                    </a:lnB>
                    <a:solidFill>
                      <a:srgbClr val="918655">
                        <a:alpha val="20000"/>
                      </a:srgbClr>
                    </a:solidFill>
                  </a:tcPr>
                </a:tc>
                <a:tc>
                  <a:txBody>
                    <a:bodyPr/>
                    <a:lstStyle/>
                    <a:p>
                      <a:pPr lvl="0" algn="l" eaLnBrk="1" hangingPunct="1">
                        <a:lnSpc>
                          <a:spcPct val="100000"/>
                        </a:lnSpc>
                      </a:pPr>
                      <a:r>
                        <a:rPr lang="pl-PL" dirty="0">
                          <a:latin typeface="Times New Roman" panose="02020603050405020304" pitchFamily="18" charset="0"/>
                          <a:cs typeface="Times New Roman" panose="02020603050405020304" pitchFamily="18" charset="0"/>
                        </a:rPr>
                        <a:t>Mr</a:t>
                      </a:r>
                      <a:r>
                        <a:rPr lang="en-US" dirty="0">
                          <a:latin typeface="Times New Roman" panose="02020603050405020304" pitchFamily="18" charset="0"/>
                          <a:cs typeface="Times New Roman" panose="02020603050405020304" pitchFamily="18" charset="0"/>
                        </a:rPr>
                        <a:t>o</a:t>
                      </a:r>
                      <a:r>
                        <a:rPr lang="pl-PL" dirty="0">
                          <a:latin typeface="Times New Roman" panose="02020603050405020304" pitchFamily="18" charset="0"/>
                          <a:cs typeface="Times New Roman" panose="02020603050405020304" pitchFamily="18" charset="0"/>
                        </a:rPr>
                        <a:t>wka-Nowotnik Grazyna, Kamil Gancarczy</a:t>
                      </a:r>
                      <a:r>
                        <a:rPr lang="en-US" dirty="0">
                          <a:latin typeface="Times New Roman" panose="02020603050405020304" pitchFamily="18" charset="0"/>
                          <a:cs typeface="Times New Roman" panose="02020603050405020304" pitchFamily="18" charset="0"/>
                        </a:rPr>
                        <a:t> </a:t>
                      </a:r>
                      <a:r>
                        <a:rPr lang="pl-PL" dirty="0">
                          <a:latin typeface="Times New Roman" panose="02020603050405020304" pitchFamily="18" charset="0"/>
                          <a:cs typeface="Times New Roman" panose="02020603050405020304" pitchFamily="18" charset="0"/>
                        </a:rPr>
                        <a:t>k, Andrzej Nowotnik</a:t>
                      </a:r>
                      <a:r>
                        <a:rPr lang="en-US" dirty="0">
                          <a:latin typeface="Times New Roman" panose="02020603050405020304" pitchFamily="18" charset="0"/>
                          <a:cs typeface="Times New Roman" panose="02020603050405020304" pitchFamily="18" charset="0"/>
                        </a:rPr>
                        <a:t>, </a:t>
                      </a:r>
                      <a:r>
                        <a:rPr lang="pl-PL" dirty="0">
                          <a:latin typeface="Times New Roman" panose="02020603050405020304" pitchFamily="18" charset="0"/>
                          <a:cs typeface="Times New Roman" panose="02020603050405020304" pitchFamily="18" charset="0"/>
                        </a:rPr>
                        <a:t>Kamil Dychton</a:t>
                      </a:r>
                      <a:r>
                        <a:rPr lang="en-US" dirty="0">
                          <a:latin typeface="Times New Roman" panose="02020603050405020304" pitchFamily="18" charset="0"/>
                          <a:cs typeface="Times New Roman" panose="02020603050405020304" pitchFamily="18" charset="0"/>
                        </a:rPr>
                        <a:t>,</a:t>
                      </a:r>
                      <a:r>
                        <a:rPr lang="pl-PL" dirty="0">
                          <a:latin typeface="Times New Roman" panose="02020603050405020304" pitchFamily="18" charset="0"/>
                          <a:cs typeface="Times New Roman" panose="02020603050405020304" pitchFamily="18" charset="0"/>
                        </a:rPr>
                        <a:t> and Grzegorz Boczkal</a:t>
                      </a:r>
                      <a:r>
                        <a:rPr lang="en-US" dirty="0">
                          <a:latin typeface="Times New Roman" panose="02020603050405020304" pitchFamily="18" charset="0"/>
                          <a:cs typeface="Times New Roman" panose="02020603050405020304" pitchFamily="18" charset="0"/>
                        </a:rPr>
                        <a:t>.</a:t>
                      </a:r>
                      <a:endParaRPr lang="en-IN" altLang="en-US" sz="1800" b="0" dirty="0">
                        <a:solidFill>
                          <a:schemeClr val="dk1"/>
                        </a:solidFill>
                        <a:latin typeface="Times New Roman" panose="02020603050405020304" pitchFamily="18" charset="0"/>
                        <a:ea typeface="Times New Roman" pitchFamily="18" charset="0"/>
                        <a:cs typeface="Times New Roman" panose="02020603050405020304" pitchFamily="18" charset="0"/>
                      </a:endParaRPr>
                    </a:p>
                  </a:txBody>
                  <a:tcPr marT="45725" marB="45725">
                    <a:lnL w="12700" cap="flat" cmpd="sng">
                      <a:solidFill>
                        <a:srgbClr val="918655">
                          <a:alpha val="100000"/>
                        </a:srgbClr>
                      </a:solidFill>
                      <a:prstDash val="solid"/>
                      <a:round/>
                    </a:lnL>
                    <a:lnR w="12700" cap="flat" cmpd="sng">
                      <a:solidFill>
                        <a:srgbClr val="918655">
                          <a:alpha val="100000"/>
                        </a:srgbClr>
                      </a:solidFill>
                      <a:prstDash val="solid"/>
                      <a:round/>
                    </a:lnR>
                    <a:lnT w="25400" cap="flat" cmpd="sng">
                      <a:solidFill>
                        <a:srgbClr val="918655">
                          <a:alpha val="100000"/>
                        </a:srgbClr>
                      </a:solidFill>
                      <a:prstDash val="solid"/>
                      <a:round/>
                    </a:lnT>
                    <a:lnB w="12700" cap="flat" cmpd="sng">
                      <a:solidFill>
                        <a:srgbClr val="918655">
                          <a:alpha val="100000"/>
                        </a:srgbClr>
                      </a:solidFill>
                      <a:prstDash val="solid"/>
                      <a:round/>
                    </a:lnB>
                    <a:solidFill>
                      <a:srgbClr val="918655">
                        <a:alpha val="20000"/>
                      </a:srgbClr>
                    </a:solidFill>
                  </a:tcPr>
                </a:tc>
                <a:extLst>
                  <a:ext uri="{0D108BD9-81ED-4DB2-BD59-A6C34878D82A}">
                    <a16:rowId xmlns:a16="http://schemas.microsoft.com/office/drawing/2014/main" val="10001"/>
                  </a:ext>
                </a:extLst>
              </a:tr>
              <a:tr h="1721974">
                <a:tc>
                  <a:txBody>
                    <a:bodyPr/>
                    <a:lstStyle/>
                    <a:p>
                      <a:pPr lvl="0" algn="l" eaLnBrk="1" hangingPunct="1">
                        <a:lnSpc>
                          <a:spcPct val="100000"/>
                        </a:lnSpc>
                      </a:pPr>
                      <a:r>
                        <a:rPr lang="en-US" altLang="en-US" sz="2000" b="1" dirty="0">
                          <a:solidFill>
                            <a:schemeClr val="dk1"/>
                          </a:solidFill>
                          <a:latin typeface="Times New Roman" pitchFamily="18" charset="0"/>
                          <a:ea typeface="Times New Roman" pitchFamily="18" charset="0"/>
                        </a:rPr>
                        <a:t>Objectives</a:t>
                      </a:r>
                    </a:p>
                  </a:txBody>
                  <a:tcPr marT="45725" marB="45725">
                    <a:lnL w="12700" cap="flat" cmpd="sng">
                      <a:solidFill>
                        <a:srgbClr val="918655">
                          <a:alpha val="100000"/>
                        </a:srgbClr>
                      </a:solidFill>
                      <a:prstDash val="solid"/>
                      <a:round/>
                    </a:lnL>
                    <a:lnR w="12700" cap="flat" cmpd="sng">
                      <a:solidFill>
                        <a:srgbClr val="918655">
                          <a:alpha val="100000"/>
                        </a:srgbClr>
                      </a:solidFill>
                      <a:prstDash val="solid"/>
                      <a:round/>
                    </a:lnR>
                    <a:lnT w="12700" cap="flat" cmpd="sng">
                      <a:solidFill>
                        <a:srgbClr val="918655">
                          <a:alpha val="100000"/>
                        </a:srgbClr>
                      </a:solidFill>
                      <a:prstDash val="solid"/>
                      <a:round/>
                    </a:lnT>
                    <a:lnB w="12700" cap="flat" cmpd="sng">
                      <a:solidFill>
                        <a:srgbClr val="918655">
                          <a:alpha val="100000"/>
                        </a:srgbClr>
                      </a:solidFill>
                      <a:prstDash val="solid"/>
                      <a:round/>
                    </a:lnB>
                    <a:noFill/>
                  </a:tcPr>
                </a:tc>
                <a:tc>
                  <a:txBody>
                    <a:bodyPr/>
                    <a:lstStyle/>
                    <a:p>
                      <a:pPr marL="285750" lvl="0" indent="-285750" algn="l" eaLnBrk="1" hangingPunct="1">
                        <a:lnSpc>
                          <a:spcPct val="100000"/>
                        </a:lnSpc>
                        <a:buFont typeface="Arial" panose="020B0604020202020204" pitchFamily="34" charset="0"/>
                        <a:buChar char="•"/>
                      </a:pPr>
                      <a:r>
                        <a:rPr lang="en-US" dirty="0"/>
                        <a:t>The commercial and post-production scrap from continuously casting is acquired through the casting process and recycling procedures, ensuring efficient utilization of resources and minimizing waste.</a:t>
                      </a:r>
                    </a:p>
                    <a:p>
                      <a:pPr marL="285750" lvl="0" indent="-285750" algn="l" eaLnBrk="1" hangingPunct="1">
                        <a:lnSpc>
                          <a:spcPct val="100000"/>
                        </a:lnSpc>
                        <a:buFont typeface="Arial" panose="020B0604020202020204" pitchFamily="34" charset="0"/>
                        <a:buChar char="•"/>
                      </a:pPr>
                      <a:r>
                        <a:rPr lang="en-US" dirty="0"/>
                        <a:t>The ingots from the recycling process underwent chemical composition analysis through </a:t>
                      </a:r>
                      <a:r>
                        <a:rPr lang="en-IN" dirty="0"/>
                        <a:t>light microscopy, scanning electron microscopy, electron dispersive spectroscopy.</a:t>
                      </a:r>
                      <a:endParaRPr lang="en-US" dirty="0"/>
                    </a:p>
                  </a:txBody>
                  <a:tcPr marT="45725" marB="45725">
                    <a:lnL w="12700" cap="flat" cmpd="sng">
                      <a:solidFill>
                        <a:srgbClr val="918655">
                          <a:alpha val="100000"/>
                        </a:srgbClr>
                      </a:solidFill>
                      <a:prstDash val="solid"/>
                      <a:round/>
                    </a:lnL>
                    <a:lnR w="12700" cap="flat" cmpd="sng">
                      <a:solidFill>
                        <a:srgbClr val="918655">
                          <a:alpha val="100000"/>
                        </a:srgbClr>
                      </a:solidFill>
                      <a:prstDash val="solid"/>
                      <a:round/>
                    </a:lnR>
                    <a:lnT w="12700" cap="flat" cmpd="sng">
                      <a:solidFill>
                        <a:srgbClr val="918655">
                          <a:alpha val="100000"/>
                        </a:srgbClr>
                      </a:solidFill>
                      <a:prstDash val="solid"/>
                      <a:round/>
                    </a:lnT>
                    <a:lnB w="12700" cap="flat" cmpd="sng">
                      <a:solidFill>
                        <a:srgbClr val="918655">
                          <a:alpha val="100000"/>
                        </a:srgbClr>
                      </a:solidFill>
                      <a:prstDash val="solid"/>
                      <a:round/>
                    </a:lnB>
                    <a:noFill/>
                  </a:tcPr>
                </a:tc>
                <a:extLst>
                  <a:ext uri="{0D108BD9-81ED-4DB2-BD59-A6C34878D82A}">
                    <a16:rowId xmlns:a16="http://schemas.microsoft.com/office/drawing/2014/main" val="10002"/>
                  </a:ext>
                </a:extLst>
              </a:tr>
              <a:tr h="2183094">
                <a:tc>
                  <a:txBody>
                    <a:bodyPr/>
                    <a:lstStyle/>
                    <a:p>
                      <a:pPr lvl="0" algn="l" eaLnBrk="1" hangingPunct="1">
                        <a:lnSpc>
                          <a:spcPct val="100000"/>
                        </a:lnSpc>
                      </a:pPr>
                      <a:r>
                        <a:rPr lang="en-US" altLang="en-US" sz="2000" b="1">
                          <a:solidFill>
                            <a:schemeClr val="dk1"/>
                          </a:solidFill>
                          <a:latin typeface="Times New Roman" pitchFamily="18" charset="0"/>
                          <a:ea typeface="Calibri" pitchFamily="34" charset="0"/>
                        </a:rPr>
                        <a:t>Outcomes</a:t>
                      </a:r>
                    </a:p>
                    <a:p>
                      <a:pPr lvl="0" algn="l" eaLnBrk="1" hangingPunct="1">
                        <a:lnSpc>
                          <a:spcPct val="100000"/>
                        </a:lnSpc>
                      </a:pPr>
                      <a:endParaRPr lang="en-IN" altLang="en-US">
                        <a:latin typeface="Trebuchet MS" pitchFamily="34" charset="0"/>
                      </a:endParaRPr>
                    </a:p>
                  </a:txBody>
                  <a:tcPr marT="45725" marB="45725">
                    <a:lnL w="12700" cap="flat" cmpd="sng">
                      <a:solidFill>
                        <a:srgbClr val="918655">
                          <a:alpha val="100000"/>
                        </a:srgbClr>
                      </a:solidFill>
                      <a:prstDash val="solid"/>
                      <a:round/>
                    </a:lnL>
                    <a:lnR w="12700" cap="flat" cmpd="sng">
                      <a:solidFill>
                        <a:srgbClr val="918655">
                          <a:alpha val="100000"/>
                        </a:srgbClr>
                      </a:solidFill>
                      <a:prstDash val="solid"/>
                      <a:round/>
                    </a:lnR>
                    <a:lnT w="12700" cap="flat" cmpd="sng">
                      <a:solidFill>
                        <a:srgbClr val="918655">
                          <a:alpha val="100000"/>
                        </a:srgbClr>
                      </a:solidFill>
                      <a:prstDash val="solid"/>
                      <a:round/>
                    </a:lnT>
                    <a:lnB w="12700" cap="flat" cmpd="sng">
                      <a:solidFill>
                        <a:srgbClr val="918655">
                          <a:alpha val="100000"/>
                        </a:srgbClr>
                      </a:solidFill>
                      <a:prstDash val="solid"/>
                      <a:round/>
                    </a:lnB>
                    <a:solidFill>
                      <a:srgbClr val="918655">
                        <a:alpha val="20000"/>
                      </a:srgbClr>
                    </a:solidFill>
                  </a:tcPr>
                </a:tc>
                <a:tc>
                  <a:txBody>
                    <a:bodyPr/>
                    <a:lstStyle/>
                    <a:p>
                      <a:pPr marL="285750" lvl="0" indent="-285750" algn="l" eaLnBrk="1" hangingPunct="1">
                        <a:lnSpc>
                          <a:spcPct val="100000"/>
                        </a:lnSpc>
                        <a:buChar char="•"/>
                      </a:pPr>
                      <a:r>
                        <a:rPr lang="en-US" altLang="en-US" sz="1800" b="0" dirty="0">
                          <a:solidFill>
                            <a:schemeClr val="dk1"/>
                          </a:solidFill>
                          <a:latin typeface="Times New Roman" pitchFamily="18" charset="0"/>
                          <a:ea typeface="Times New Roman" pitchFamily="18" charset="0"/>
                        </a:rPr>
                        <a:t>During the solution heat treatment process, primarily precipitates of intermetallic phases were identified based on the following As-Cast samples.</a:t>
                      </a:r>
                    </a:p>
                    <a:p>
                      <a:pPr marL="285750" lvl="0" indent="-285750" algn="l" eaLnBrk="1" hangingPunct="1">
                        <a:lnSpc>
                          <a:spcPct val="100000"/>
                        </a:lnSpc>
                        <a:buFont typeface="Arial" panose="020B0604020202020204" pitchFamily="34" charset="0"/>
                        <a:buChar char="•"/>
                      </a:pPr>
                      <a:r>
                        <a:rPr lang="en-US" altLang="en-US" sz="1800" b="0" dirty="0">
                          <a:solidFill>
                            <a:schemeClr val="dk1"/>
                          </a:solidFill>
                          <a:latin typeface="Times New Roman" pitchFamily="18" charset="0"/>
                          <a:ea typeface="Times New Roman" pitchFamily="18" charset="0"/>
                        </a:rPr>
                        <a:t>The outcomes of plastic properties of the 2017A alloy were determined following heat treatment at </a:t>
                      </a:r>
                      <a:r>
                        <a:rPr lang="en-US" dirty="0">
                          <a:latin typeface="Times New Roman" panose="02020603050405020304" pitchFamily="18" charset="0"/>
                          <a:cs typeface="Times New Roman" panose="02020603050405020304" pitchFamily="18" charset="0"/>
                        </a:rPr>
                        <a:t>510◦C and aging at 175◦C the hardness achieved was 150.3 HB, tensile strength of 450.5 MPA, and yield strength of 268.7 MPA, the table1 show in below. </a:t>
                      </a:r>
                      <a:endParaRPr lang="en-US" altLang="en-US" sz="1800" b="0" dirty="0">
                        <a:solidFill>
                          <a:schemeClr val="dk1"/>
                        </a:solidFill>
                        <a:latin typeface="Times New Roman" panose="02020603050405020304" pitchFamily="18" charset="0"/>
                        <a:ea typeface="Times New Roman" pitchFamily="18" charset="0"/>
                        <a:cs typeface="Times New Roman" panose="02020603050405020304" pitchFamily="18" charset="0"/>
                      </a:endParaRPr>
                    </a:p>
                  </a:txBody>
                  <a:tcPr marT="45725" marB="45725">
                    <a:lnL w="12700" cap="flat" cmpd="sng">
                      <a:solidFill>
                        <a:srgbClr val="918655">
                          <a:alpha val="100000"/>
                        </a:srgbClr>
                      </a:solidFill>
                      <a:prstDash val="solid"/>
                      <a:round/>
                    </a:lnL>
                    <a:lnR w="12700" cap="flat" cmpd="sng">
                      <a:solidFill>
                        <a:srgbClr val="918655">
                          <a:alpha val="100000"/>
                        </a:srgbClr>
                      </a:solidFill>
                      <a:prstDash val="solid"/>
                      <a:round/>
                    </a:lnR>
                    <a:lnT w="12700" cap="flat" cmpd="sng">
                      <a:solidFill>
                        <a:srgbClr val="918655">
                          <a:alpha val="100000"/>
                        </a:srgbClr>
                      </a:solidFill>
                      <a:prstDash val="solid"/>
                      <a:round/>
                    </a:lnT>
                    <a:lnB w="12700" cap="flat" cmpd="sng">
                      <a:solidFill>
                        <a:srgbClr val="918655">
                          <a:alpha val="100000"/>
                        </a:srgbClr>
                      </a:solidFill>
                      <a:prstDash val="solid"/>
                      <a:round/>
                    </a:lnB>
                    <a:solidFill>
                      <a:srgbClr val="918655">
                        <a:alpha val="20000"/>
                      </a:srgbClr>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theme1.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0082B2"/>
      </a:accent2>
      <a:accent3>
        <a:srgbClr val="FFFFFF"/>
      </a:accent3>
      <a:accent4>
        <a:srgbClr val="000000"/>
      </a:accent4>
      <a:accent5>
        <a:srgbClr val="B6CBE6"/>
      </a:accent5>
      <a:accent6>
        <a:srgbClr val="00749F"/>
      </a:accent6>
      <a:hlink>
        <a:srgbClr val="48367D"/>
      </a:hlink>
      <a:folHlink>
        <a:srgbClr val="A5A5A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E7E6E6"/>
        </a:dk2>
        <a:lt2>
          <a:srgbClr val="44546A"/>
        </a:lt2>
        <a:accent1>
          <a:srgbClr val="5B9BD5"/>
        </a:accent1>
        <a:accent2>
          <a:srgbClr val="0082B2"/>
        </a:accent2>
        <a:accent3>
          <a:srgbClr val="FFFFFF"/>
        </a:accent3>
        <a:accent4>
          <a:srgbClr val="000000"/>
        </a:accent4>
        <a:accent5>
          <a:srgbClr val="B6CBE6"/>
        </a:accent5>
        <a:accent6>
          <a:srgbClr val="00749F"/>
        </a:accent6>
        <a:hlink>
          <a:srgbClr val="48367D"/>
        </a:hlink>
        <a:folHlink>
          <a:srgbClr val="A5A5A5"/>
        </a:folHlink>
      </a:clrScheme>
    </a:extraClrScheme>
  </a:extraClrSchemeLst>
</a:theme>
</file>

<file path=ppt/theme/theme2.xml><?xml version="1.0" encoding="utf-8"?>
<a:theme xmlns:a="http://schemas.openxmlformats.org/drawingml/2006/main" name="Office 主题">
  <a:themeElements>
    <a:clrScheme name="Default Color Scheme">
      <a:dk1>
        <a:srgbClr val="000000"/>
      </a:dk1>
      <a:lt1>
        <a:srgbClr val="FFFFFF"/>
      </a:lt1>
      <a:dk2>
        <a:srgbClr val="EBEBEB"/>
      </a:dk2>
      <a:lt2>
        <a:srgbClr val="2C3C43"/>
      </a:lt2>
      <a:accent1>
        <a:srgbClr val="90C226"/>
      </a:accent1>
      <a:accent2>
        <a:srgbClr val="54A021"/>
      </a:accent2>
      <a:accent3>
        <a:srgbClr val="FFFFFF"/>
      </a:accent3>
      <a:accent4>
        <a:srgbClr val="000000"/>
      </a:accent4>
      <a:accent5>
        <a:srgbClr val="C7DDAB"/>
      </a:accent5>
      <a:accent6>
        <a:srgbClr val="4B8F1D"/>
      </a:accent6>
      <a:hlink>
        <a:srgbClr val="99CA3C"/>
      </a:hlink>
      <a:folHlink>
        <a:srgbClr val="B9D181"/>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EBEBEB"/>
        </a:dk2>
        <a:lt2>
          <a:srgbClr val="2C3C43"/>
        </a:lt2>
        <a:accent1>
          <a:srgbClr val="90C226"/>
        </a:accent1>
        <a:accent2>
          <a:srgbClr val="54A021"/>
        </a:accent2>
        <a:accent3>
          <a:srgbClr val="FFFFFF"/>
        </a:accent3>
        <a:accent4>
          <a:srgbClr val="000000"/>
        </a:accent4>
        <a:accent5>
          <a:srgbClr val="C7DDAB"/>
        </a:accent5>
        <a:accent6>
          <a:srgbClr val="4B8F1D"/>
        </a:accent6>
        <a:hlink>
          <a:srgbClr val="99CA3C"/>
        </a:hlink>
        <a:folHlink>
          <a:srgbClr val="B9D181"/>
        </a:folHlink>
      </a:clrScheme>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842</TotalTime>
  <Words>1750</Words>
  <Application>Microsoft Office PowerPoint</Application>
  <PresentationFormat>Widescreen</PresentationFormat>
  <Paragraphs>237</Paragraphs>
  <Slides>19</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19</vt:i4>
      </vt:variant>
    </vt:vector>
  </HeadingPairs>
  <TitlesOfParts>
    <vt:vector size="30" baseType="lpstr">
      <vt:lpstr>Arial</vt:lpstr>
      <vt:lpstr>Calibri</vt:lpstr>
      <vt:lpstr>Calibri Light</vt:lpstr>
      <vt:lpstr>Nobel-Book</vt:lpstr>
      <vt:lpstr>Roboto Medium</vt:lpstr>
      <vt:lpstr>Times New Roman</vt:lpstr>
      <vt:lpstr>Trebuchet MS</vt:lpstr>
      <vt:lpstr>Wingdings</vt:lpstr>
      <vt:lpstr>Wingdings 3</vt:lpstr>
      <vt:lpstr>Office 主题</vt:lpstr>
      <vt:lpstr>Office 主题</vt:lpstr>
      <vt:lpstr>Project Title: Study the Microstructure of Aluminium alloys(Al6061).</vt:lpstr>
      <vt:lpstr>OUTLINE</vt:lpstr>
      <vt:lpstr>INTRODUCTION</vt:lpstr>
      <vt:lpstr>INTRODUCTION</vt:lpstr>
      <vt:lpstr>PowerPoint Presentation</vt:lpstr>
      <vt:lpstr>PowerPoint Presentation</vt:lpstr>
      <vt:lpstr>LITERATURE SURVEY</vt:lpstr>
      <vt:lpstr>PowerPoint Presentation</vt:lpstr>
      <vt:lpstr>LITERATURE SURVEY</vt:lpstr>
      <vt:lpstr>PowerPoint Presentation</vt:lpstr>
      <vt:lpstr>PowerPoint Presentation</vt:lpstr>
      <vt:lpstr>PowerPoint Presentation</vt:lpstr>
      <vt:lpstr>RESEARCH GAP </vt:lpstr>
      <vt:lpstr>PowerPoint Presentation</vt:lpstr>
      <vt:lpstr>OBJECTIVES </vt:lpstr>
      <vt:lpstr>CONCLUSION </vt:lpstr>
      <vt:lpstr>PowerPoint Presentation</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REVA SWACHH CUBE (SPAT)</dc:title>
  <dc:creator>Admin</dc:creator>
  <cp:lastModifiedBy>Kushal B</cp:lastModifiedBy>
  <cp:revision>16</cp:revision>
  <dcterms:created xsi:type="dcterms:W3CDTF">2020-10-16T03:59:00Z</dcterms:created>
  <dcterms:modified xsi:type="dcterms:W3CDTF">2024-05-15T00:39:36Z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0x010100B60ADC236C7AC742BB0BFCA0FFECEA3A</vt:lpwstr>
  </property>
  <property fmtid="{D5CDD505-2E9C-101B-9397-08002B2CF9AE}" pid="3" name="KSOProductBuildVer">
    <vt:lpwstr>1033-11.2.0.9747</vt:lpwstr>
  </property>
  <property fmtid="{D5CDD505-2E9C-101B-9397-08002B2CF9AE}" pid="4" name="ICV">
    <vt:lpwstr>c9c1b264be5b4830917cfab29d7a0b7a</vt:lpwstr>
  </property>
</Properties>
</file>