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sldIdLst>
    <p:sldId id="256" r:id="rId2"/>
    <p:sldId id="258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6" r:id="rId12"/>
    <p:sldId id="287" r:id="rId13"/>
    <p:sldId id="294" r:id="rId14"/>
    <p:sldId id="288" r:id="rId15"/>
    <p:sldId id="289" r:id="rId16"/>
    <p:sldId id="290" r:id="rId17"/>
    <p:sldId id="293" r:id="rId18"/>
    <p:sldId id="291" r:id="rId19"/>
    <p:sldId id="292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7F021-B523-425E-8257-71BFED8B7C48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AFA87520-F389-4DAF-BF1B-4E3EC56D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288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7F021-B523-425E-8257-71BFED8B7C48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87520-F389-4DAF-BF1B-4E3EC56D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4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7F021-B523-425E-8257-71BFED8B7C48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87520-F389-4DAF-BF1B-4E3EC56D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631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7F021-B523-425E-8257-71BFED8B7C48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87520-F389-4DAF-BF1B-4E3EC56D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74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0A7F021-B523-425E-8257-71BFED8B7C48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AFA87520-F389-4DAF-BF1B-4E3EC56D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31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7F021-B523-425E-8257-71BFED8B7C48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87520-F389-4DAF-BF1B-4E3EC56D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62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7F021-B523-425E-8257-71BFED8B7C48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87520-F389-4DAF-BF1B-4E3EC56D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39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0A7F021-B523-425E-8257-71BFED8B7C48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87520-F389-4DAF-BF1B-4E3EC56D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68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7F021-B523-425E-8257-71BFED8B7C48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87520-F389-4DAF-BF1B-4E3EC56D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638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7F021-B523-425E-8257-71BFED8B7C48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87520-F389-4DAF-BF1B-4E3EC56D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929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7F021-B523-425E-8257-71BFED8B7C48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87520-F389-4DAF-BF1B-4E3EC56D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38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0A7F021-B523-425E-8257-71BFED8B7C48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AFA87520-F389-4DAF-BF1B-4E3EC56D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5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Dockers &amp; </a:t>
            </a:r>
            <a:r>
              <a:rPr lang="en-US" dirty="0" err="1" smtClean="0"/>
              <a:t>Kubernetes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Volumes and Networks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2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volumes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Usage:</a:t>
            </a:r>
          </a:p>
          <a:p>
            <a:pPr marL="0" indent="0" algn="ctr">
              <a:buNone/>
            </a:pPr>
            <a:r>
              <a:rPr lang="en-US" b="1" dirty="0" smtClean="0"/>
              <a:t> </a:t>
            </a:r>
            <a:r>
              <a:rPr lang="en-US" b="1" dirty="0" err="1"/>
              <a:t>docker</a:t>
            </a:r>
            <a:r>
              <a:rPr lang="en-US" b="1" dirty="0"/>
              <a:t> volume create my-</a:t>
            </a:r>
            <a:r>
              <a:rPr lang="en-US" b="1" dirty="0" err="1"/>
              <a:t>vol</a:t>
            </a:r>
            <a:endParaRPr lang="en-US" b="1" dirty="0"/>
          </a:p>
          <a:p>
            <a:pPr marL="0" indent="0" algn="ctr">
              <a:buNone/>
            </a:pPr>
            <a:r>
              <a:rPr lang="en-US" b="1" dirty="0" smtClean="0"/>
              <a:t> </a:t>
            </a:r>
            <a:r>
              <a:rPr lang="en-US" b="1" dirty="0" err="1"/>
              <a:t>docker</a:t>
            </a:r>
            <a:r>
              <a:rPr lang="en-US" b="1" dirty="0"/>
              <a:t> volume </a:t>
            </a:r>
            <a:r>
              <a:rPr lang="en-US" b="1" dirty="0" err="1"/>
              <a:t>ls</a:t>
            </a:r>
            <a:endParaRPr lang="en-US" b="1" dirty="0"/>
          </a:p>
          <a:p>
            <a:pPr marL="0" indent="0" algn="ctr">
              <a:buNone/>
            </a:pPr>
            <a:r>
              <a:rPr lang="en-US" b="1" dirty="0" err="1" smtClean="0"/>
              <a:t>docker</a:t>
            </a:r>
            <a:r>
              <a:rPr lang="en-US" b="1" dirty="0" smtClean="0"/>
              <a:t> </a:t>
            </a:r>
            <a:r>
              <a:rPr lang="en-US" b="1" dirty="0"/>
              <a:t>run -d --name </a:t>
            </a:r>
            <a:r>
              <a:rPr lang="en-US" b="1" dirty="0" err="1"/>
              <a:t>devtest</a:t>
            </a:r>
            <a:r>
              <a:rPr lang="en-US" b="1" dirty="0"/>
              <a:t> </a:t>
            </a:r>
            <a:r>
              <a:rPr lang="en-US" b="1" dirty="0" smtClean="0"/>
              <a:t>--mount source=myvol2</a:t>
            </a:r>
            <a:r>
              <a:rPr lang="en-US" b="1" dirty="0"/>
              <a:t>, target=/app </a:t>
            </a:r>
            <a:r>
              <a:rPr lang="en-US" b="1" dirty="0" err="1"/>
              <a:t>nginx:latest</a:t>
            </a:r>
            <a:endParaRPr lang="en-US" b="1" dirty="0"/>
          </a:p>
          <a:p>
            <a:pPr marL="0" indent="0" algn="ctr">
              <a:buNone/>
            </a:pPr>
            <a:r>
              <a:rPr lang="en-US" b="1" dirty="0" err="1" smtClean="0"/>
              <a:t>docker</a:t>
            </a:r>
            <a:r>
              <a:rPr lang="en-US" b="1" dirty="0" smtClean="0"/>
              <a:t> </a:t>
            </a:r>
            <a:r>
              <a:rPr lang="en-US" b="1" dirty="0"/>
              <a:t>run -d --name </a:t>
            </a:r>
            <a:r>
              <a:rPr lang="en-US" b="1" dirty="0" err="1"/>
              <a:t>devtest</a:t>
            </a:r>
            <a:r>
              <a:rPr lang="en-US" b="1" dirty="0"/>
              <a:t> -v myvol2:/</a:t>
            </a:r>
            <a:r>
              <a:rPr lang="en-US" b="1" dirty="0" smtClean="0"/>
              <a:t>app </a:t>
            </a:r>
            <a:r>
              <a:rPr lang="en-US" b="1" dirty="0" err="1" smtClean="0"/>
              <a:t>nginx:latest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6175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</a:t>
            </a:r>
            <a:r>
              <a:rPr lang="en-US" dirty="0"/>
              <a:t>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Docker’s</a:t>
            </a:r>
            <a:r>
              <a:rPr lang="en-US" dirty="0"/>
              <a:t> networking subsystem is pluggable, </a:t>
            </a:r>
            <a:r>
              <a:rPr lang="en-US" dirty="0" smtClean="0"/>
              <a:t>using drivers</a:t>
            </a:r>
            <a:r>
              <a:rPr lang="en-US" dirty="0"/>
              <a:t>. Inbuilt networks that comes with </a:t>
            </a:r>
            <a:r>
              <a:rPr lang="en-US" dirty="0" err="1"/>
              <a:t>Docker</a:t>
            </a:r>
            <a:r>
              <a:rPr lang="en-US" dirty="0"/>
              <a:t> are: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Bridge </a:t>
            </a:r>
            <a:r>
              <a:rPr lang="en-US" dirty="0"/>
              <a:t>: used when your applications run in </a:t>
            </a:r>
            <a:r>
              <a:rPr lang="en-US" dirty="0" smtClean="0"/>
              <a:t>standalone containers </a:t>
            </a:r>
            <a:r>
              <a:rPr lang="en-US" dirty="0"/>
              <a:t>that need to communicate.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host</a:t>
            </a:r>
            <a:r>
              <a:rPr lang="en-US" dirty="0"/>
              <a:t>: used to remove network isolation between </a:t>
            </a:r>
            <a:r>
              <a:rPr lang="en-US" dirty="0" smtClean="0"/>
              <a:t>the container </a:t>
            </a:r>
            <a:r>
              <a:rPr lang="en-US" dirty="0"/>
              <a:t>and the </a:t>
            </a:r>
            <a:r>
              <a:rPr lang="en-US" dirty="0" err="1"/>
              <a:t>Docker</a:t>
            </a:r>
            <a:r>
              <a:rPr lang="en-US" dirty="0"/>
              <a:t> host.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overlay</a:t>
            </a:r>
            <a:r>
              <a:rPr lang="en-US" dirty="0"/>
              <a:t>: used to connect multiple </a:t>
            </a:r>
            <a:r>
              <a:rPr lang="en-US" dirty="0" err="1" smtClean="0"/>
              <a:t>Docker</a:t>
            </a:r>
            <a:r>
              <a:rPr lang="en-US" dirty="0" smtClean="0"/>
              <a:t> daemons together.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none: to isolate the containers from external communication.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4280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Bridge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When we start </a:t>
            </a:r>
            <a:r>
              <a:rPr lang="en-US" dirty="0" err="1"/>
              <a:t>Docker</a:t>
            </a:r>
            <a:r>
              <a:rPr lang="en-US" dirty="0"/>
              <a:t> daemon, it creates a </a:t>
            </a:r>
            <a:r>
              <a:rPr lang="en-US" dirty="0" smtClean="0"/>
              <a:t>default bridge </a:t>
            </a:r>
            <a:r>
              <a:rPr lang="en-US" dirty="0"/>
              <a:t>network called bridge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We </a:t>
            </a:r>
            <a:r>
              <a:rPr lang="en-US" dirty="0"/>
              <a:t>can modify DOCKER_OPTS in </a:t>
            </a:r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smtClean="0"/>
              <a:t>configuration file </a:t>
            </a:r>
            <a:r>
              <a:rPr lang="en-US" dirty="0"/>
              <a:t>to specify that daemon should use the </a:t>
            </a:r>
            <a:r>
              <a:rPr lang="en-US" dirty="0" smtClean="0"/>
              <a:t>other network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To </a:t>
            </a:r>
            <a:r>
              <a:rPr lang="en-US" dirty="0"/>
              <a:t>create a bridge network</a:t>
            </a:r>
          </a:p>
          <a:p>
            <a:pPr marL="0" indent="0" algn="ctr">
              <a:buNone/>
            </a:pPr>
            <a:r>
              <a:rPr lang="en-US" b="1" dirty="0" err="1"/>
              <a:t>docker</a:t>
            </a:r>
            <a:r>
              <a:rPr lang="en-US" b="1" dirty="0"/>
              <a:t> network create --driver bridge alpine-net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To </a:t>
            </a:r>
            <a:r>
              <a:rPr lang="en-US" dirty="0"/>
              <a:t>connect a container to a network on run,</a:t>
            </a:r>
          </a:p>
          <a:p>
            <a:pPr marL="0" indent="0" algn="ctr">
              <a:buNone/>
            </a:pPr>
            <a:r>
              <a:rPr lang="en-US" b="1" dirty="0" err="1"/>
              <a:t>docker</a:t>
            </a:r>
            <a:r>
              <a:rPr lang="en-US" b="1" dirty="0"/>
              <a:t> run --name </a:t>
            </a:r>
            <a:r>
              <a:rPr lang="en-US" b="1" dirty="0" err="1"/>
              <a:t>my_container</a:t>
            </a:r>
            <a:r>
              <a:rPr lang="en-US" b="1" dirty="0"/>
              <a:t> --network alpine-net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7533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167" y="304800"/>
            <a:ext cx="6932755" cy="6464164"/>
          </a:xfrm>
        </p:spPr>
      </p:pic>
    </p:spTree>
    <p:extLst>
      <p:ext uri="{BB962C8B-B14F-4D97-AF65-F5344CB8AC3E}">
        <p14:creationId xmlns:p14="http://schemas.microsoft.com/office/powerpoint/2010/main" val="1273964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this network, the container’s network stack is </a:t>
            </a:r>
            <a:r>
              <a:rPr lang="en-US" dirty="0" smtClean="0"/>
              <a:t>not isolated </a:t>
            </a:r>
            <a:r>
              <a:rPr lang="en-US" dirty="0"/>
              <a:t>from the </a:t>
            </a:r>
            <a:r>
              <a:rPr lang="en-US" dirty="0" err="1"/>
              <a:t>Docker</a:t>
            </a:r>
            <a:r>
              <a:rPr lang="en-US" dirty="0"/>
              <a:t> host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container does not get its own </a:t>
            </a:r>
            <a:r>
              <a:rPr lang="en-US" dirty="0" smtClean="0"/>
              <a:t>IP-address allocated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Useful </a:t>
            </a:r>
            <a:r>
              <a:rPr lang="en-US" dirty="0"/>
              <a:t>to optimize performance, and in </a:t>
            </a:r>
            <a:r>
              <a:rPr lang="en-US" dirty="0" smtClean="0"/>
              <a:t>situations where </a:t>
            </a:r>
            <a:r>
              <a:rPr lang="en-US" dirty="0"/>
              <a:t>a container needs to handle a large range </a:t>
            </a:r>
            <a:r>
              <a:rPr lang="en-US" dirty="0" smtClean="0"/>
              <a:t>of ports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Host </a:t>
            </a:r>
            <a:r>
              <a:rPr lang="en-US" dirty="0"/>
              <a:t>networking driver only works on Linux hosts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To </a:t>
            </a:r>
            <a:r>
              <a:rPr lang="en-US" dirty="0"/>
              <a:t>add a container to host network,</a:t>
            </a:r>
          </a:p>
          <a:p>
            <a:pPr marL="0" indent="0" algn="ctr">
              <a:buNone/>
            </a:pPr>
            <a:r>
              <a:rPr lang="en-US" b="1" dirty="0" err="1"/>
              <a:t>docker</a:t>
            </a:r>
            <a:r>
              <a:rPr lang="en-US" b="1" dirty="0"/>
              <a:t> run -</a:t>
            </a:r>
            <a:r>
              <a:rPr lang="en-US" b="1" dirty="0" err="1"/>
              <a:t>dit</a:t>
            </a:r>
            <a:r>
              <a:rPr lang="en-US" b="1" dirty="0"/>
              <a:t> --name </a:t>
            </a:r>
            <a:r>
              <a:rPr lang="en-US" b="1" dirty="0" err="1"/>
              <a:t>my_alpine</a:t>
            </a:r>
            <a:r>
              <a:rPr lang="en-US" b="1" dirty="0"/>
              <a:t> –network host alpine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6479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Containers are not attached to any network and </a:t>
            </a:r>
            <a:r>
              <a:rPr lang="en-US" dirty="0" smtClean="0"/>
              <a:t>do not </a:t>
            </a:r>
            <a:r>
              <a:rPr lang="en-US" dirty="0"/>
              <a:t>have any access to the external network or </a:t>
            </a:r>
            <a:r>
              <a:rPr lang="en-US" dirty="0" smtClean="0"/>
              <a:t>other containers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Container </a:t>
            </a:r>
            <a:r>
              <a:rPr lang="en-US" dirty="0"/>
              <a:t>lacks an external network interface. </a:t>
            </a:r>
            <a:r>
              <a:rPr lang="en-US" dirty="0" smtClean="0"/>
              <a:t>It does</a:t>
            </a:r>
            <a:r>
              <a:rPr lang="en-US" dirty="0"/>
              <a:t>, however, receive a loopback interface.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Useful </a:t>
            </a:r>
            <a:r>
              <a:rPr lang="en-US" dirty="0"/>
              <a:t>in case of testing containers, staging </a:t>
            </a:r>
            <a:r>
              <a:rPr lang="en-US" dirty="0" smtClean="0"/>
              <a:t>a container </a:t>
            </a:r>
            <a:r>
              <a:rPr lang="en-US" dirty="0"/>
              <a:t>for a later network connection, and also </a:t>
            </a:r>
            <a:r>
              <a:rPr lang="en-US" dirty="0" smtClean="0"/>
              <a:t>for containers </a:t>
            </a:r>
            <a:r>
              <a:rPr lang="en-US" dirty="0"/>
              <a:t>with no need for external communication.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To </a:t>
            </a:r>
            <a:r>
              <a:rPr lang="en-US" dirty="0"/>
              <a:t>disable the networking stack on container</a:t>
            </a:r>
          </a:p>
          <a:p>
            <a:pPr marL="0" indent="0" algn="ctr">
              <a:buNone/>
            </a:pPr>
            <a:r>
              <a:rPr lang="en-US" b="1" dirty="0" err="1"/>
              <a:t>docker</a:t>
            </a:r>
            <a:r>
              <a:rPr lang="en-US" b="1" dirty="0"/>
              <a:t> run -</a:t>
            </a:r>
            <a:r>
              <a:rPr lang="en-US" b="1" dirty="0" err="1"/>
              <a:t>dit</a:t>
            </a:r>
            <a:r>
              <a:rPr lang="en-US" b="1" dirty="0"/>
              <a:t> --network none --name no-net-alpine</a:t>
            </a:r>
          </a:p>
          <a:p>
            <a:pPr marL="0" indent="0" algn="ctr">
              <a:buNone/>
            </a:pPr>
            <a:r>
              <a:rPr lang="en-US" b="1" dirty="0" err="1"/>
              <a:t>alpine:latest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9158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Overlay network is used to connect the containers on multiple </a:t>
            </a:r>
            <a:r>
              <a:rPr lang="en-US" dirty="0" err="1" smtClean="0"/>
              <a:t>docker</a:t>
            </a:r>
            <a:r>
              <a:rPr lang="en-US" dirty="0" smtClean="0"/>
              <a:t> daemon hosts.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To create a overlay network:</a:t>
            </a:r>
            <a:endParaRPr lang="en-US" dirty="0"/>
          </a:p>
          <a:p>
            <a:pPr marL="0" indent="0" algn="ctr">
              <a:buNone/>
            </a:pPr>
            <a:r>
              <a:rPr lang="en-US" b="1" dirty="0" err="1"/>
              <a:t>docker</a:t>
            </a:r>
            <a:r>
              <a:rPr lang="en-US" b="1" dirty="0"/>
              <a:t> network create --driver=overlay --attachable </a:t>
            </a:r>
            <a:r>
              <a:rPr lang="en-US" b="1" dirty="0" smtClean="0"/>
              <a:t>test-net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To connect a container to the overlay network:</a:t>
            </a:r>
          </a:p>
          <a:p>
            <a:pPr marL="0" indent="0" algn="ctr">
              <a:buNone/>
            </a:pPr>
            <a:r>
              <a:rPr lang="en-US" b="1" dirty="0" err="1"/>
              <a:t>docker</a:t>
            </a:r>
            <a:r>
              <a:rPr lang="en-US" b="1" dirty="0"/>
              <a:t> run -</a:t>
            </a:r>
            <a:r>
              <a:rPr lang="en-US" b="1" dirty="0" err="1"/>
              <a:t>dit</a:t>
            </a:r>
            <a:r>
              <a:rPr lang="en-US" b="1" dirty="0"/>
              <a:t> --name nginx1 --network test-net -p 80:80 </a:t>
            </a:r>
            <a:r>
              <a:rPr lang="en-US" b="1" dirty="0" err="1"/>
              <a:t>nginx</a:t>
            </a:r>
            <a:r>
              <a:rPr lang="en-US" b="1" dirty="0"/>
              <a:t>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5621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98" y="187570"/>
            <a:ext cx="8581509" cy="5882462"/>
          </a:xfrm>
        </p:spPr>
      </p:pic>
    </p:spTree>
    <p:extLst>
      <p:ext uri="{BB962C8B-B14F-4D97-AF65-F5344CB8AC3E}">
        <p14:creationId xmlns:p14="http://schemas.microsoft.com/office/powerpoint/2010/main" val="966491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User-defined bridge networks are best when you need multiple containers to communicate on the same </a:t>
            </a:r>
            <a:r>
              <a:rPr lang="en-US" dirty="0" err="1"/>
              <a:t>Docker</a:t>
            </a:r>
            <a:r>
              <a:rPr lang="en-US" dirty="0"/>
              <a:t> host.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Host networks are best when the network stack should not be isolated from the </a:t>
            </a:r>
            <a:r>
              <a:rPr lang="en-US" dirty="0" err="1"/>
              <a:t>Docker</a:t>
            </a:r>
            <a:r>
              <a:rPr lang="en-US" dirty="0"/>
              <a:t> host, but you want other aspects of the container to be isolated.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Overlay networks are best when you need containers running on different </a:t>
            </a:r>
            <a:r>
              <a:rPr lang="en-US" dirty="0" err="1"/>
              <a:t>Docker</a:t>
            </a:r>
            <a:r>
              <a:rPr lang="en-US" dirty="0"/>
              <a:t> hosts to communicate, or when multiple applications work together using swarm services.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Third-party network plugins allow you to </a:t>
            </a:r>
            <a:r>
              <a:rPr lang="en-US" dirty="0" smtClean="0"/>
              <a:t>integrate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/>
              <a:t>with specialized network stacks</a:t>
            </a:r>
            <a:r>
              <a:rPr lang="en-US" dirty="0" smtClean="0"/>
              <a:t>.  Various </a:t>
            </a:r>
            <a:r>
              <a:rPr lang="en-US" dirty="0"/>
              <a:t>third party plugins available are</a:t>
            </a:r>
            <a:r>
              <a:rPr lang="en-US" dirty="0" smtClean="0"/>
              <a:t>: Calico, Weave, Cilium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20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https://docs.docker.com/network</a:t>
            </a:r>
            <a:r>
              <a:rPr lang="en-US" dirty="0" smtClean="0"/>
              <a:t>/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https://docs.docker.com/storage/volumes/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Katacoda</a:t>
            </a:r>
            <a:r>
              <a:rPr lang="en-US" dirty="0" smtClean="0"/>
              <a:t> </a:t>
            </a:r>
            <a:r>
              <a:rPr lang="en-US" dirty="0"/>
              <a:t>courses related to </a:t>
            </a:r>
            <a:r>
              <a:rPr lang="en-US" dirty="0" err="1"/>
              <a:t>docker</a:t>
            </a:r>
            <a:r>
              <a:rPr lang="en-US" dirty="0"/>
              <a:t> networks: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https://www.katacoda.com/courses/docker/5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smtClean="0"/>
              <a:t>www.katacoda.com/courses/docker/networking-intro</a:t>
            </a:r>
          </a:p>
          <a:p>
            <a:pPr marL="0" indent="0">
              <a:buNone/>
            </a:pPr>
            <a:r>
              <a:rPr lang="en-US" dirty="0" err="1"/>
              <a:t>Katacoda</a:t>
            </a:r>
            <a:r>
              <a:rPr lang="en-US" dirty="0"/>
              <a:t> courses related to </a:t>
            </a:r>
            <a:r>
              <a:rPr lang="en-US" dirty="0" err="1"/>
              <a:t>docker</a:t>
            </a:r>
            <a:r>
              <a:rPr lang="en-US" dirty="0"/>
              <a:t> volumes: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smtClean="0"/>
              <a:t>www.katacoda.com/courses/docker/persisting-data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https</a:t>
            </a:r>
            <a:r>
              <a:rPr lang="en-US" dirty="0"/>
              <a:t>://www.katacoda.com/courses/docker/8</a:t>
            </a:r>
          </a:p>
        </p:txBody>
      </p:sp>
    </p:spTree>
    <p:extLst>
      <p:ext uri="{BB962C8B-B14F-4D97-AF65-F5344CB8AC3E}">
        <p14:creationId xmlns:p14="http://schemas.microsoft.com/office/powerpoint/2010/main" val="257261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Session </a:t>
            </a:r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Need for </a:t>
            </a:r>
            <a:r>
              <a:rPr lang="en-US" dirty="0" err="1"/>
              <a:t>Docker</a:t>
            </a:r>
            <a:r>
              <a:rPr lang="en-US" dirty="0"/>
              <a:t> storage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Types of Storage in </a:t>
            </a:r>
            <a:r>
              <a:rPr lang="en-US" dirty="0" err="1"/>
              <a:t>Docker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Volumes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Bind Mount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/>
              <a:t>Tmpfs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How to create containers with all the </a:t>
            </a:r>
            <a:r>
              <a:rPr lang="en-US" dirty="0" smtClean="0"/>
              <a:t>above storage options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Options </a:t>
            </a:r>
            <a:r>
              <a:rPr lang="en-US" dirty="0"/>
              <a:t>of </a:t>
            </a:r>
            <a:r>
              <a:rPr lang="en-US" dirty="0" err="1" smtClean="0"/>
              <a:t>Docker</a:t>
            </a:r>
            <a:r>
              <a:rPr lang="en-US" dirty="0" smtClean="0"/>
              <a:t> networks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How </a:t>
            </a:r>
            <a:r>
              <a:rPr lang="en-US" dirty="0"/>
              <a:t>to configure the container to use </a:t>
            </a:r>
            <a:r>
              <a:rPr lang="en-US" dirty="0" smtClean="0"/>
              <a:t>various network </a:t>
            </a:r>
            <a:r>
              <a:rPr lang="en-US" dirty="0"/>
              <a:t>plugins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How </a:t>
            </a:r>
            <a:r>
              <a:rPr lang="en-US" dirty="0"/>
              <a:t>to connect a running container to a </a:t>
            </a:r>
            <a:r>
              <a:rPr lang="en-US" dirty="0" smtClean="0"/>
              <a:t>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91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sz="405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0854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any data is created inside a particular container, it </a:t>
            </a:r>
            <a:r>
              <a:rPr lang="en-US" dirty="0" smtClean="0"/>
              <a:t>is going </a:t>
            </a:r>
            <a:r>
              <a:rPr lang="en-US" dirty="0"/>
              <a:t>to be stored in the R/W layer of </a:t>
            </a:r>
            <a:r>
              <a:rPr lang="en-US" dirty="0" smtClean="0"/>
              <a:t>the container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As </a:t>
            </a:r>
            <a:r>
              <a:rPr lang="en-US" dirty="0"/>
              <a:t>long as the container is not deleted, data is there.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But if the container is deleted then all the data it </a:t>
            </a:r>
            <a:r>
              <a:rPr lang="en-US" dirty="0" smtClean="0"/>
              <a:t>is holding </a:t>
            </a:r>
            <a:r>
              <a:rPr lang="en-US" dirty="0"/>
              <a:t>is going to be deleted.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To deploy a </a:t>
            </a:r>
            <a:r>
              <a:rPr lang="en-US" dirty="0" err="1"/>
              <a:t>stateful</a:t>
            </a:r>
            <a:r>
              <a:rPr lang="en-US" dirty="0"/>
              <a:t> application, the data </a:t>
            </a:r>
            <a:r>
              <a:rPr lang="en-US" dirty="0" smtClean="0"/>
              <a:t>should persist </a:t>
            </a:r>
            <a:r>
              <a:rPr lang="en-US" dirty="0"/>
              <a:t>beyond the life of a container which can </a:t>
            </a:r>
            <a:r>
              <a:rPr lang="en-US" dirty="0" smtClean="0"/>
              <a:t>be achieved </a:t>
            </a:r>
            <a:r>
              <a:rPr lang="en-US" dirty="0"/>
              <a:t>using storage.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7411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tmpfs</a:t>
            </a:r>
            <a:r>
              <a:rPr lang="en-US" dirty="0"/>
              <a:t> mounts are stored in the host system’s memory </a:t>
            </a:r>
            <a:r>
              <a:rPr lang="en-US" dirty="0" smtClean="0"/>
              <a:t>only, and </a:t>
            </a:r>
            <a:r>
              <a:rPr lang="en-US" dirty="0"/>
              <a:t>are never written to the host system’s </a:t>
            </a:r>
            <a:r>
              <a:rPr lang="en-US" dirty="0" err="1"/>
              <a:t>filesystem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Bind </a:t>
            </a:r>
            <a:r>
              <a:rPr lang="en-US" dirty="0"/>
              <a:t>mounts may be stored anywhere on the host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Volumes </a:t>
            </a:r>
            <a:r>
              <a:rPr lang="en-US" dirty="0"/>
              <a:t>are stored in a part of the host </a:t>
            </a:r>
            <a:r>
              <a:rPr lang="en-US" dirty="0" err="1"/>
              <a:t>filesystem</a:t>
            </a:r>
            <a:r>
              <a:rPr lang="en-US" dirty="0"/>
              <a:t> which </a:t>
            </a:r>
            <a:r>
              <a:rPr lang="en-US" dirty="0" smtClean="0"/>
              <a:t>is managed </a:t>
            </a:r>
            <a:r>
              <a:rPr lang="en-US" dirty="0"/>
              <a:t>by </a:t>
            </a:r>
            <a:r>
              <a:rPr lang="en-US" dirty="0" err="1" smtClean="0"/>
              <a:t>Docker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587" y="3890962"/>
            <a:ext cx="477202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92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tmpfs</a:t>
            </a:r>
            <a:r>
              <a:rPr lang="en-US" dirty="0"/>
              <a:t> mounts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tmpfs</a:t>
            </a:r>
            <a:r>
              <a:rPr lang="en-US" dirty="0"/>
              <a:t> mount is temporary, and only persisted </a:t>
            </a:r>
            <a:r>
              <a:rPr lang="en-US" dirty="0" smtClean="0"/>
              <a:t>in the </a:t>
            </a:r>
            <a:r>
              <a:rPr lang="en-US" dirty="0"/>
              <a:t>host memory.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is useful to temporarily store sensitive </a:t>
            </a:r>
            <a:r>
              <a:rPr lang="en-US" dirty="0" smtClean="0"/>
              <a:t>files that </a:t>
            </a:r>
            <a:r>
              <a:rPr lang="en-US" dirty="0"/>
              <a:t>you don’t want to persist in either the host </a:t>
            </a:r>
            <a:r>
              <a:rPr lang="en-US" dirty="0" smtClean="0"/>
              <a:t>or the </a:t>
            </a:r>
            <a:r>
              <a:rPr lang="en-US" dirty="0"/>
              <a:t>container writable layer.</a:t>
            </a:r>
          </a:p>
          <a:p>
            <a:pPr marL="0" indent="0">
              <a:buNone/>
            </a:pPr>
            <a:r>
              <a:rPr lang="en-US" dirty="0"/>
              <a:t>Limitations of </a:t>
            </a:r>
            <a:r>
              <a:rPr lang="en-US" dirty="0" err="1"/>
              <a:t>tmpfs</a:t>
            </a:r>
            <a:r>
              <a:rPr lang="en-US" dirty="0"/>
              <a:t> mounts: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Unlike </a:t>
            </a:r>
            <a:r>
              <a:rPr lang="en-US" dirty="0"/>
              <a:t>volumes and bind mounts, you can’t </a:t>
            </a:r>
            <a:r>
              <a:rPr lang="en-US" dirty="0" smtClean="0"/>
              <a:t>share </a:t>
            </a:r>
            <a:r>
              <a:rPr lang="en-US" dirty="0" err="1" smtClean="0"/>
              <a:t>tmpfs</a:t>
            </a:r>
            <a:r>
              <a:rPr lang="en-US" dirty="0" smtClean="0"/>
              <a:t> </a:t>
            </a:r>
            <a:r>
              <a:rPr lang="en-US" dirty="0"/>
              <a:t>mounts between containers.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functionality is only available if you’re </a:t>
            </a:r>
            <a:r>
              <a:rPr lang="en-US" dirty="0" smtClean="0"/>
              <a:t>running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/>
              <a:t>on Linux</a:t>
            </a:r>
            <a:r>
              <a:rPr lang="en-US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103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tmpfs</a:t>
            </a:r>
            <a:r>
              <a:rPr lang="en-US" dirty="0"/>
              <a:t> mounts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Usage:</a:t>
            </a:r>
          </a:p>
          <a:p>
            <a:pPr marL="0" indent="0" algn="ctr">
              <a:buNone/>
            </a:pPr>
            <a:r>
              <a:rPr lang="en-US" b="1" dirty="0" smtClean="0"/>
              <a:t>docker </a:t>
            </a:r>
            <a:r>
              <a:rPr lang="en-US" b="1" dirty="0"/>
              <a:t>run -d -it --name </a:t>
            </a:r>
            <a:r>
              <a:rPr lang="en-US" b="1" dirty="0" err="1"/>
              <a:t>tmptest</a:t>
            </a:r>
            <a:r>
              <a:rPr lang="en-US" b="1" dirty="0"/>
              <a:t> </a:t>
            </a:r>
            <a:r>
              <a:rPr lang="en-US" b="1" dirty="0" smtClean="0"/>
              <a:t>--</a:t>
            </a:r>
            <a:r>
              <a:rPr lang="en-US" b="1" dirty="0" err="1" smtClean="0"/>
              <a:t>mounttype</a:t>
            </a:r>
            <a:r>
              <a:rPr lang="en-US" b="1" dirty="0" smtClean="0"/>
              <a:t>=</a:t>
            </a:r>
            <a:r>
              <a:rPr lang="en-US" b="1" dirty="0" err="1" smtClean="0"/>
              <a:t>tmpfs</a:t>
            </a:r>
            <a:r>
              <a:rPr lang="en-US" b="1" dirty="0"/>
              <a:t>, destination=/app </a:t>
            </a:r>
            <a:r>
              <a:rPr lang="en-US" b="1" dirty="0" err="1"/>
              <a:t>nginx:latest</a:t>
            </a:r>
            <a:endParaRPr lang="en-US" b="1" dirty="0"/>
          </a:p>
          <a:p>
            <a:pPr marL="0" indent="0" algn="ctr">
              <a:buNone/>
            </a:pPr>
            <a:r>
              <a:rPr lang="en-US" b="1" dirty="0" smtClean="0"/>
              <a:t> </a:t>
            </a:r>
            <a:r>
              <a:rPr lang="en-US" b="1" dirty="0" err="1"/>
              <a:t>docker</a:t>
            </a:r>
            <a:r>
              <a:rPr lang="en-US" b="1" dirty="0"/>
              <a:t> run -d -it --name </a:t>
            </a:r>
            <a:r>
              <a:rPr lang="en-US" b="1" dirty="0" err="1"/>
              <a:t>tmptest</a:t>
            </a:r>
            <a:r>
              <a:rPr lang="en-US" b="1" dirty="0"/>
              <a:t> --</a:t>
            </a:r>
            <a:r>
              <a:rPr lang="en-US" b="1" dirty="0" err="1"/>
              <a:t>tmpfs</a:t>
            </a:r>
            <a:r>
              <a:rPr lang="en-US" b="1" dirty="0"/>
              <a:t> /</a:t>
            </a:r>
            <a:r>
              <a:rPr lang="en-US" b="1" dirty="0" smtClean="0"/>
              <a:t>app </a:t>
            </a:r>
            <a:r>
              <a:rPr lang="en-US" b="1" dirty="0" err="1" smtClean="0"/>
              <a:t>nginx:latest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1457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 mounts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data can be stored anywhere on the host </a:t>
            </a:r>
            <a:r>
              <a:rPr lang="en-US" dirty="0" smtClean="0"/>
              <a:t>file system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Non-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/>
              <a:t>processes running on the “</a:t>
            </a:r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smtClean="0"/>
              <a:t>engine host</a:t>
            </a:r>
            <a:r>
              <a:rPr lang="en-US" dirty="0"/>
              <a:t>” can modify them.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Used </a:t>
            </a:r>
            <a:r>
              <a:rPr lang="en-US" dirty="0"/>
              <a:t>for sharing configuration files from the </a:t>
            </a:r>
            <a:r>
              <a:rPr lang="en-US" dirty="0" smtClean="0"/>
              <a:t>host machine </a:t>
            </a:r>
            <a:r>
              <a:rPr lang="en-US" dirty="0"/>
              <a:t>to the container.</a:t>
            </a:r>
          </a:p>
          <a:p>
            <a:pPr marL="0" indent="0">
              <a:buNone/>
            </a:pPr>
            <a:r>
              <a:rPr lang="en-US" dirty="0"/>
              <a:t>Drawback: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Can’t </a:t>
            </a:r>
            <a:r>
              <a:rPr lang="en-US" dirty="0"/>
              <a:t>use </a:t>
            </a:r>
            <a:r>
              <a:rPr lang="en-US" dirty="0" err="1"/>
              <a:t>Docker</a:t>
            </a:r>
            <a:r>
              <a:rPr lang="en-US" dirty="0"/>
              <a:t> CLI commands to directly </a:t>
            </a:r>
            <a:r>
              <a:rPr lang="en-US" dirty="0" smtClean="0"/>
              <a:t>manage  bind </a:t>
            </a:r>
            <a:r>
              <a:rPr lang="en-US" dirty="0"/>
              <a:t>mounts.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8210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 mounts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Usage:</a:t>
            </a:r>
          </a:p>
          <a:p>
            <a:pPr marL="0" indent="0" algn="ctr">
              <a:buNone/>
            </a:pPr>
            <a:r>
              <a:rPr lang="en-US" b="1" dirty="0" err="1" smtClean="0"/>
              <a:t>docker</a:t>
            </a:r>
            <a:r>
              <a:rPr lang="en-US" b="1" dirty="0" smtClean="0"/>
              <a:t> </a:t>
            </a:r>
            <a:r>
              <a:rPr lang="en-US" b="1" dirty="0"/>
              <a:t>run -d -it --name </a:t>
            </a:r>
            <a:r>
              <a:rPr lang="en-US" b="1" dirty="0" err="1"/>
              <a:t>devtest</a:t>
            </a:r>
            <a:r>
              <a:rPr lang="en-US" b="1" dirty="0"/>
              <a:t> --mount </a:t>
            </a:r>
            <a:r>
              <a:rPr lang="en-US" b="1" dirty="0" smtClean="0"/>
              <a:t>type=bind, source</a:t>
            </a:r>
            <a:r>
              <a:rPr lang="en-US" b="1" dirty="0"/>
              <a:t>="$(</a:t>
            </a:r>
            <a:r>
              <a:rPr lang="en-US" b="1" dirty="0" err="1"/>
              <a:t>pwd</a:t>
            </a:r>
            <a:r>
              <a:rPr lang="en-US" b="1" dirty="0"/>
              <a:t>)"/target, target=/app </a:t>
            </a:r>
            <a:r>
              <a:rPr lang="en-US" b="1" dirty="0" err="1"/>
              <a:t>nginx:latest</a:t>
            </a:r>
            <a:endParaRPr lang="en-US" b="1" dirty="0"/>
          </a:p>
          <a:p>
            <a:pPr marL="0" indent="0" algn="ctr">
              <a:buNone/>
            </a:pPr>
            <a:r>
              <a:rPr lang="en-US" b="1" dirty="0" err="1" smtClean="0"/>
              <a:t>docker</a:t>
            </a:r>
            <a:r>
              <a:rPr lang="en-US" b="1" dirty="0" smtClean="0"/>
              <a:t> </a:t>
            </a:r>
            <a:r>
              <a:rPr lang="en-US" b="1" dirty="0"/>
              <a:t>run -d -it --name </a:t>
            </a:r>
            <a:r>
              <a:rPr lang="en-US" b="1" dirty="0" err="1"/>
              <a:t>devtest</a:t>
            </a:r>
            <a:r>
              <a:rPr lang="en-US" b="1" dirty="0"/>
              <a:t> -v </a:t>
            </a:r>
            <a:r>
              <a:rPr lang="en-US" b="1" dirty="0" smtClean="0"/>
              <a:t>"$ (</a:t>
            </a:r>
            <a:r>
              <a:rPr lang="en-US" b="1" dirty="0" err="1"/>
              <a:t>pwd</a:t>
            </a:r>
            <a:r>
              <a:rPr lang="en-US" b="1" dirty="0"/>
              <a:t>)"/target:/app </a:t>
            </a:r>
            <a:r>
              <a:rPr lang="en-US" b="1" dirty="0" err="1"/>
              <a:t>nginx:latest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9418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volumes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Volumes are easier to back up or migrate than </a:t>
            </a:r>
            <a:r>
              <a:rPr lang="en-US" dirty="0" smtClean="0"/>
              <a:t>bind mounts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Can </a:t>
            </a:r>
            <a:r>
              <a:rPr lang="en-US" dirty="0"/>
              <a:t>manage volumes using </a:t>
            </a:r>
            <a:r>
              <a:rPr lang="en-US" dirty="0" err="1"/>
              <a:t>Docker</a:t>
            </a:r>
            <a:r>
              <a:rPr lang="en-US" dirty="0"/>
              <a:t> CLI commands </a:t>
            </a:r>
            <a:r>
              <a:rPr lang="en-US" dirty="0" smtClean="0"/>
              <a:t>or the </a:t>
            </a:r>
            <a:r>
              <a:rPr lang="en-US" dirty="0" err="1"/>
              <a:t>Docker</a:t>
            </a:r>
            <a:r>
              <a:rPr lang="en-US" dirty="0"/>
              <a:t> API.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Volumes </a:t>
            </a:r>
            <a:r>
              <a:rPr lang="en-US" dirty="0"/>
              <a:t>work on both Linux and Windows containers.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Volumes </a:t>
            </a:r>
            <a:r>
              <a:rPr lang="en-US" dirty="0"/>
              <a:t>can be more safely shared among </a:t>
            </a:r>
            <a:r>
              <a:rPr lang="en-US" dirty="0" smtClean="0"/>
              <a:t>multiple containers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Volume </a:t>
            </a:r>
            <a:r>
              <a:rPr lang="en-US" dirty="0"/>
              <a:t>drivers let you store volumes on remote </a:t>
            </a:r>
            <a:r>
              <a:rPr lang="en-US" dirty="0" smtClean="0"/>
              <a:t>hosts or </a:t>
            </a:r>
            <a:r>
              <a:rPr lang="en-US" dirty="0"/>
              <a:t>cloud providers, to encrypt the contents </a:t>
            </a:r>
            <a:r>
              <a:rPr lang="en-US" dirty="0" smtClean="0"/>
              <a:t>of volumes</a:t>
            </a:r>
            <a:r>
              <a:rPr lang="en-US" dirty="0"/>
              <a:t>, or to add other functionality.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3989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750</TotalTime>
  <Words>989</Words>
  <Application>Microsoft Office PowerPoint</Application>
  <PresentationFormat>On-screen Show (4:3)</PresentationFormat>
  <Paragraphs>101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Rockwell</vt:lpstr>
      <vt:lpstr>Rockwell Condensed</vt:lpstr>
      <vt:lpstr>Wingdings</vt:lpstr>
      <vt:lpstr>Wood Type</vt:lpstr>
      <vt:lpstr>Dockers &amp; Kubernetes</vt:lpstr>
      <vt:lpstr>Session Agenda</vt:lpstr>
      <vt:lpstr>Docker Storage</vt:lpstr>
      <vt:lpstr>Docker Storage</vt:lpstr>
      <vt:lpstr>tmpfs mounts</vt:lpstr>
      <vt:lpstr>tmpfs mounts</vt:lpstr>
      <vt:lpstr>Bind mounts</vt:lpstr>
      <vt:lpstr>Bind mounts</vt:lpstr>
      <vt:lpstr>volumes</vt:lpstr>
      <vt:lpstr>volumes</vt:lpstr>
      <vt:lpstr>Docker Network</vt:lpstr>
      <vt:lpstr>Bridge Network</vt:lpstr>
      <vt:lpstr>PowerPoint Presentation</vt:lpstr>
      <vt:lpstr>Host Network</vt:lpstr>
      <vt:lpstr>None</vt:lpstr>
      <vt:lpstr>Overlay Network</vt:lpstr>
      <vt:lpstr>PowerPoint Presentation</vt:lpstr>
      <vt:lpstr>Network summary</vt:lpstr>
      <vt:lpstr>Useful links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Dockers &amp; Kubernetes</dc:title>
  <dc:creator>Prasanti Kadiyala</dc:creator>
  <cp:lastModifiedBy>Prasanti Kadiyala</cp:lastModifiedBy>
  <cp:revision>77</cp:revision>
  <dcterms:created xsi:type="dcterms:W3CDTF">2020-07-15T21:08:05Z</dcterms:created>
  <dcterms:modified xsi:type="dcterms:W3CDTF">2020-11-19T06:23:25Z</dcterms:modified>
</cp:coreProperties>
</file>