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 &amp;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Workdir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sets the working directory for any </a:t>
            </a:r>
            <a:r>
              <a:rPr lang="en-US" dirty="0" smtClean="0"/>
              <a:t>instruction that </a:t>
            </a:r>
            <a:r>
              <a:rPr lang="en-US" dirty="0"/>
              <a:t>follow it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WORKDIR doesn’t exist, it will be </a:t>
            </a:r>
            <a:r>
              <a:rPr lang="en-US" dirty="0" smtClean="0"/>
              <a:t>created even </a:t>
            </a:r>
            <a:r>
              <a:rPr lang="en-US" dirty="0"/>
              <a:t>if it’s not used in any subsequent </a:t>
            </a:r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instructions.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WORKDIR /path/to/</a:t>
            </a:r>
            <a:r>
              <a:rPr lang="en-US" b="1" dirty="0" err="1"/>
              <a:t>workdir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COPY instruction copies files or </a:t>
            </a:r>
            <a:r>
              <a:rPr lang="en-US" dirty="0" smtClean="0"/>
              <a:t>directories from </a:t>
            </a:r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&gt; and adds them to the </a:t>
            </a:r>
            <a:r>
              <a:rPr lang="en-US" dirty="0" err="1"/>
              <a:t>filesystem</a:t>
            </a:r>
            <a:r>
              <a:rPr lang="en-US" dirty="0"/>
              <a:t> of </a:t>
            </a:r>
            <a:r>
              <a:rPr lang="en-US" dirty="0" smtClean="0"/>
              <a:t>the container </a:t>
            </a:r>
            <a:r>
              <a:rPr lang="en-US" dirty="0"/>
              <a:t>at the path &lt;</a:t>
            </a:r>
            <a:r>
              <a:rPr lang="en-US" dirty="0" err="1"/>
              <a:t>dest</a:t>
            </a:r>
            <a:r>
              <a:rPr lang="en-US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/>
              <a:t>src</a:t>
            </a:r>
            <a:r>
              <a:rPr lang="en-US" dirty="0"/>
              <a:t>&gt; will be interpreted as relative to the </a:t>
            </a:r>
            <a:r>
              <a:rPr lang="en-US" dirty="0" smtClean="0"/>
              <a:t>context of </a:t>
            </a:r>
            <a:r>
              <a:rPr lang="en-US" dirty="0"/>
              <a:t>the 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/>
              <a:t>dest</a:t>
            </a:r>
            <a:r>
              <a:rPr lang="en-US" dirty="0"/>
              <a:t>&gt; is an absolute path, or a path relative </a:t>
            </a:r>
            <a:r>
              <a:rPr lang="en-US" dirty="0" smtClean="0"/>
              <a:t>to WORKDIR</a:t>
            </a:r>
            <a:r>
              <a:rPr lang="en-US" dirty="0"/>
              <a:t>, into which the source will be </a:t>
            </a:r>
            <a:r>
              <a:rPr lang="en-US" dirty="0" smtClean="0"/>
              <a:t>copied inside </a:t>
            </a:r>
            <a:r>
              <a:rPr lang="en-US" dirty="0"/>
              <a:t>the destination container</a:t>
            </a:r>
          </a:p>
          <a:p>
            <a:pPr marL="0" indent="0" algn="ctr">
              <a:buNone/>
            </a:pPr>
            <a:r>
              <a:rPr lang="en-US" b="1" dirty="0"/>
              <a:t>COPY /bin/Release/netcoreapp3.1/publish/ 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executed during the build process of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 </a:t>
            </a:r>
            <a:r>
              <a:rPr lang="en-US" dirty="0"/>
              <a:t>instruction will execute any commands in </a:t>
            </a:r>
            <a:r>
              <a:rPr lang="en-US" dirty="0" smtClean="0"/>
              <a:t>a new </a:t>
            </a:r>
            <a:r>
              <a:rPr lang="en-US" dirty="0"/>
              <a:t>layer on top of the current image and </a:t>
            </a:r>
            <a:r>
              <a:rPr lang="en-US" dirty="0" smtClean="0"/>
              <a:t>commit the </a:t>
            </a:r>
            <a:r>
              <a:rPr lang="en-US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2 forms:</a:t>
            </a:r>
          </a:p>
          <a:p>
            <a:pPr marL="0" indent="0" algn="ctr">
              <a:buNone/>
            </a:pPr>
            <a:r>
              <a:rPr lang="en-US" b="1" dirty="0"/>
              <a:t>RUN &lt;command&gt; (shell form)</a:t>
            </a:r>
          </a:p>
          <a:p>
            <a:pPr marL="0" indent="0" algn="ctr">
              <a:buNone/>
            </a:pPr>
            <a:r>
              <a:rPr lang="pt-BR" b="1" dirty="0"/>
              <a:t>RUN ["executable", "param1", "param2"] (exec</a:t>
            </a:r>
          </a:p>
          <a:p>
            <a:pPr marL="0" indent="0" algn="ctr">
              <a:buNone/>
            </a:pPr>
            <a:r>
              <a:rPr lang="en-US" b="1" dirty="0"/>
              <a:t>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Entrypoint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ENTRYPOINT specifies a command that will </a:t>
            </a:r>
            <a:r>
              <a:rPr lang="en-US" dirty="0" smtClean="0"/>
              <a:t>always be </a:t>
            </a:r>
            <a:r>
              <a:rPr lang="en-US" dirty="0"/>
              <a:t>executed when the container 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us to configure a container that will run </a:t>
            </a:r>
            <a:r>
              <a:rPr lang="en-US" dirty="0" smtClean="0"/>
              <a:t>as an </a:t>
            </a:r>
            <a:r>
              <a:rPr lang="en-US" dirty="0"/>
              <a:t>executable.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ENTRYPOINT </a:t>
            </a:r>
            <a:r>
              <a:rPr lang="en-US" dirty="0"/>
              <a:t>has two forms:</a:t>
            </a:r>
          </a:p>
          <a:p>
            <a:pPr marL="0" indent="0" algn="ctr">
              <a:buNone/>
            </a:pPr>
            <a:r>
              <a:rPr lang="en-US" b="1" dirty="0"/>
              <a:t>ENTRYPOINT ["executable", "param1", "param2"]</a:t>
            </a:r>
          </a:p>
          <a:p>
            <a:pPr marL="0" indent="0" algn="ctr">
              <a:buNone/>
            </a:pPr>
            <a:r>
              <a:rPr lang="en-US" b="1" dirty="0"/>
              <a:t>(exec form, preferred)</a:t>
            </a:r>
          </a:p>
          <a:p>
            <a:pPr marL="0" indent="0" algn="ctr">
              <a:buNone/>
            </a:pPr>
            <a:r>
              <a:rPr lang="en-US" b="1" dirty="0"/>
              <a:t>ENTRYPOINT command param1 param2 (shell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Commonly used to feed the arguments </a:t>
            </a:r>
            <a:r>
              <a:rPr lang="en-US" dirty="0" smtClean="0"/>
              <a:t>to ENTRYPOINT </a:t>
            </a:r>
            <a:r>
              <a:rPr lang="en-US" dirty="0"/>
              <a:t>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also be used to execute instruction when </a:t>
            </a:r>
            <a:r>
              <a:rPr lang="en-US" dirty="0" smtClean="0"/>
              <a:t>the container </a:t>
            </a:r>
            <a:r>
              <a:rPr lang="en-US" dirty="0"/>
              <a:t>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CMD instruction has three forms:</a:t>
            </a:r>
          </a:p>
          <a:p>
            <a:pPr marL="0" indent="0" algn="ctr">
              <a:buNone/>
            </a:pPr>
            <a:r>
              <a:rPr lang="pt-BR" b="1" dirty="0"/>
              <a:t>CMD ["executable","param1","param2"] (exec form)</a:t>
            </a:r>
          </a:p>
          <a:p>
            <a:pPr marL="0" indent="0" algn="ctr">
              <a:buNone/>
            </a:pPr>
            <a:r>
              <a:rPr lang="pt-BR" b="1" dirty="0"/>
              <a:t>CMD ["param1","param2"] (as default parameters to</a:t>
            </a:r>
          </a:p>
          <a:p>
            <a:pPr marL="0" indent="0" algn="ctr">
              <a:buNone/>
            </a:pPr>
            <a:r>
              <a:rPr lang="en-US" b="1" dirty="0"/>
              <a:t>ENTRYPOINT instruction)</a:t>
            </a:r>
          </a:p>
          <a:p>
            <a:pPr marL="0" indent="0" algn="ctr">
              <a:buNone/>
            </a:pPr>
            <a:r>
              <a:rPr lang="en-US" b="1" dirty="0"/>
              <a:t>CMD command param1 param2 (shell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https://docs.docker.com/engine/reference/builder/</a:t>
            </a:r>
          </a:p>
          <a:p>
            <a:pPr marL="0" indent="0">
              <a:buNone/>
            </a:pP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Dockerhub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https://hub.docker.com/</a:t>
            </a:r>
          </a:p>
          <a:p>
            <a:pPr marL="0" indent="0">
              <a:buNone/>
            </a:pPr>
            <a:r>
              <a:rPr lang="en-US" dirty="0" err="1" smtClean="0"/>
              <a:t>Katacoda</a:t>
            </a:r>
            <a:r>
              <a:rPr lang="en-US" dirty="0" smtClean="0"/>
              <a:t> </a:t>
            </a:r>
            <a:r>
              <a:rPr lang="en-US" dirty="0"/>
              <a:t>Courses related to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https://www.katacoda.com/courses/docker/2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https://www.katacoda.com/courses/docker/4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https://www.katacoda.com/courses/docker/12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5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write a </a:t>
            </a:r>
            <a:r>
              <a:rPr lang="en-US" dirty="0" err="1"/>
              <a:t>Dockerfile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build a </a:t>
            </a:r>
            <a:r>
              <a:rPr lang="en-US" dirty="0" err="1"/>
              <a:t>Dockerfile</a:t>
            </a:r>
            <a:r>
              <a:rPr lang="en-US" dirty="0"/>
              <a:t> to a </a:t>
            </a:r>
            <a:r>
              <a:rPr lang="en-US" dirty="0" smtClean="0"/>
              <a:t>image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push an image to </a:t>
            </a:r>
            <a:r>
              <a:rPr lang="en-US" dirty="0" err="1"/>
              <a:t>DockerHub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run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Dockerfile</a:t>
            </a:r>
            <a:r>
              <a:rPr lang="en-US" dirty="0"/>
              <a:t> is a text document that contains all </a:t>
            </a:r>
            <a:r>
              <a:rPr lang="en-US" dirty="0" smtClean="0"/>
              <a:t>the commands </a:t>
            </a:r>
            <a:r>
              <a:rPr lang="en-US" dirty="0"/>
              <a:t>a user could call on the command </a:t>
            </a:r>
            <a:r>
              <a:rPr lang="en-US" dirty="0" smtClean="0"/>
              <a:t>line to </a:t>
            </a:r>
            <a:r>
              <a:rPr lang="en-US" dirty="0"/>
              <a:t>assemble an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Traditionally, the </a:t>
            </a:r>
            <a:r>
              <a:rPr lang="en-US" dirty="0" err="1"/>
              <a:t>Dockerfile</a:t>
            </a:r>
            <a:r>
              <a:rPr lang="en-US" dirty="0"/>
              <a:t> is called </a:t>
            </a:r>
            <a:r>
              <a:rPr lang="en-US" dirty="0" err="1"/>
              <a:t>Dockerfile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docker</a:t>
            </a:r>
            <a:r>
              <a:rPr lang="en-US" dirty="0"/>
              <a:t> build command builds an image from </a:t>
            </a:r>
            <a:r>
              <a:rPr lang="en-US" dirty="0" smtClean="0"/>
              <a:t>a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and a context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 </a:t>
            </a:r>
            <a:r>
              <a:rPr lang="en-US" dirty="0" err="1"/>
              <a:t>docker</a:t>
            </a:r>
            <a:r>
              <a:rPr lang="en-US" dirty="0"/>
              <a:t> build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 </a:t>
            </a:r>
            <a:r>
              <a:rPr lang="en-US" dirty="0" err="1"/>
              <a:t>docker</a:t>
            </a:r>
            <a:r>
              <a:rPr lang="en-US" dirty="0"/>
              <a:t> build -f /path/to/a/</a:t>
            </a:r>
            <a:r>
              <a:rPr lang="en-US" dirty="0" err="1"/>
              <a:t>Dockerfile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 </a:t>
            </a: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shykes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 .</a:t>
            </a: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 Sample </a:t>
            </a:r>
            <a:r>
              <a:rPr lang="en-US" b="1" dirty="0" err="1"/>
              <a:t>Dockerfile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ubuntu:18.04</a:t>
            </a:r>
          </a:p>
          <a:p>
            <a:pPr marL="0" indent="0">
              <a:buNone/>
            </a:pPr>
            <a:r>
              <a:rPr lang="en-US" b="1" dirty="0"/>
              <a:t>COPY . /app</a:t>
            </a:r>
          </a:p>
          <a:p>
            <a:pPr marL="0" indent="0">
              <a:buNone/>
            </a:pPr>
            <a:r>
              <a:rPr lang="en-US" b="1" dirty="0"/>
              <a:t>RUN make /app</a:t>
            </a:r>
          </a:p>
          <a:p>
            <a:pPr marL="0" indent="0">
              <a:buNone/>
            </a:pPr>
            <a:r>
              <a:rPr lang="en-US" b="1" dirty="0"/>
              <a:t>CMD python /app/app.py</a:t>
            </a:r>
          </a:p>
          <a:p>
            <a:pPr marL="0" indent="0">
              <a:buNone/>
            </a:pPr>
            <a:r>
              <a:rPr lang="en-US" dirty="0"/>
              <a:t>The instruction is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case-sensitive.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convention </a:t>
            </a:r>
            <a:r>
              <a:rPr lang="en-US" dirty="0"/>
              <a:t>is for them to be UPPERCASE </a:t>
            </a:r>
            <a:r>
              <a:rPr lang="en-US" dirty="0" smtClean="0"/>
              <a:t>to distinguish </a:t>
            </a:r>
            <a:r>
              <a:rPr lang="en-US" dirty="0"/>
              <a:t>them from arguments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0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File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– sets the base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 – sets the environment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WORKDIR – sets the working directory for </a:t>
            </a:r>
            <a:r>
              <a:rPr lang="en-US" dirty="0" smtClean="0"/>
              <a:t>any instruction </a:t>
            </a:r>
            <a:r>
              <a:rPr lang="en-US" dirty="0"/>
              <a:t>following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– copies the files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– will execute any command on current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EXPOSE – specifies the ports to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CMD – command to execute when running a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ENTRYPOINT – to configure and run a container </a:t>
            </a:r>
            <a:r>
              <a:rPr lang="en-US" dirty="0" smtClean="0"/>
              <a:t>as executable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8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specifies the base of the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instruction must always be the </a:t>
            </a:r>
            <a:r>
              <a:rPr lang="en-US" dirty="0" smtClean="0"/>
              <a:t>first instruction </a:t>
            </a:r>
            <a:r>
              <a:rPr lang="en-US" dirty="0"/>
              <a:t>in the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ubuntu:latest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</a:t>
            </a:r>
          </a:p>
          <a:p>
            <a:pPr marL="0" indent="0">
              <a:buNone/>
            </a:pPr>
            <a:r>
              <a:rPr lang="en-US" dirty="0"/>
              <a:t>RUN apt-get install -y </a:t>
            </a:r>
            <a:r>
              <a:rPr lang="en-US" dirty="0" err="1"/>
              <a:t>iputils</a:t>
            </a:r>
            <a:r>
              <a:rPr lang="en-US" dirty="0"/>
              <a:t>-ping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7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Arguments are also known as build-time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provided in the </a:t>
            </a:r>
            <a:r>
              <a:rPr lang="en-US" dirty="0" err="1"/>
              <a:t>dockerfile</a:t>
            </a:r>
            <a:r>
              <a:rPr lang="en-US" dirty="0"/>
              <a:t> or during </a:t>
            </a:r>
            <a:r>
              <a:rPr lang="en-US" dirty="0" smtClean="0"/>
              <a:t>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</a:t>
            </a:r>
            <a:r>
              <a:rPr lang="en-US" dirty="0" smtClean="0"/>
              <a:t>command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accessed using $</a:t>
            </a:r>
            <a:r>
              <a:rPr lang="en-US" b="1" dirty="0" err="1"/>
              <a:t>arg_name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${</a:t>
            </a:r>
            <a:r>
              <a:rPr lang="en-US" b="1" dirty="0" err="1"/>
              <a:t>arg_name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ARG Version=latest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ubuntu</a:t>
            </a:r>
            <a:r>
              <a:rPr lang="en-US" dirty="0"/>
              <a:t>:$Version</a:t>
            </a:r>
          </a:p>
          <a:p>
            <a:pPr marL="0" indent="0">
              <a:buNone/>
            </a:pPr>
            <a:r>
              <a:rPr lang="en-US" dirty="0"/>
              <a:t>ARG </a:t>
            </a:r>
            <a:r>
              <a:rPr lang="en-US" dirty="0" err="1"/>
              <a:t>some_var</a:t>
            </a:r>
            <a:r>
              <a:rPr lang="en-US" dirty="0"/>
              <a:t>=hi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/$</a:t>
            </a:r>
            <a:r>
              <a:rPr lang="en-US" dirty="0" err="1"/>
              <a:t>some_var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accessible using $</a:t>
            </a:r>
            <a:r>
              <a:rPr lang="en-US" dirty="0" err="1"/>
              <a:t>variable_name</a:t>
            </a:r>
            <a:r>
              <a:rPr lang="en-US" dirty="0"/>
              <a:t> </a:t>
            </a:r>
            <a:r>
              <a:rPr lang="en-US" dirty="0" smtClean="0"/>
              <a:t>or ${</a:t>
            </a:r>
            <a:r>
              <a:rPr lang="en-US" dirty="0" err="1"/>
              <a:t>variable_name</a:t>
            </a:r>
            <a:r>
              <a:rPr lang="en-US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passed in </a:t>
            </a:r>
            <a:r>
              <a:rPr lang="en-US" dirty="0" err="1"/>
              <a:t>docker</a:t>
            </a:r>
            <a:r>
              <a:rPr lang="en-US" dirty="0"/>
              <a:t> run command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-e "</a:t>
            </a:r>
            <a:r>
              <a:rPr lang="en-US" b="1" dirty="0" err="1"/>
              <a:t>env_var_name</a:t>
            </a:r>
            <a:r>
              <a:rPr lang="en-US" b="1" dirty="0"/>
              <a:t>=</a:t>
            </a:r>
            <a:r>
              <a:rPr lang="en-US" b="1" dirty="0" err="1"/>
              <a:t>another_value</a:t>
            </a:r>
            <a:r>
              <a:rPr lang="en-US" b="1" dirty="0"/>
              <a:t>"</a:t>
            </a:r>
          </a:p>
          <a:p>
            <a:pPr marL="0" indent="0" algn="ctr">
              <a:buNone/>
            </a:pPr>
            <a:r>
              <a:rPr lang="en-US" b="1" dirty="0" err="1"/>
              <a:t>imagename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passed from environment variables of </a:t>
            </a:r>
            <a:r>
              <a:rPr lang="en-US" dirty="0" smtClean="0"/>
              <a:t>the host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export </a:t>
            </a:r>
            <a:r>
              <a:rPr lang="en-US" b="1" dirty="0" err="1"/>
              <a:t>some_var</a:t>
            </a:r>
            <a:r>
              <a:rPr lang="en-US" b="1" dirty="0"/>
              <a:t>="</a:t>
            </a:r>
            <a:r>
              <a:rPr lang="en-US" b="1" dirty="0" err="1"/>
              <a:t>byebye</a:t>
            </a:r>
            <a:r>
              <a:rPr lang="en-US" b="1" dirty="0"/>
              <a:t>"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-e </a:t>
            </a:r>
            <a:r>
              <a:rPr lang="en-US" b="1" dirty="0" err="1"/>
              <a:t>some_var</a:t>
            </a:r>
            <a:r>
              <a:rPr lang="en-US" b="1" dirty="0"/>
              <a:t> </a:t>
            </a:r>
            <a:r>
              <a:rPr lang="en-US" b="1" dirty="0" err="1"/>
              <a:t>imagename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ARG and ENV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571" y="2093976"/>
            <a:ext cx="45268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290</TotalTime>
  <Words>671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Dockers &amp; Kubernetes</vt:lpstr>
      <vt:lpstr>Session Agenda</vt:lpstr>
      <vt:lpstr>Docker File</vt:lpstr>
      <vt:lpstr>Docker File</vt:lpstr>
      <vt:lpstr>Docker File instructions</vt:lpstr>
      <vt:lpstr>from instruction</vt:lpstr>
      <vt:lpstr>Arg instruction</vt:lpstr>
      <vt:lpstr>Env instruction</vt:lpstr>
      <vt:lpstr>Scope of ARG and ENV variables</vt:lpstr>
      <vt:lpstr>Workdir instruction</vt:lpstr>
      <vt:lpstr>Copy instruction</vt:lpstr>
      <vt:lpstr>Run instruction</vt:lpstr>
      <vt:lpstr>Entrypoint instruction</vt:lpstr>
      <vt:lpstr>CMD instruction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&amp; Kubernetes</dc:title>
  <dc:creator>Prasanti Kadiyala</dc:creator>
  <cp:lastModifiedBy>Prasanti Kadiyala</cp:lastModifiedBy>
  <cp:revision>48</cp:revision>
  <dcterms:created xsi:type="dcterms:W3CDTF">2020-07-15T21:08:05Z</dcterms:created>
  <dcterms:modified xsi:type="dcterms:W3CDTF">2020-07-21T18:16:44Z</dcterms:modified>
</cp:coreProperties>
</file>