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7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8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3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2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Dockers &amp;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</a:t>
            </a:r>
            <a:r>
              <a:rPr lang="en-US" sz="2000" b="1" dirty="0" smtClean="0"/>
              <a:t>uild: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specify image as well as build, then Compose names the built image with the </a:t>
            </a:r>
            <a:r>
              <a:rPr lang="en-US" dirty="0" err="1"/>
              <a:t>webapp</a:t>
            </a:r>
            <a:r>
              <a:rPr lang="en-US" dirty="0"/>
              <a:t> and optional tag specified in image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build: ./</a:t>
            </a:r>
            <a:r>
              <a:rPr lang="en-US" b="1" dirty="0" err="1"/>
              <a:t>dir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image: </a:t>
            </a:r>
            <a:r>
              <a:rPr lang="en-US" b="1" dirty="0" err="1"/>
              <a:t>webapp:tag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This results in an image named </a:t>
            </a:r>
            <a:r>
              <a:rPr lang="en-US" dirty="0" err="1"/>
              <a:t>webapp</a:t>
            </a:r>
            <a:r>
              <a:rPr lang="en-US" dirty="0"/>
              <a:t> and tagged tag, built from ./dir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82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Specify the image to start the container from. Can either be a repository/tag or a partial image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image does not exist, Compose attempts to pull it, unless you have also specified build, in which </a:t>
            </a:r>
            <a:r>
              <a:rPr lang="en-US" dirty="0" smtClean="0"/>
              <a:t>case </a:t>
            </a:r>
            <a:r>
              <a:rPr lang="en-US" dirty="0"/>
              <a:t>it builds it using the </a:t>
            </a:r>
            <a:r>
              <a:rPr lang="en-US" dirty="0" smtClean="0"/>
              <a:t>specified </a:t>
            </a:r>
            <a:r>
              <a:rPr lang="en-US" dirty="0"/>
              <a:t>options and tags it with the specified tag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image</a:t>
            </a:r>
            <a:r>
              <a:rPr lang="en-US" b="1" dirty="0"/>
              <a:t>: </a:t>
            </a:r>
            <a:r>
              <a:rPr lang="en-US" b="1" dirty="0" err="1"/>
              <a:t>redis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86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743"/>
            <a:ext cx="7772400" cy="44355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rgs</a:t>
            </a:r>
            <a:r>
              <a:rPr lang="en-US" b="1" dirty="0" smtClean="0"/>
              <a:t> &amp; environment:</a:t>
            </a:r>
            <a:endParaRPr lang="en-US" sz="2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environment variables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Environment variables with only a key are resolved to their values </a:t>
            </a:r>
            <a:r>
              <a:rPr lang="en-US" dirty="0" smtClean="0"/>
              <a:t>on </a:t>
            </a:r>
            <a:r>
              <a:rPr lang="en-US" dirty="0"/>
              <a:t>the machine Compose is running on, which can be helpful for secret or host-specific values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environment:</a:t>
            </a:r>
          </a:p>
          <a:p>
            <a:pPr marL="0" indent="0">
              <a:buNone/>
            </a:pPr>
            <a:r>
              <a:rPr lang="en-US" b="1" dirty="0"/>
              <a:t>  RACK_ENV: development</a:t>
            </a:r>
          </a:p>
          <a:p>
            <a:pPr marL="0" indent="0">
              <a:buNone/>
            </a:pPr>
            <a:r>
              <a:rPr lang="en-US" b="1" dirty="0"/>
              <a:t>  SHOW: 'true'</a:t>
            </a:r>
          </a:p>
          <a:p>
            <a:pPr marL="0" indent="0">
              <a:buNone/>
            </a:pPr>
            <a:r>
              <a:rPr lang="en-US" b="1" dirty="0"/>
              <a:t>  SESSION_SECRET:</a:t>
            </a:r>
          </a:p>
          <a:p>
            <a:pPr marL="0" indent="0">
              <a:buNone/>
            </a:pPr>
            <a:r>
              <a:rPr lang="en-US" b="1" dirty="0"/>
              <a:t>environment:</a:t>
            </a:r>
          </a:p>
          <a:p>
            <a:pPr marL="0" indent="0">
              <a:buNone/>
            </a:pPr>
            <a:r>
              <a:rPr lang="en-US" b="1" dirty="0"/>
              <a:t>  - RACK_ENV=development</a:t>
            </a:r>
          </a:p>
          <a:p>
            <a:pPr marL="0" indent="0">
              <a:buNone/>
            </a:pPr>
            <a:r>
              <a:rPr lang="en-US" b="1" dirty="0"/>
              <a:t>  - SHOW=true</a:t>
            </a:r>
          </a:p>
          <a:p>
            <a:pPr marL="0" indent="0">
              <a:buNone/>
            </a:pPr>
            <a:r>
              <a:rPr lang="en-US" b="1" dirty="0"/>
              <a:t>  - SESSION_SECRET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38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5152"/>
            <a:ext cx="7772400" cy="44355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ports: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Expose 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Port mapping </a:t>
            </a:r>
            <a:r>
              <a:rPr lang="en-US" dirty="0"/>
              <a:t>is incompatible with </a:t>
            </a:r>
            <a:r>
              <a:rPr lang="en-US" dirty="0" err="1"/>
              <a:t>network_mode</a:t>
            </a:r>
            <a:r>
              <a:rPr lang="en-US" dirty="0"/>
              <a:t>: </a:t>
            </a:r>
            <a:r>
              <a:rPr lang="en-US" dirty="0" smtClean="0"/>
              <a:t>host</a:t>
            </a:r>
          </a:p>
          <a:p>
            <a:pPr marL="0" indent="0">
              <a:buNone/>
            </a:pPr>
            <a:r>
              <a:rPr lang="da-DK" b="1" dirty="0"/>
              <a:t>ports:</a:t>
            </a:r>
          </a:p>
          <a:p>
            <a:pPr marL="0" indent="0">
              <a:buNone/>
            </a:pPr>
            <a:r>
              <a:rPr lang="da-DK" b="1" dirty="0"/>
              <a:t>  - "3000"</a:t>
            </a:r>
          </a:p>
          <a:p>
            <a:pPr marL="0" indent="0">
              <a:buNone/>
            </a:pPr>
            <a:r>
              <a:rPr lang="da-DK" b="1" dirty="0"/>
              <a:t>  - "</a:t>
            </a:r>
            <a:r>
              <a:rPr lang="da-DK" b="1" dirty="0" smtClean="0"/>
              <a:t>3000-3005”</a:t>
            </a:r>
          </a:p>
          <a:p>
            <a:pPr marL="0" indent="0">
              <a:buNone/>
            </a:pPr>
            <a:r>
              <a:rPr lang="da-DK" b="1" dirty="0"/>
              <a:t> </a:t>
            </a:r>
            <a:r>
              <a:rPr lang="da-DK" b="1" dirty="0" smtClean="0"/>
              <a:t> - </a:t>
            </a:r>
            <a:r>
              <a:rPr lang="da-DK" b="1" dirty="0"/>
              <a:t>"</a:t>
            </a:r>
            <a:r>
              <a:rPr lang="da-DK" b="1" dirty="0" smtClean="0"/>
              <a:t>6060:6060/udp”</a:t>
            </a:r>
          </a:p>
          <a:p>
            <a:pPr marL="0" indent="0">
              <a:buNone/>
            </a:pPr>
            <a:r>
              <a:rPr lang="en-US" b="1" dirty="0"/>
              <a:t>ports:</a:t>
            </a:r>
          </a:p>
          <a:p>
            <a:pPr marL="0" indent="0">
              <a:buNone/>
            </a:pPr>
            <a:r>
              <a:rPr lang="en-US" b="1" dirty="0"/>
              <a:t>  - target: 80</a:t>
            </a:r>
          </a:p>
          <a:p>
            <a:pPr marL="0" indent="0">
              <a:buNone/>
            </a:pPr>
            <a:r>
              <a:rPr lang="en-US" b="1" dirty="0"/>
              <a:t>    published: 8080</a:t>
            </a:r>
          </a:p>
          <a:p>
            <a:pPr marL="0" indent="0">
              <a:buNone/>
            </a:pPr>
            <a:r>
              <a:rPr lang="en-US" b="1" dirty="0"/>
              <a:t>    protocol: </a:t>
            </a:r>
            <a:r>
              <a:rPr lang="en-US" b="1" dirty="0" err="1"/>
              <a:t>tcp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46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743"/>
            <a:ext cx="7772400" cy="44355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restart 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is the default restart policy, and it does not restart a container under any circumstance.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always is </a:t>
            </a:r>
            <a:r>
              <a:rPr lang="en-US" dirty="0" smtClean="0"/>
              <a:t>specified, the </a:t>
            </a:r>
            <a:r>
              <a:rPr lang="en-US" dirty="0"/>
              <a:t>container always restarts. The on-failure policy restarts a container if the exit code indicates an on-failure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unless-stopped always restarts a container, except when the container is stopped (manually or otherwise).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restart: "no"</a:t>
            </a:r>
          </a:p>
          <a:p>
            <a:pPr marL="0" indent="0">
              <a:buNone/>
            </a:pPr>
            <a:r>
              <a:rPr lang="en-US" b="1" dirty="0"/>
              <a:t>restart: always</a:t>
            </a:r>
          </a:p>
          <a:p>
            <a:pPr marL="0" indent="0">
              <a:buNone/>
            </a:pPr>
            <a:r>
              <a:rPr lang="en-US" b="1" dirty="0"/>
              <a:t>restart: on-failure</a:t>
            </a:r>
          </a:p>
          <a:p>
            <a:pPr marL="0" indent="0">
              <a:buNone/>
            </a:pPr>
            <a:r>
              <a:rPr lang="en-US" b="1" dirty="0"/>
              <a:t>restart: unless-stopped  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32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743"/>
            <a:ext cx="7772400" cy="443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depends_on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Express dependency between services. Service dependencies cause the following behaviors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docker</a:t>
            </a:r>
            <a:r>
              <a:rPr lang="en-US" dirty="0"/>
              <a:t>-compose up starts services in dependency order. In the following example, </a:t>
            </a:r>
            <a:r>
              <a:rPr lang="en-US" dirty="0" err="1"/>
              <a:t>db</a:t>
            </a:r>
            <a:r>
              <a:rPr lang="en-US" dirty="0"/>
              <a:t> and </a:t>
            </a:r>
            <a:r>
              <a:rPr lang="en-US" dirty="0" err="1"/>
              <a:t>redis</a:t>
            </a:r>
            <a:r>
              <a:rPr lang="en-US" dirty="0"/>
              <a:t> are started before 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docker</a:t>
            </a:r>
            <a:r>
              <a:rPr lang="en-US" dirty="0"/>
              <a:t>-compose up SERVICE automatically includes SERVICE’s dependencies. In the example below, </a:t>
            </a:r>
            <a:r>
              <a:rPr lang="en-US" dirty="0" err="1"/>
              <a:t>docker</a:t>
            </a:r>
            <a:r>
              <a:rPr lang="en-US" dirty="0"/>
              <a:t>-compose up web also creates and starts </a:t>
            </a:r>
            <a:r>
              <a:rPr lang="en-US" dirty="0" err="1"/>
              <a:t>db</a:t>
            </a:r>
            <a:r>
              <a:rPr lang="en-US" dirty="0"/>
              <a:t> and </a:t>
            </a:r>
            <a:r>
              <a:rPr lang="en-US" dirty="0" err="1"/>
              <a:t>redis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docker</a:t>
            </a:r>
            <a:r>
              <a:rPr lang="en-US" dirty="0"/>
              <a:t>-compose stop stops services in dependency order. In the following example, web is stopped before </a:t>
            </a:r>
            <a:r>
              <a:rPr lang="en-US" dirty="0" err="1"/>
              <a:t>db</a:t>
            </a:r>
            <a:r>
              <a:rPr lang="en-US" dirty="0"/>
              <a:t> and </a:t>
            </a:r>
            <a:r>
              <a:rPr lang="en-US" dirty="0" err="1"/>
              <a:t>redis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58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743"/>
            <a:ext cx="7772400" cy="44355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2900" b="1" dirty="0" err="1"/>
              <a:t>depends_on</a:t>
            </a:r>
            <a:r>
              <a:rPr lang="en-US" sz="2900" b="1" dirty="0" smtClean="0"/>
              <a:t>:</a:t>
            </a:r>
          </a:p>
          <a:p>
            <a:pPr marL="0" indent="0">
              <a:buNone/>
            </a:pPr>
            <a:r>
              <a:rPr lang="en-US" sz="2600" dirty="0" smtClean="0"/>
              <a:t>version</a:t>
            </a:r>
            <a:r>
              <a:rPr lang="en-US" sz="2600" dirty="0"/>
              <a:t>: "3.8"</a:t>
            </a:r>
          </a:p>
          <a:p>
            <a:pPr marL="0" indent="0">
              <a:buNone/>
            </a:pPr>
            <a:r>
              <a:rPr lang="en-US" sz="2600" dirty="0"/>
              <a:t>services:</a:t>
            </a:r>
          </a:p>
          <a:p>
            <a:pPr marL="0" indent="0">
              <a:buNone/>
            </a:pPr>
            <a:r>
              <a:rPr lang="en-US" sz="2600" dirty="0"/>
              <a:t>  web:</a:t>
            </a:r>
          </a:p>
          <a:p>
            <a:pPr marL="0" indent="0">
              <a:buNone/>
            </a:pPr>
            <a:r>
              <a:rPr lang="en-US" sz="2600" dirty="0"/>
              <a:t>    build: .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 err="1"/>
              <a:t>depends_on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/>
              <a:t>      - </a:t>
            </a:r>
            <a:r>
              <a:rPr lang="en-US" sz="2600" dirty="0" err="1"/>
              <a:t>db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- </a:t>
            </a:r>
            <a:r>
              <a:rPr lang="en-US" sz="2600" dirty="0" err="1"/>
              <a:t>redis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err="1"/>
              <a:t>redis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/>
              <a:t>    image: </a:t>
            </a:r>
            <a:r>
              <a:rPr lang="en-US" sz="2600" dirty="0" err="1"/>
              <a:t>redis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err="1"/>
              <a:t>db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/>
              <a:t>    image: </a:t>
            </a:r>
            <a:r>
              <a:rPr lang="en-US" sz="2600" dirty="0" err="1"/>
              <a:t>postgres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217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with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743"/>
            <a:ext cx="7772400" cy="443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network_mode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the same values as the </a:t>
            </a:r>
            <a:r>
              <a:rPr lang="en-US" dirty="0" err="1"/>
              <a:t>docker</a:t>
            </a:r>
            <a:r>
              <a:rPr lang="en-US" dirty="0"/>
              <a:t> client --network parameter, plus the special form service:[service name].</a:t>
            </a:r>
          </a:p>
          <a:p>
            <a:pPr marL="0" indent="0">
              <a:buNone/>
            </a:pPr>
            <a:r>
              <a:rPr lang="en-US" b="1" dirty="0" err="1"/>
              <a:t>network_mode</a:t>
            </a:r>
            <a:r>
              <a:rPr lang="en-US" b="1" dirty="0"/>
              <a:t>: "bridge"</a:t>
            </a:r>
          </a:p>
          <a:p>
            <a:pPr marL="0" indent="0">
              <a:buNone/>
            </a:pPr>
            <a:r>
              <a:rPr lang="en-US" b="1" dirty="0" err="1"/>
              <a:t>network_mode</a:t>
            </a:r>
            <a:r>
              <a:rPr lang="en-US" b="1" dirty="0"/>
              <a:t>: "host"</a:t>
            </a:r>
          </a:p>
          <a:p>
            <a:pPr marL="0" indent="0">
              <a:buNone/>
            </a:pPr>
            <a:r>
              <a:rPr lang="en-US" b="1" dirty="0" err="1"/>
              <a:t>network_mode</a:t>
            </a:r>
            <a:r>
              <a:rPr lang="en-US" b="1" dirty="0"/>
              <a:t>: "none"</a:t>
            </a:r>
          </a:p>
          <a:p>
            <a:pPr marL="0" indent="0">
              <a:buNone/>
            </a:pPr>
            <a:r>
              <a:rPr lang="en-US" b="1" dirty="0" err="1"/>
              <a:t>network_mode</a:t>
            </a:r>
            <a:r>
              <a:rPr lang="en-US" b="1" dirty="0"/>
              <a:t>: "service:[service name]"</a:t>
            </a:r>
          </a:p>
          <a:p>
            <a:pPr marL="0" indent="0">
              <a:buNone/>
            </a:pPr>
            <a:r>
              <a:rPr lang="en-US" b="1" dirty="0" err="1"/>
              <a:t>network_mode</a:t>
            </a:r>
            <a:r>
              <a:rPr lang="en-US" b="1" dirty="0"/>
              <a:t>: "container:[container name/id]"</a:t>
            </a:r>
          </a:p>
        </p:txBody>
      </p:sp>
    </p:spTree>
    <p:extLst>
      <p:ext uri="{BB962C8B-B14F-4D97-AF65-F5344CB8AC3E}">
        <p14:creationId xmlns:p14="http://schemas.microsoft.com/office/powerpoint/2010/main" val="2570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Volumes with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743"/>
            <a:ext cx="7772400" cy="443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tmpfs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Mount </a:t>
            </a:r>
            <a:r>
              <a:rPr lang="en-US" dirty="0"/>
              <a:t>a temporary file system inside the container. Can be a single value or a list.</a:t>
            </a:r>
          </a:p>
          <a:p>
            <a:pPr marL="0" indent="0">
              <a:buNone/>
            </a:pPr>
            <a:r>
              <a:rPr lang="en-US" b="1" dirty="0" err="1" smtClean="0"/>
              <a:t>tmpfs</a:t>
            </a:r>
            <a:r>
              <a:rPr lang="en-US" b="1" dirty="0"/>
              <a:t>: /run</a:t>
            </a:r>
          </a:p>
          <a:p>
            <a:pPr marL="0" indent="0">
              <a:buNone/>
            </a:pPr>
            <a:r>
              <a:rPr lang="en-US" b="1" dirty="0" err="1"/>
              <a:t>tmpfs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  - /run</a:t>
            </a:r>
          </a:p>
          <a:p>
            <a:pPr marL="0" indent="0">
              <a:buNone/>
            </a:pPr>
            <a:r>
              <a:rPr lang="en-US" b="1" dirty="0"/>
              <a:t>  - /</a:t>
            </a:r>
            <a:r>
              <a:rPr lang="en-US" b="1" dirty="0" err="1"/>
              <a:t>tmp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7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Volumes with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743"/>
            <a:ext cx="7772400" cy="443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volumes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Mount host paths or named volumes, specified as sub-options to a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mount a host path as part of a definition for a single service, and there is no need to define it in the top level volumes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But</a:t>
            </a:r>
            <a:r>
              <a:rPr lang="en-US" dirty="0"/>
              <a:t>, if you want to reuse a volume across multiple services, then define a named volume in the top-level volumes key. Use named volumes with services, swarms, and stack files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8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Compose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Installation of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Creating a services using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Service Configuration in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Docker</a:t>
            </a:r>
            <a:r>
              <a:rPr lang="en-US" dirty="0" smtClean="0"/>
              <a:t> compose in Swarm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 in 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743"/>
            <a:ext cx="7772400" cy="4694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deploy: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Specify configuration related to the deployment and running of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This only takes effect when deploying to a swarm with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stack deploy, and is ignored by </a:t>
            </a:r>
            <a:r>
              <a:rPr lang="en-US" sz="1800" dirty="0" err="1" smtClean="0"/>
              <a:t>docker</a:t>
            </a:r>
            <a:r>
              <a:rPr lang="en-US" sz="1800" dirty="0" smtClean="0"/>
              <a:t>-compose up and </a:t>
            </a:r>
            <a:r>
              <a:rPr lang="en-US" sz="1800" dirty="0" err="1" smtClean="0"/>
              <a:t>docker</a:t>
            </a:r>
            <a:r>
              <a:rPr lang="en-US" sz="1800" dirty="0" smtClean="0"/>
              <a:t>-compose run.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deploy:</a:t>
            </a:r>
          </a:p>
          <a:p>
            <a:pPr marL="0" indent="0">
              <a:buNone/>
            </a:pPr>
            <a:r>
              <a:rPr lang="en-US" sz="1800" b="1" dirty="0"/>
              <a:t>      replicas: 2</a:t>
            </a:r>
          </a:p>
          <a:p>
            <a:pPr marL="0" indent="0">
              <a:buNone/>
            </a:pPr>
            <a:r>
              <a:rPr lang="en-US" sz="1800" b="1" dirty="0"/>
              <a:t>      placement: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b="1" dirty="0" err="1"/>
              <a:t>max_replicas_per_node</a:t>
            </a:r>
            <a:r>
              <a:rPr lang="en-US" sz="1800" b="1" dirty="0"/>
              <a:t>: 1</a:t>
            </a:r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1800" b="1" dirty="0" err="1"/>
              <a:t>update_config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        parallelism: 2</a:t>
            </a:r>
          </a:p>
          <a:p>
            <a:pPr marL="0" indent="0">
              <a:buNone/>
            </a:pPr>
            <a:r>
              <a:rPr lang="en-US" sz="1800" b="1" dirty="0"/>
              <a:t>        delay: </a:t>
            </a:r>
            <a:r>
              <a:rPr lang="en-US" sz="1800" b="1" dirty="0" smtClean="0"/>
              <a:t>10s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768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 in 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743"/>
            <a:ext cx="7772400" cy="4694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 smtClean="0"/>
              <a:t>rollback_config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Configures how the service should be </a:t>
            </a:r>
            <a:r>
              <a:rPr lang="en-US" dirty="0" err="1" smtClean="0"/>
              <a:t>rollbacked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case of a failing </a:t>
            </a:r>
            <a:r>
              <a:rPr lang="en-US" dirty="0" smtClean="0"/>
              <a:t>update.</a:t>
            </a:r>
          </a:p>
          <a:p>
            <a:pPr marL="0" indent="0">
              <a:buNone/>
            </a:pPr>
            <a:r>
              <a:rPr lang="en-US" b="1" dirty="0" err="1" smtClean="0"/>
              <a:t>update_config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Configures how the service should be updated. Useful for configuring rolling updates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update_config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        parallelism: 2</a:t>
            </a:r>
          </a:p>
          <a:p>
            <a:pPr marL="0" indent="0">
              <a:buNone/>
            </a:pPr>
            <a:r>
              <a:rPr lang="en-US" b="1" dirty="0"/>
              <a:t>        delay: 10s</a:t>
            </a:r>
          </a:p>
          <a:p>
            <a:pPr marL="0" indent="0">
              <a:buNone/>
            </a:pPr>
            <a:r>
              <a:rPr lang="en-US" b="1" dirty="0"/>
              <a:t>        order: stop-first</a:t>
            </a:r>
          </a:p>
        </p:txBody>
      </p:sp>
    </p:spTree>
    <p:extLst>
      <p:ext uri="{BB962C8B-B14F-4D97-AF65-F5344CB8AC3E}">
        <p14:creationId xmlns:p14="http://schemas.microsoft.com/office/powerpoint/2010/main" val="30490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5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85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Compose is a tool for defining and running multi-container </a:t>
            </a:r>
            <a:r>
              <a:rPr lang="en-US" dirty="0" err="1"/>
              <a:t>Docker</a:t>
            </a:r>
            <a:r>
              <a:rPr lang="en-US" dirty="0"/>
              <a:t> applications</a:t>
            </a:r>
            <a:r>
              <a:rPr lang="en-US" dirty="0" smtClean="0"/>
              <a:t>. With </a:t>
            </a:r>
            <a:r>
              <a:rPr lang="en-US" dirty="0"/>
              <a:t>Compose, you use a YAML file </a:t>
            </a:r>
            <a:r>
              <a:rPr lang="en-US" dirty="0" smtClean="0"/>
              <a:t>to configure </a:t>
            </a:r>
            <a:r>
              <a:rPr lang="en-US" dirty="0"/>
              <a:t>your application’s services.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a single </a:t>
            </a:r>
            <a:r>
              <a:rPr lang="en-US" dirty="0"/>
              <a:t>command, you create and start all the services from your </a:t>
            </a:r>
            <a:r>
              <a:rPr lang="en-US" dirty="0" smtClean="0"/>
              <a:t>configuration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Using Compose is basically a three-step process: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your app’s environment with a </a:t>
            </a:r>
            <a:r>
              <a:rPr lang="en-US" dirty="0" err="1"/>
              <a:t>Dockerfile</a:t>
            </a:r>
            <a:r>
              <a:rPr lang="en-US" dirty="0"/>
              <a:t> so it can be reproduced anywhere.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the services that make up your app in </a:t>
            </a:r>
            <a:r>
              <a:rPr lang="en-US" dirty="0" err="1"/>
              <a:t>docker-compose.yml</a:t>
            </a:r>
            <a:r>
              <a:rPr lang="en-US" dirty="0"/>
              <a:t> so they can be run together in an isolated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Run </a:t>
            </a:r>
            <a:r>
              <a:rPr lang="en-US" dirty="0" err="1"/>
              <a:t>docker</a:t>
            </a:r>
            <a:r>
              <a:rPr lang="en-US" dirty="0"/>
              <a:t>-compose up and Compose starts and runs your entire app.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41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service definition contains configuration that is applied to each container started for that </a:t>
            </a:r>
            <a:r>
              <a:rPr lang="en-US" dirty="0" smtClean="0"/>
              <a:t>service, much </a:t>
            </a:r>
            <a:r>
              <a:rPr lang="en-US" dirty="0"/>
              <a:t>like </a:t>
            </a:r>
            <a:r>
              <a:rPr lang="en-US" dirty="0" smtClean="0"/>
              <a:t>passing </a:t>
            </a:r>
            <a:r>
              <a:rPr lang="en-US" dirty="0"/>
              <a:t>command-line parameters to </a:t>
            </a:r>
            <a:r>
              <a:rPr lang="en-US" dirty="0" err="1"/>
              <a:t>docker</a:t>
            </a:r>
            <a:r>
              <a:rPr lang="en-US" dirty="0"/>
              <a:t> run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Also contains network </a:t>
            </a:r>
            <a:r>
              <a:rPr lang="en-US" dirty="0"/>
              <a:t>and volume definitions </a:t>
            </a:r>
            <a:r>
              <a:rPr lang="en-US" dirty="0" smtClean="0"/>
              <a:t>which are </a:t>
            </a:r>
            <a:r>
              <a:rPr lang="en-US" dirty="0"/>
              <a:t>analogous to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network </a:t>
            </a:r>
            <a:r>
              <a:rPr lang="en-US" dirty="0"/>
              <a:t>create and </a:t>
            </a:r>
            <a:r>
              <a:rPr lang="en-US" dirty="0" err="1"/>
              <a:t>docker</a:t>
            </a:r>
            <a:r>
              <a:rPr lang="en-US" dirty="0"/>
              <a:t> volume create.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47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8453"/>
            <a:ext cx="7772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docker-compose.yml</a:t>
            </a:r>
            <a:r>
              <a:rPr lang="en-US" dirty="0"/>
              <a:t> looks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 smtClean="0"/>
              <a:t>version</a:t>
            </a:r>
            <a:r>
              <a:rPr lang="en-US" dirty="0"/>
              <a:t>: '2.0'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services: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web: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build: .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ports: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- "5000:5000"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volumes: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- .:/code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- logvolume01:/</a:t>
            </a:r>
            <a:r>
              <a:rPr lang="en-US" dirty="0" err="1"/>
              <a:t>var</a:t>
            </a:r>
            <a:r>
              <a:rPr lang="en-US" dirty="0"/>
              <a:t>/log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</a:t>
            </a:r>
            <a:r>
              <a:rPr lang="en-US" dirty="0" smtClean="0"/>
              <a:t>networks:</a:t>
            </a:r>
            <a:endParaRPr lang="en-US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-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  image: </a:t>
            </a:r>
            <a:r>
              <a:rPr lang="en-US" dirty="0" err="1"/>
              <a:t>redis</a:t>
            </a:r>
            <a:endParaRPr lang="en-US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volumes: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dirty="0"/>
              <a:t>  logvolume01: {}</a:t>
            </a:r>
          </a:p>
        </p:txBody>
      </p:sp>
    </p:spTree>
    <p:extLst>
      <p:ext uri="{BB962C8B-B14F-4D97-AF65-F5344CB8AC3E}">
        <p14:creationId xmlns:p14="http://schemas.microsoft.com/office/powerpoint/2010/main" val="41096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Docker</a:t>
            </a:r>
            <a:r>
              <a:rPr lang="en-US" dirty="0"/>
              <a:t>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windows and Mac, we get the </a:t>
            </a:r>
            <a:r>
              <a:rPr lang="en-US" dirty="0" err="1"/>
              <a:t>Docker</a:t>
            </a:r>
            <a:r>
              <a:rPr lang="en-US" dirty="0"/>
              <a:t> Compose along with the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for desktop.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Linux, </a:t>
            </a:r>
            <a:r>
              <a:rPr lang="en-US" dirty="0" smtClean="0"/>
              <a:t>we can </a:t>
            </a:r>
            <a:r>
              <a:rPr lang="en-US" dirty="0"/>
              <a:t>download the </a:t>
            </a:r>
            <a:r>
              <a:rPr lang="en-US" dirty="0" err="1"/>
              <a:t>Docker</a:t>
            </a:r>
            <a:r>
              <a:rPr lang="en-US" dirty="0"/>
              <a:t> Compose binary from the Compose repository </a:t>
            </a:r>
            <a:r>
              <a:rPr lang="en-US" dirty="0" smtClean="0"/>
              <a:t>release </a:t>
            </a:r>
            <a:r>
              <a:rPr lang="en-US" dirty="0"/>
              <a:t>page on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and run it.</a:t>
            </a:r>
          </a:p>
          <a:p>
            <a:pPr marL="0" indent="0" algn="ctr">
              <a:buNone/>
            </a:pPr>
            <a:r>
              <a:rPr lang="pt-BR" b="1" dirty="0" smtClean="0"/>
              <a:t>sudo </a:t>
            </a:r>
            <a:r>
              <a:rPr lang="pt-BR" b="1" dirty="0"/>
              <a:t>curl -L "https://github.com/docker/compose/releases/download/1.26.2/docker-compose-$(uname -s)-$(uname -m)" -o /</a:t>
            </a:r>
            <a:r>
              <a:rPr lang="pt-BR" b="1" dirty="0" smtClean="0"/>
              <a:t>usr/local/bin/docker-compose</a:t>
            </a:r>
          </a:p>
          <a:p>
            <a:pPr marL="0" indent="0">
              <a:buNone/>
            </a:pPr>
            <a:r>
              <a:rPr lang="pt-BR" sz="2000" dirty="0" smtClean="0"/>
              <a:t>Installation can be verified by:</a:t>
            </a:r>
            <a:endParaRPr lang="pt-BR" sz="2000" dirty="0"/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-compose --version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-compose version 1.26.2, build 1110ad01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72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uninstall </a:t>
            </a:r>
            <a:r>
              <a:rPr lang="en-US" dirty="0" err="1"/>
              <a:t>Docker</a:t>
            </a:r>
            <a:r>
              <a:rPr lang="en-US" dirty="0"/>
              <a:t> Compose if you installed using curl:</a:t>
            </a:r>
          </a:p>
          <a:p>
            <a:pPr marL="0" indent="0" algn="ctr">
              <a:buNone/>
            </a:pP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rm</a:t>
            </a:r>
            <a:r>
              <a:rPr lang="en-US" b="1" dirty="0"/>
              <a:t> /</a:t>
            </a:r>
            <a:r>
              <a:rPr lang="en-US" b="1" dirty="0" err="1"/>
              <a:t>usr</a:t>
            </a:r>
            <a:r>
              <a:rPr lang="en-US" b="1" dirty="0"/>
              <a:t>/local/bin/</a:t>
            </a:r>
            <a:r>
              <a:rPr lang="en-US" b="1" dirty="0" err="1"/>
              <a:t>docker</a:t>
            </a:r>
            <a:r>
              <a:rPr lang="en-US" b="1" dirty="0"/>
              <a:t>-compose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uninstall </a:t>
            </a:r>
            <a:r>
              <a:rPr lang="en-US" dirty="0" err="1"/>
              <a:t>Docker</a:t>
            </a:r>
            <a:r>
              <a:rPr lang="en-US" dirty="0"/>
              <a:t> Compose if you installed using pip:</a:t>
            </a:r>
          </a:p>
          <a:p>
            <a:pPr marL="0" indent="0" algn="ctr">
              <a:buNone/>
            </a:pPr>
            <a:r>
              <a:rPr lang="en-US" b="1" dirty="0"/>
              <a:t>pip uninstall </a:t>
            </a:r>
            <a:r>
              <a:rPr lang="en-US" b="1" dirty="0" err="1"/>
              <a:t>docker</a:t>
            </a:r>
            <a:r>
              <a:rPr lang="en-US" b="1" dirty="0"/>
              <a:t>-compose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71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</a:t>
            </a:r>
            <a:r>
              <a:rPr lang="en-US" sz="2000" b="1" dirty="0" smtClean="0"/>
              <a:t>uild: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Configuration options that are applied at build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build </a:t>
            </a:r>
            <a:r>
              <a:rPr lang="en-US" dirty="0"/>
              <a:t>can be specified either as a string containing a path to the </a:t>
            </a:r>
            <a:r>
              <a:rPr lang="en-US" dirty="0" smtClean="0"/>
              <a:t>build </a:t>
            </a:r>
            <a:r>
              <a:rPr lang="en-US" dirty="0"/>
              <a:t>context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version: "3.8"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services: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  </a:t>
            </a:r>
            <a:r>
              <a:rPr lang="en-US" b="1" dirty="0" err="1"/>
              <a:t>webapp</a:t>
            </a:r>
            <a:r>
              <a:rPr lang="en-US" b="1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    build: ./</a:t>
            </a:r>
            <a:r>
              <a:rPr lang="en-US" b="1" dirty="0" err="1"/>
              <a:t>dir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08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build: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specified </a:t>
            </a:r>
            <a:r>
              <a:rPr lang="en-US" dirty="0" smtClean="0"/>
              <a:t> as an object </a:t>
            </a:r>
            <a:r>
              <a:rPr lang="en-US" dirty="0"/>
              <a:t>with the path specified under context and optionally </a:t>
            </a:r>
            <a:r>
              <a:rPr lang="en-US" dirty="0" err="1"/>
              <a:t>Dockerfile</a:t>
            </a:r>
            <a:r>
              <a:rPr lang="en-US" dirty="0"/>
              <a:t> and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version: "3.8"</a:t>
            </a:r>
          </a:p>
          <a:p>
            <a:pPr marL="0" indent="0">
              <a:buNone/>
            </a:pPr>
            <a:r>
              <a:rPr lang="en-US" b="1" dirty="0"/>
              <a:t>services: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/>
              <a:t>webapp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    build:</a:t>
            </a:r>
          </a:p>
          <a:p>
            <a:pPr marL="0" indent="0">
              <a:buNone/>
            </a:pPr>
            <a:r>
              <a:rPr lang="en-US" b="1" dirty="0"/>
              <a:t>      context: ./</a:t>
            </a:r>
            <a:r>
              <a:rPr lang="en-US" b="1" dirty="0" err="1"/>
              <a:t>dir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dockerfile</a:t>
            </a:r>
            <a:r>
              <a:rPr lang="en-US" b="1" dirty="0"/>
              <a:t>: </a:t>
            </a:r>
            <a:r>
              <a:rPr lang="en-US" b="1" dirty="0" err="1"/>
              <a:t>Dockerfile</a:t>
            </a:r>
            <a:r>
              <a:rPr lang="en-US" b="1" dirty="0"/>
              <a:t>-alternate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/>
              <a:t>args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buildno</a:t>
            </a:r>
            <a:r>
              <a:rPr lang="en-US" b="1" dirty="0"/>
              <a:t>: 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87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734</TotalTime>
  <Words>1169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Rockwell</vt:lpstr>
      <vt:lpstr>Rockwell Condensed</vt:lpstr>
      <vt:lpstr>Wingdings</vt:lpstr>
      <vt:lpstr>Wood Type</vt:lpstr>
      <vt:lpstr>Dockers &amp; Kubernetes</vt:lpstr>
      <vt:lpstr>Session Agenda</vt:lpstr>
      <vt:lpstr>Docker compose</vt:lpstr>
      <vt:lpstr>Service definition</vt:lpstr>
      <vt:lpstr>Service definition</vt:lpstr>
      <vt:lpstr>Installation of Docker Compose</vt:lpstr>
      <vt:lpstr>Uninstall Docker Compose</vt:lpstr>
      <vt:lpstr>Service configuration</vt:lpstr>
      <vt:lpstr>Service configuration</vt:lpstr>
      <vt:lpstr>Service configuration</vt:lpstr>
      <vt:lpstr>Service configuration</vt:lpstr>
      <vt:lpstr>Service configuration</vt:lpstr>
      <vt:lpstr>Service configuration</vt:lpstr>
      <vt:lpstr>Service configuration</vt:lpstr>
      <vt:lpstr>Service configuration</vt:lpstr>
      <vt:lpstr>Service configuration</vt:lpstr>
      <vt:lpstr>Networking with Docker Compose</vt:lpstr>
      <vt:lpstr>Volumes with Docker Compose</vt:lpstr>
      <vt:lpstr>Volumes with Docker Compose</vt:lpstr>
      <vt:lpstr>Docker Compose in swarm</vt:lpstr>
      <vt:lpstr>Docker Compose in swarm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Dockers &amp; Kubernetes</dc:title>
  <dc:creator>Prasanti Kadiyala</dc:creator>
  <cp:lastModifiedBy>Prasanti Kadiyala</cp:lastModifiedBy>
  <cp:revision>194</cp:revision>
  <dcterms:created xsi:type="dcterms:W3CDTF">2020-07-15T21:08:05Z</dcterms:created>
  <dcterms:modified xsi:type="dcterms:W3CDTF">2020-11-24T05:51:17Z</dcterms:modified>
</cp:coreProperties>
</file>