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8" r:id="rId3"/>
    <p:sldId id="277" r:id="rId4"/>
    <p:sldId id="278" r:id="rId5"/>
    <p:sldId id="292" r:id="rId6"/>
    <p:sldId id="293" r:id="rId7"/>
    <p:sldId id="294" r:id="rId8"/>
    <p:sldId id="296" r:id="rId9"/>
    <p:sldId id="297" r:id="rId10"/>
    <p:sldId id="298" r:id="rId11"/>
    <p:sldId id="299" r:id="rId12"/>
    <p:sldId id="295" r:id="rId13"/>
    <p:sldId id="279" r:id="rId14"/>
    <p:sldId id="280" r:id="rId15"/>
    <p:sldId id="300" r:id="rId16"/>
    <p:sldId id="301" r:id="rId17"/>
    <p:sldId id="302" r:id="rId18"/>
    <p:sldId id="303" r:id="rId19"/>
    <p:sldId id="304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8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3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3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2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A7F021-B523-425E-8257-71BFED8B7C4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FA87520-F389-4DAF-BF1B-4E3EC56D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Dockers &amp; 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Joining as Manager Node:</a:t>
            </a:r>
          </a:p>
          <a:p>
            <a:pPr marL="0" indent="0" algn="ctr"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swarm join-token manager</a:t>
            </a:r>
          </a:p>
          <a:p>
            <a:pPr marL="0" indent="0">
              <a:buNone/>
            </a:pPr>
            <a:r>
              <a:rPr lang="en-US" dirty="0" smtClean="0"/>
              <a:t>output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To add a manager to this swarm, run the following command: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swarm join </a:t>
            </a:r>
            <a:r>
              <a:rPr lang="en-US" b="1" dirty="0" smtClean="0"/>
              <a:t> </a:t>
            </a:r>
            <a:r>
              <a:rPr lang="en-US" b="1" dirty="0"/>
              <a:t>— token </a:t>
            </a:r>
            <a:r>
              <a:rPr lang="en-US" b="1" dirty="0" smtClean="0"/>
              <a:t>SWMTKN-1–5mgyf6ehuc5pfbmar00njd3oxv8nmjhteejaald3yzbef7osl1–8xo0cmd6bryjrsh6w7op4enos </a:t>
            </a:r>
            <a:r>
              <a:rPr lang="en-US" b="1" dirty="0"/>
              <a:t>192.168.1.8:2377</a:t>
            </a:r>
          </a:p>
        </p:txBody>
      </p:sp>
    </p:spTree>
    <p:extLst>
      <p:ext uri="{BB962C8B-B14F-4D97-AF65-F5344CB8AC3E}">
        <p14:creationId xmlns:p14="http://schemas.microsoft.com/office/powerpoint/2010/main" val="2194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get the status of the swarm we can run the below command:</a:t>
            </a:r>
          </a:p>
          <a:p>
            <a:pPr marL="0" indent="0" algn="ctr"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node </a:t>
            </a:r>
            <a:r>
              <a:rPr lang="en-US" b="1" dirty="0" err="1" smtClean="0"/>
              <a:t>ls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ID   </a:t>
            </a:r>
            <a:r>
              <a:rPr lang="en-US" dirty="0" smtClean="0"/>
              <a:t>         </a:t>
            </a:r>
            <a:r>
              <a:rPr lang="en-US" dirty="0"/>
              <a:t>HOSTNAME  STATUS  AVAILABILITY  MANAGER STATUS</a:t>
            </a:r>
          </a:p>
          <a:p>
            <a:pPr marL="0" indent="0">
              <a:buNone/>
            </a:pPr>
            <a:r>
              <a:rPr lang="en-US" dirty="0" smtClean="0"/>
              <a:t>1ndq****    worker2    Ready   </a:t>
            </a:r>
            <a:r>
              <a:rPr lang="en-US" dirty="0"/>
              <a:t>Active</a:t>
            </a:r>
          </a:p>
          <a:p>
            <a:pPr marL="0" indent="0">
              <a:buNone/>
            </a:pPr>
            <a:r>
              <a:rPr lang="en-US" dirty="0" smtClean="0"/>
              <a:t>1qh4****    worker1    </a:t>
            </a:r>
            <a:r>
              <a:rPr lang="en-US" dirty="0"/>
              <a:t>Ready   Active</a:t>
            </a:r>
          </a:p>
          <a:p>
            <a:pPr marL="0" indent="0">
              <a:buNone/>
            </a:pPr>
            <a:r>
              <a:rPr lang="en-US" dirty="0" smtClean="0"/>
              <a:t>25nw****    worker3    </a:t>
            </a:r>
            <a:r>
              <a:rPr lang="en-US" dirty="0"/>
              <a:t>Ready   Active</a:t>
            </a:r>
          </a:p>
          <a:p>
            <a:pPr marL="0" indent="0">
              <a:buNone/>
            </a:pPr>
            <a:r>
              <a:rPr lang="en-US" dirty="0" smtClean="0"/>
              <a:t>5ooe****     manager1 </a:t>
            </a:r>
            <a:r>
              <a:rPr lang="en-US" dirty="0"/>
              <a:t>Ready   Active       </a:t>
            </a:r>
            <a:r>
              <a:rPr lang="en-US" dirty="0" smtClean="0"/>
              <a:t>              </a:t>
            </a:r>
            <a:r>
              <a:rPr lang="en-US" dirty="0"/>
              <a:t>Leader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85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8899"/>
            <a:ext cx="7772400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service</a:t>
            </a:r>
            <a:r>
              <a:rPr lang="en-US" dirty="0"/>
              <a:t> is the definition of the tasks to execute on the nodes.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70" y="2304591"/>
            <a:ext cx="6104659" cy="42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task</a:t>
            </a:r>
            <a:r>
              <a:rPr lang="en-US" dirty="0"/>
              <a:t> carries a </a:t>
            </a:r>
            <a:r>
              <a:rPr lang="en-US" dirty="0" err="1"/>
              <a:t>Docker</a:t>
            </a:r>
            <a:r>
              <a:rPr lang="en-US" dirty="0"/>
              <a:t> container and the command that’s executed inside of the container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It is the </a:t>
            </a:r>
            <a:r>
              <a:rPr lang="en-US" dirty="0"/>
              <a:t>atomic scheduling unit of the swarm.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Tasks </a:t>
            </a:r>
            <a:r>
              <a:rPr lang="en-US" dirty="0"/>
              <a:t>are assigned by the manager node to worker nodes according to the number of replicas set in the service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task is a slot the scheduler fills by spawning a container </a:t>
            </a:r>
            <a:r>
              <a:rPr lang="en-US" dirty="0" smtClean="0"/>
              <a:t> which </a:t>
            </a:r>
            <a:r>
              <a:rPr lang="en-US" dirty="0"/>
              <a:t>is the instantiation of a task.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one of these containers fails its health check or crashes, the orchestrator creates a new replica task that spawns a new container to replace the failing one.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0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2" y="1787237"/>
            <a:ext cx="5375563" cy="4924136"/>
          </a:xfrm>
        </p:spPr>
      </p:pic>
    </p:spTree>
    <p:extLst>
      <p:ext uri="{BB962C8B-B14F-4D97-AF65-F5344CB8AC3E}">
        <p14:creationId xmlns:p14="http://schemas.microsoft.com/office/powerpoint/2010/main" val="39145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 and down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25" y="1984930"/>
            <a:ext cx="7772400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scale </a:t>
            </a:r>
            <a:r>
              <a:rPr lang="en-US" dirty="0"/>
              <a:t>the number of </a:t>
            </a:r>
            <a:r>
              <a:rPr lang="en-US" dirty="0" smtClean="0"/>
              <a:t>containers running in a service by using the scale command: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smtClean="0"/>
              <a:t>service </a:t>
            </a:r>
            <a:r>
              <a:rPr lang="en-US" b="1" dirty="0"/>
              <a:t>scale &lt;SERVICE-ID&gt;=&lt;NUMBER-OF-TASKS</a:t>
            </a:r>
            <a:r>
              <a:rPr lang="en-US" b="1" dirty="0" smtClean="0"/>
              <a:t>&gt;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You can get the details of your service using the inspect </a:t>
            </a:r>
            <a:r>
              <a:rPr lang="en-US" dirty="0" smtClean="0"/>
              <a:t>command: </a:t>
            </a:r>
            <a:endParaRPr lang="en-US" dirty="0"/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service inspect SERVICE_NAME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38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Docker</a:t>
            </a:r>
            <a:r>
              <a:rPr lang="en-US" dirty="0"/>
              <a:t> Swarm also lets you perform a rolling update on your running services. Rolling updates have the following 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downtime (because it only updates a specific amount of replicas at a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Updates can be paused when an error occurs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Updates </a:t>
            </a:r>
            <a:r>
              <a:rPr lang="en-US" dirty="0"/>
              <a:t>are performed using the </a:t>
            </a:r>
            <a:r>
              <a:rPr lang="en-US" dirty="0" err="1"/>
              <a:t>docker</a:t>
            </a:r>
            <a:r>
              <a:rPr lang="en-US" dirty="0"/>
              <a:t> service update command: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service update --image &lt;</a:t>
            </a:r>
            <a:r>
              <a:rPr lang="en-US" b="1" dirty="0" err="1"/>
              <a:t>imagename</a:t>
            </a:r>
            <a:r>
              <a:rPr lang="en-US" b="1" dirty="0"/>
              <a:t>&gt;:&lt;version&gt; &lt;service-name&gt;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46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Update order:</a:t>
            </a:r>
          </a:p>
          <a:p>
            <a:pPr marL="0" indent="0">
              <a:buNone/>
            </a:pPr>
            <a:r>
              <a:rPr lang="en-US" dirty="0" smtClean="0"/>
              <a:t>Defines </a:t>
            </a:r>
            <a:r>
              <a:rPr lang="en-US" dirty="0"/>
              <a:t>if the new container starts before the old one is killed </a:t>
            </a:r>
            <a:r>
              <a:rPr lang="en-US" dirty="0" smtClean="0"/>
              <a:t> or </a:t>
            </a:r>
            <a:r>
              <a:rPr lang="en-US" dirty="0"/>
              <a:t>otherwise.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service update </a:t>
            </a:r>
            <a:r>
              <a:rPr lang="en-US" b="1" dirty="0" smtClean="0"/>
              <a:t>--</a:t>
            </a:r>
            <a:r>
              <a:rPr lang="en-US" b="1" dirty="0"/>
              <a:t>update-order </a:t>
            </a:r>
            <a:r>
              <a:rPr lang="en-US" b="1" dirty="0" smtClean="0"/>
              <a:t>&lt;start-first/stop-first&gt; &lt;service-name&gt;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Parallelism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This flag </a:t>
            </a:r>
            <a:r>
              <a:rPr lang="en-US" dirty="0" smtClean="0"/>
              <a:t>will </a:t>
            </a:r>
            <a:r>
              <a:rPr lang="en-US" dirty="0"/>
              <a:t>tell Swarm how many tasks it’ll update in parallel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service update --update-parallelism 3 </a:t>
            </a:r>
            <a:r>
              <a:rPr lang="en-US" b="1" dirty="0" smtClean="0"/>
              <a:t>&lt;service-name&gt;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91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Defining a rollback</a:t>
            </a:r>
          </a:p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Swarm allows you to automatically rollback to previous versions of your services.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service rollback </a:t>
            </a:r>
            <a:r>
              <a:rPr lang="en-US" b="1" dirty="0" smtClean="0"/>
              <a:t>&lt;service-name&gt;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can also automatically be executed when an error occurs in the update process.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service update --detach=false --update-failure-action rollback </a:t>
            </a:r>
            <a:r>
              <a:rPr lang="en-US" b="1" dirty="0" smtClean="0"/>
              <a:t>&lt;service-name&gt;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52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https://docs.docker.com/engine/swarm</a:t>
            </a:r>
            <a:r>
              <a:rPr lang="en-US" dirty="0" smtClean="0"/>
              <a:t>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rominirani.com/docker-swarm-tutorial-b67470cf8872</a:t>
            </a:r>
          </a:p>
          <a:p>
            <a:pPr marL="0" indent="0">
              <a:buNone/>
            </a:pPr>
            <a:r>
              <a:rPr lang="en-US" sz="2000" dirty="0" err="1" smtClean="0"/>
              <a:t>Katakoda</a:t>
            </a:r>
            <a:r>
              <a:rPr lang="en-US" sz="2000" dirty="0" smtClean="0"/>
              <a:t> interactive course on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swarm: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www.katacoda.com/courses/docker-orchestration/getting-started-with-swarm-mode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028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</a:t>
            </a:r>
            <a:r>
              <a:rPr lang="en-US" dirty="0" smtClean="0"/>
              <a:t>Orchestration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create </a:t>
            </a:r>
            <a:r>
              <a:rPr lang="en-US" dirty="0" smtClean="0"/>
              <a:t>swarm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Creating a service in swarm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Updating a service in swarm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5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8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Imagine </a:t>
            </a:r>
            <a:r>
              <a:rPr lang="en-US" dirty="0"/>
              <a:t>that you </a:t>
            </a:r>
            <a:r>
              <a:rPr lang="en-US" dirty="0" smtClean="0"/>
              <a:t>have </a:t>
            </a:r>
            <a:r>
              <a:rPr lang="en-US" dirty="0"/>
              <a:t>to run hundreds of containers. You can </a:t>
            </a:r>
            <a:r>
              <a:rPr lang="en-US" dirty="0" smtClean="0"/>
              <a:t>see </a:t>
            </a:r>
            <a:r>
              <a:rPr lang="en-US" dirty="0"/>
              <a:t>that if they are running in a distributed mode</a:t>
            </a:r>
            <a:r>
              <a:rPr lang="en-US" dirty="0" smtClean="0"/>
              <a:t>, the following aspects are to be taken care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 Checks on the Containers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Launching a fixed set of Containers for a particular </a:t>
            </a:r>
            <a:r>
              <a:rPr lang="en-US" dirty="0" err="1"/>
              <a:t>Docker</a:t>
            </a:r>
            <a:r>
              <a:rPr lang="en-US" dirty="0"/>
              <a:t>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Scaling the number of Containers up and down depending on the 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Performing rolling update of software across </a:t>
            </a:r>
            <a:r>
              <a:rPr lang="en-US" dirty="0" smtClean="0"/>
              <a:t>containers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many more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Orchestration tools take care of these for us and make the large scale deployment easy.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1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Swarm is a cluster-management-and-orchestration tool that makes it easy to scale and </a:t>
            </a:r>
            <a:r>
              <a:rPr lang="en-US" dirty="0" smtClean="0"/>
              <a:t>manage your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services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 swarm consists of </a:t>
            </a:r>
            <a:r>
              <a:rPr lang="en-US" dirty="0" smtClean="0"/>
              <a:t>multiple </a:t>
            </a:r>
            <a:r>
              <a:rPr lang="en-US" dirty="0" err="1"/>
              <a:t>Docker</a:t>
            </a:r>
            <a:r>
              <a:rPr lang="en-US" dirty="0"/>
              <a:t> hosts that run in so-called swarm mode and act as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managers (</a:t>
            </a:r>
            <a:r>
              <a:rPr lang="en-US" dirty="0"/>
              <a:t>managing member relationships)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 </a:t>
            </a:r>
            <a:r>
              <a:rPr lang="en-US" dirty="0"/>
              <a:t>as workers (running the services</a:t>
            </a:r>
            <a:r>
              <a:rPr lang="en-US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host can be a </a:t>
            </a:r>
            <a:r>
              <a:rPr lang="en-US" dirty="0" smtClean="0"/>
              <a:t>manager</a:t>
            </a:r>
            <a:r>
              <a:rPr lang="en-US" dirty="0"/>
              <a:t>, worker, or can perform both roles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When creating a service in a swarm, </a:t>
            </a:r>
            <a:r>
              <a:rPr lang="en-US" dirty="0" smtClean="0"/>
              <a:t>we define the  optimal </a:t>
            </a:r>
            <a:r>
              <a:rPr lang="en-US" dirty="0"/>
              <a:t>state of </a:t>
            </a:r>
            <a:r>
              <a:rPr lang="en-US" dirty="0" smtClean="0"/>
              <a:t>our service and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will try to maintain this desired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9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node is an instance of the </a:t>
            </a:r>
            <a:r>
              <a:rPr lang="en-US" dirty="0" err="1"/>
              <a:t>Docker</a:t>
            </a:r>
            <a:r>
              <a:rPr lang="en-US" dirty="0"/>
              <a:t> engine participating in the </a:t>
            </a:r>
            <a:r>
              <a:rPr lang="en-US" dirty="0" smtClean="0"/>
              <a:t>swarm. You </a:t>
            </a:r>
            <a:r>
              <a:rPr lang="en-US" dirty="0"/>
              <a:t>can run one or multiple nodes on a single device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822865"/>
            <a:ext cx="6667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8899"/>
            <a:ext cx="7772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Manager nodes distribute and schedule incoming tasks onto the  worker nodes, maintain the cluster state,  and perform orchestration and cluster-management functions.</a:t>
            </a:r>
          </a:p>
          <a:p>
            <a:pPr marL="0" indent="0">
              <a:buNone/>
            </a:pPr>
            <a:r>
              <a:rPr lang="en-US" dirty="0" smtClean="0"/>
              <a:t>Cluster management tasks of a manager node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Maintaining </a:t>
            </a:r>
            <a:r>
              <a:rPr lang="en-US" dirty="0"/>
              <a:t>the cluster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Scheduling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Serving swarm mode </a:t>
            </a:r>
            <a:r>
              <a:rPr lang="en-US" dirty="0" smtClean="0"/>
              <a:t>HTTP </a:t>
            </a:r>
            <a:r>
              <a:rPr lang="en-US" dirty="0"/>
              <a:t>API </a:t>
            </a:r>
            <a:r>
              <a:rPr lang="en-US" dirty="0" smtClean="0"/>
              <a:t>endpoints</a:t>
            </a:r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should always be multiple manager nodes in your swarm because of the following 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Maintaining high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Easily recover from a manager-node failure without downtime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8899"/>
            <a:ext cx="7772400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Worker nodes are also instances of the </a:t>
            </a:r>
            <a:r>
              <a:rPr lang="en-US" dirty="0" err="1"/>
              <a:t>Docker</a:t>
            </a:r>
            <a:r>
              <a:rPr lang="en-US" dirty="0"/>
              <a:t> Engine whose sole purpose is to execute containers and </a:t>
            </a:r>
            <a:r>
              <a:rPr lang="en-US" dirty="0" smtClean="0"/>
              <a:t>services </a:t>
            </a:r>
            <a:r>
              <a:rPr lang="en-US" dirty="0"/>
              <a:t>as instructed by the manager nodes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deploy your application to a swarm, you need at least one manager node. By default, all manager </a:t>
            </a:r>
            <a:r>
              <a:rPr lang="en-US" dirty="0" smtClean="0"/>
              <a:t>nodes are </a:t>
            </a:r>
            <a:r>
              <a:rPr lang="en-US" dirty="0"/>
              <a:t>also workers.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prevent the scheduler from placing tasks on your manager node in </a:t>
            </a:r>
            <a:r>
              <a:rPr lang="en-US" dirty="0" smtClean="0"/>
              <a:t>a multi node </a:t>
            </a:r>
            <a:r>
              <a:rPr lang="en-US" dirty="0"/>
              <a:t>swarm, you need to set the availability to </a:t>
            </a:r>
            <a:r>
              <a:rPr lang="en-US" b="1" dirty="0" smtClean="0"/>
              <a:t>Drain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node update --availability drain </a:t>
            </a:r>
            <a:r>
              <a:rPr lang="en-US" b="1" dirty="0" smtClean="0"/>
              <a:t>&lt;hostname&gt;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29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Initialize the swarm on manager node: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swarm </a:t>
            </a:r>
            <a:r>
              <a:rPr lang="en-US" b="1" dirty="0" err="1"/>
              <a:t>init</a:t>
            </a:r>
            <a:r>
              <a:rPr lang="en-US" b="1" dirty="0"/>
              <a:t> --advertise-</a:t>
            </a:r>
            <a:r>
              <a:rPr lang="en-US" b="1" dirty="0" err="1"/>
              <a:t>addr</a:t>
            </a:r>
            <a:r>
              <a:rPr lang="en-US" b="1" dirty="0"/>
              <a:t> </a:t>
            </a:r>
            <a:r>
              <a:rPr lang="en-US" b="1" dirty="0" smtClean="0"/>
              <a:t>MANAGER_IP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swarm </a:t>
            </a:r>
            <a:r>
              <a:rPr lang="en-US" b="1" dirty="0" err="1"/>
              <a:t>init</a:t>
            </a:r>
            <a:r>
              <a:rPr lang="en-US" b="1" dirty="0"/>
              <a:t> — advertise-</a:t>
            </a:r>
            <a:r>
              <a:rPr lang="en-US" b="1" dirty="0" err="1"/>
              <a:t>addr</a:t>
            </a:r>
            <a:r>
              <a:rPr lang="en-US" b="1" dirty="0"/>
              <a:t> 192.168.1.8</a:t>
            </a:r>
          </a:p>
          <a:p>
            <a:pPr marL="0" indent="0">
              <a:buNone/>
            </a:pPr>
            <a:r>
              <a:rPr lang="en-US" b="1" dirty="0"/>
              <a:t>Swarm initialized: current node (5oof62fetd4gry7o09jd9e0kf) is now a manager.</a:t>
            </a:r>
          </a:p>
          <a:p>
            <a:pPr marL="0" indent="0">
              <a:buNone/>
            </a:pPr>
            <a:r>
              <a:rPr lang="en-US" b="1" dirty="0"/>
              <a:t>To add a worker to this swarm, run the following command: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swarm join </a:t>
            </a:r>
            <a:r>
              <a:rPr lang="en-US" b="1" dirty="0" smtClean="0"/>
              <a:t> </a:t>
            </a:r>
            <a:r>
              <a:rPr lang="en-US" b="1" dirty="0"/>
              <a:t>— token SWMTKN-1–5mgyf6ehuc5pfbmar00njd3oxv8nmjhteejaald3yzbef7osl1-ad7b1k8k3bl3aa3k3q13zivqd </a:t>
            </a:r>
            <a:r>
              <a:rPr lang="en-US" b="1" dirty="0" smtClean="0"/>
              <a:t>192.168.1.8:2377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To add a manager to this swarm, run ‘</a:t>
            </a:r>
            <a:r>
              <a:rPr lang="en-US" b="1" dirty="0" err="1"/>
              <a:t>docker</a:t>
            </a:r>
            <a:r>
              <a:rPr lang="en-US" b="1" dirty="0"/>
              <a:t> swarm join-token manager’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435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Joining as Worker Node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b="1" dirty="0" err="1"/>
              <a:t>docker</a:t>
            </a:r>
            <a:r>
              <a:rPr lang="en-US" b="1" dirty="0"/>
              <a:t> swarm join-token </a:t>
            </a:r>
            <a:r>
              <a:rPr lang="en-US" b="1" dirty="0" smtClean="0"/>
              <a:t>worker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b="1" dirty="0" smtClean="0"/>
              <a:t>To </a:t>
            </a:r>
            <a:r>
              <a:rPr lang="en-US" b="1" dirty="0"/>
              <a:t>add a worker to this swarm, run the following command:</a:t>
            </a:r>
          </a:p>
          <a:p>
            <a:pPr marL="0" indent="0">
              <a:buNone/>
            </a:pPr>
            <a:r>
              <a:rPr lang="en-US" b="1" dirty="0" err="1"/>
              <a:t>docker</a:t>
            </a:r>
            <a:r>
              <a:rPr lang="en-US" b="1" dirty="0"/>
              <a:t> swarm join </a:t>
            </a:r>
            <a:r>
              <a:rPr lang="en-US" b="1" dirty="0" smtClean="0"/>
              <a:t> </a:t>
            </a:r>
            <a:r>
              <a:rPr lang="en-US" b="1" dirty="0"/>
              <a:t>— token </a:t>
            </a:r>
            <a:r>
              <a:rPr lang="en-US" b="1" dirty="0" smtClean="0"/>
              <a:t>SWMTKN-1–5mgyf6ehuc5pfbmar00njd3oxv8nmjhteejaald3yzbef7osl1-ad7b1k8k3bl3aa3k3q13zivqd 192.168.1.8:2377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68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564</TotalTime>
  <Words>844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Rockwell</vt:lpstr>
      <vt:lpstr>Rockwell Condensed</vt:lpstr>
      <vt:lpstr>Wingdings</vt:lpstr>
      <vt:lpstr>Wood Type</vt:lpstr>
      <vt:lpstr>Dockers &amp; Kubernetes</vt:lpstr>
      <vt:lpstr>Session Agenda</vt:lpstr>
      <vt:lpstr>Need for orchestration</vt:lpstr>
      <vt:lpstr>Docker swarm</vt:lpstr>
      <vt:lpstr>Node</vt:lpstr>
      <vt:lpstr>Manager Node</vt:lpstr>
      <vt:lpstr>Worker Node</vt:lpstr>
      <vt:lpstr>Docker Swarm Setup</vt:lpstr>
      <vt:lpstr>Docker Swarm Setup</vt:lpstr>
      <vt:lpstr>Docker Swarm Setup</vt:lpstr>
      <vt:lpstr>Swarm status</vt:lpstr>
      <vt:lpstr>services</vt:lpstr>
      <vt:lpstr>Task scheduling</vt:lpstr>
      <vt:lpstr>Task scheduling</vt:lpstr>
      <vt:lpstr>Scaling up and down a Service</vt:lpstr>
      <vt:lpstr>Updating a Service</vt:lpstr>
      <vt:lpstr>Updating a Service</vt:lpstr>
      <vt:lpstr>Updating a Service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Dockers &amp; Kubernetes</dc:title>
  <dc:creator>Prasanti Kadiyala</dc:creator>
  <cp:lastModifiedBy>Prasanti Kadiyala</cp:lastModifiedBy>
  <cp:revision>135</cp:revision>
  <dcterms:created xsi:type="dcterms:W3CDTF">2020-07-15T21:08:05Z</dcterms:created>
  <dcterms:modified xsi:type="dcterms:W3CDTF">2020-11-23T05:59:49Z</dcterms:modified>
</cp:coreProperties>
</file>