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9" r:id="rId1"/>
  </p:sldMasterIdLst>
  <p:notesMasterIdLst>
    <p:notesMasterId r:id="rId18"/>
  </p:notesMasterIdLst>
  <p:sldIdLst>
    <p:sldId id="256" r:id="rId2"/>
    <p:sldId id="258" r:id="rId3"/>
    <p:sldId id="277" r:id="rId4"/>
    <p:sldId id="278" r:id="rId5"/>
    <p:sldId id="279" r:id="rId6"/>
    <p:sldId id="280" r:id="rId7"/>
    <p:sldId id="281" r:id="rId8"/>
    <p:sldId id="284" r:id="rId9"/>
    <p:sldId id="283" r:id="rId10"/>
    <p:sldId id="290" r:id="rId11"/>
    <p:sldId id="285" r:id="rId12"/>
    <p:sldId id="289" r:id="rId13"/>
    <p:sldId id="287" r:id="rId14"/>
    <p:sldId id="288" r:id="rId15"/>
    <p:sldId id="286" r:id="rId16"/>
    <p:sldId id="273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0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BBD5BF-0BB9-441B-80F8-BF9F18050806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7069E3-B13F-44F4-A08D-5F190D964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4267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7069E3-B13F-44F4-A08D-5F190D96473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0077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5800" y="1346947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85800" y="4282763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685800" y="1484779"/>
            <a:ext cx="7772400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7234780" y="4107023"/>
            <a:ext cx="914400" cy="914400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432223"/>
            <a:ext cx="759333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6400" b="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4389120"/>
            <a:ext cx="5918454" cy="106984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7F021-B523-425E-8257-71BFED8B7C48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2805" y="6272785"/>
            <a:ext cx="474573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4280" y="4227195"/>
            <a:ext cx="895401" cy="640080"/>
          </a:xfrm>
        </p:spPr>
        <p:txBody>
          <a:bodyPr/>
          <a:lstStyle>
            <a:lvl1pPr>
              <a:defRPr sz="2800" b="1"/>
            </a:lvl1pPr>
          </a:lstStyle>
          <a:p>
            <a:fld id="{AFA87520-F389-4DAF-BF1B-4E3EC56DE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22885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7F021-B523-425E-8257-71BFED8B7C48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87520-F389-4DAF-BF1B-4E3EC56DE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541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533400"/>
            <a:ext cx="1914525" cy="5638800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533400"/>
            <a:ext cx="5629275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7F021-B523-425E-8257-71BFED8B7C48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87520-F389-4DAF-BF1B-4E3EC56DE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16312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7F021-B523-425E-8257-71BFED8B7C48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87520-F389-4DAF-BF1B-4E3EC56DE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174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9144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1225296"/>
            <a:ext cx="696087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6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0" y="5020056"/>
            <a:ext cx="6789420" cy="1066800"/>
          </a:xfrm>
        </p:spPr>
        <p:txBody>
          <a:bodyPr anchor="t">
            <a:normAutofit/>
          </a:bodyPr>
          <a:lstStyle>
            <a:lvl1pPr marL="0" indent="0">
              <a:buNone/>
              <a:defRPr sz="1800" b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6272785"/>
            <a:ext cx="1983232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0A7F021-B523-425E-8257-71BFED8B7C48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6099" y="6272784"/>
            <a:ext cx="4745736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633862" y="2430623"/>
            <a:ext cx="914400" cy="914400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450" y="2508607"/>
            <a:ext cx="891224" cy="720332"/>
          </a:xfrm>
        </p:spPr>
        <p:txBody>
          <a:bodyPr/>
          <a:lstStyle>
            <a:lvl1pPr>
              <a:defRPr sz="2800"/>
            </a:lvl1pPr>
          </a:lstStyle>
          <a:p>
            <a:fld id="{AFA87520-F389-4DAF-BF1B-4E3EC56DE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431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2218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7F021-B523-425E-8257-71BFED8B7C48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87520-F389-4DAF-BF1B-4E3EC56DE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662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0793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0793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7F021-B523-425E-8257-71BFED8B7C48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87520-F389-4DAF-BF1B-4E3EC56DE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639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0A7F021-B523-425E-8257-71BFED8B7C48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87520-F389-4DAF-BF1B-4E3EC56DE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568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7F021-B523-425E-8257-71BFED8B7C48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87520-F389-4DAF-BF1B-4E3EC56DE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16382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85800"/>
            <a:ext cx="5033772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7F021-B523-425E-8257-71BFED8B7C48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87520-F389-4DAF-BF1B-4E3EC56DE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89296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6227805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7F021-B523-425E-8257-71BFED8B7C48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87520-F389-4DAF-BF1B-4E3EC56DE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238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21408"/>
            <a:ext cx="7772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2368" y="6272785"/>
            <a:ext cx="2455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0A7F021-B523-425E-8257-71BFED8B7C48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272785"/>
            <a:ext cx="47457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6272785"/>
            <a:ext cx="4800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 spc="-7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AFA87520-F389-4DAF-BF1B-4E3EC56DE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053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0" r:id="rId1"/>
    <p:sldLayoutId id="2147483841" r:id="rId2"/>
    <p:sldLayoutId id="2147483842" r:id="rId3"/>
    <p:sldLayoutId id="2147483843" r:id="rId4"/>
    <p:sldLayoutId id="2147483844" r:id="rId5"/>
    <p:sldLayoutId id="2147483845" r:id="rId6"/>
    <p:sldLayoutId id="2147483846" r:id="rId7"/>
    <p:sldLayoutId id="2147483847" r:id="rId8"/>
    <p:sldLayoutId id="2147483848" r:id="rId9"/>
    <p:sldLayoutId id="2147483849" r:id="rId10"/>
    <p:sldLayoutId id="214748385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b="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training.play-with-kubernetes.com/" TargetMode="External"/><Relationship Id="rId2" Type="http://schemas.openxmlformats.org/officeDocument/2006/relationships/hyperlink" Target="https://labs.play-with-k8s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katacoda.com/courses/kubernetes/getting-startedwith-kubeadm" TargetMode="External"/><Relationship Id="rId4" Type="http://schemas.openxmlformats.org/officeDocument/2006/relationships/hyperlink" Target="https://www.katacoda.com/courses/kubernetes/launch-single-node-cluster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Dockers &amp; </a:t>
            </a:r>
            <a:r>
              <a:rPr lang="en-US" dirty="0" err="1" smtClean="0"/>
              <a:t>Kubernetes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Introduction to </a:t>
            </a:r>
            <a:r>
              <a:rPr lang="en-US" dirty="0" err="1" smtClean="0"/>
              <a:t>Kubernetes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824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Pod creation Request flow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912" y="1835394"/>
            <a:ext cx="6667500" cy="444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176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7211"/>
            <a:ext cx="7772400" cy="1609344"/>
          </a:xfrm>
        </p:spPr>
        <p:txBody>
          <a:bodyPr/>
          <a:lstStyle/>
          <a:p>
            <a:r>
              <a:rPr lang="en-US" dirty="0" err="1"/>
              <a:t>Kubernetes</a:t>
            </a:r>
            <a:r>
              <a:rPr lang="en-US" dirty="0"/>
              <a:t> </a:t>
            </a:r>
            <a:r>
              <a:rPr lang="en-US" dirty="0" smtClean="0"/>
              <a:t>Installation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Can be installed using 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 smtClean="0"/>
              <a:t>Minikube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 smtClean="0"/>
              <a:t>Kubeadm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Cloud based platforms: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/>
              <a:t>Google </a:t>
            </a:r>
            <a:r>
              <a:rPr lang="en-US" sz="2000" dirty="0" err="1" smtClean="0"/>
              <a:t>Kubernetes</a:t>
            </a:r>
            <a:r>
              <a:rPr lang="en-US" sz="2000" dirty="0" smtClean="0"/>
              <a:t> Engine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/>
              <a:t>Amazon EKS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/>
              <a:t>Azure </a:t>
            </a:r>
            <a:r>
              <a:rPr lang="en-US" sz="2000" dirty="0" err="1" smtClean="0"/>
              <a:t>Kubernetes</a:t>
            </a:r>
            <a:r>
              <a:rPr lang="en-US" sz="2000" dirty="0" smtClean="0"/>
              <a:t> Service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90437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7211"/>
            <a:ext cx="7772400" cy="1609344"/>
          </a:xfrm>
        </p:spPr>
        <p:txBody>
          <a:bodyPr/>
          <a:lstStyle/>
          <a:p>
            <a:r>
              <a:rPr lang="en-US" dirty="0" err="1"/>
              <a:t>Kubernetes</a:t>
            </a:r>
            <a:r>
              <a:rPr lang="en-US" dirty="0"/>
              <a:t> Installation </a:t>
            </a:r>
            <a:r>
              <a:rPr lang="en-US" dirty="0" smtClean="0"/>
              <a:t>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Below is the </a:t>
            </a:r>
            <a:r>
              <a:rPr lang="en-US" dirty="0" err="1"/>
              <a:t>url</a:t>
            </a:r>
            <a:r>
              <a:rPr lang="en-US" dirty="0"/>
              <a:t> which can be used to follow </a:t>
            </a:r>
            <a:r>
              <a:rPr lang="en-US" dirty="0" smtClean="0"/>
              <a:t>the instructions </a:t>
            </a:r>
            <a:r>
              <a:rPr lang="en-US" dirty="0"/>
              <a:t>for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installation </a:t>
            </a:r>
            <a:r>
              <a:rPr lang="en-US" dirty="0"/>
              <a:t>of </a:t>
            </a:r>
            <a:r>
              <a:rPr lang="en-US" dirty="0" err="1"/>
              <a:t>Kubernetes</a:t>
            </a:r>
            <a:r>
              <a:rPr lang="en-US" dirty="0"/>
              <a:t> on Linux:</a:t>
            </a:r>
          </a:p>
          <a:p>
            <a:pPr marL="0" indent="0">
              <a:buNone/>
            </a:pPr>
            <a:r>
              <a:rPr lang="en-US" b="1" dirty="0" smtClean="0"/>
              <a:t>   https</a:t>
            </a:r>
            <a:r>
              <a:rPr lang="en-US" b="1" dirty="0"/>
              <a:t>://</a:t>
            </a:r>
            <a:r>
              <a:rPr lang="en-US" b="1" dirty="0" smtClean="0"/>
              <a:t>www.edureka.co/blog/install-kubernetes-on-ubuntu </a:t>
            </a:r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Below is the </a:t>
            </a:r>
            <a:r>
              <a:rPr lang="en-US" dirty="0" err="1"/>
              <a:t>url</a:t>
            </a:r>
            <a:r>
              <a:rPr lang="en-US" dirty="0"/>
              <a:t> which can be used to follow </a:t>
            </a:r>
            <a:r>
              <a:rPr lang="en-US" dirty="0" smtClean="0"/>
              <a:t>the instructions </a:t>
            </a:r>
            <a:r>
              <a:rPr lang="en-US" dirty="0"/>
              <a:t>for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installation </a:t>
            </a:r>
            <a:r>
              <a:rPr lang="en-US" dirty="0"/>
              <a:t>of </a:t>
            </a:r>
            <a:r>
              <a:rPr lang="en-US" dirty="0" err="1"/>
              <a:t>Kubernetes</a:t>
            </a:r>
            <a:r>
              <a:rPr lang="en-US" dirty="0"/>
              <a:t> </a:t>
            </a:r>
            <a:r>
              <a:rPr lang="en-US" dirty="0" smtClean="0"/>
              <a:t>on Windows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b="1" dirty="0" smtClean="0"/>
              <a:t>    </a:t>
            </a:r>
            <a:r>
              <a:rPr lang="en-US" b="1" dirty="0"/>
              <a:t>https://dzone.com/articles/setting-up-kubernetes-k8s-on-windows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317491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7211"/>
            <a:ext cx="7772400" cy="1609344"/>
          </a:xfrm>
        </p:spPr>
        <p:txBody>
          <a:bodyPr/>
          <a:lstStyle/>
          <a:p>
            <a:r>
              <a:rPr lang="en-US" dirty="0" err="1" smtClean="0"/>
              <a:t>Kubectl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It is a command line utility for </a:t>
            </a:r>
            <a:r>
              <a:rPr lang="en-US" dirty="0" smtClean="0"/>
              <a:t>running commands </a:t>
            </a:r>
            <a:r>
              <a:rPr lang="en-US" dirty="0"/>
              <a:t>against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</a:t>
            </a:r>
            <a:r>
              <a:rPr lang="en-US" dirty="0" err="1" smtClean="0"/>
              <a:t>Kubernetes</a:t>
            </a:r>
            <a:r>
              <a:rPr lang="en-US" dirty="0" smtClean="0"/>
              <a:t> </a:t>
            </a:r>
            <a:r>
              <a:rPr lang="en-US" dirty="0"/>
              <a:t>Clusters.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We </a:t>
            </a:r>
            <a:r>
              <a:rPr lang="en-US" dirty="0"/>
              <a:t>use </a:t>
            </a:r>
            <a:r>
              <a:rPr lang="en-US" b="1" dirty="0" err="1"/>
              <a:t>kubectl</a:t>
            </a:r>
            <a:r>
              <a:rPr lang="en-US" b="1" dirty="0"/>
              <a:t> </a:t>
            </a:r>
            <a:r>
              <a:rPr lang="en-US" dirty="0"/>
              <a:t>command in </a:t>
            </a:r>
            <a:r>
              <a:rPr lang="en-US" dirty="0" err="1"/>
              <a:t>kubernetes</a:t>
            </a:r>
            <a:r>
              <a:rPr lang="en-US" dirty="0"/>
              <a:t> </a:t>
            </a:r>
            <a:r>
              <a:rPr lang="en-US" dirty="0" smtClean="0"/>
              <a:t>for creating</a:t>
            </a:r>
            <a:r>
              <a:rPr lang="en-US" dirty="0"/>
              <a:t>, updating,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displaying </a:t>
            </a:r>
            <a:r>
              <a:rPr lang="en-US" dirty="0"/>
              <a:t>and </a:t>
            </a:r>
            <a:r>
              <a:rPr lang="en-US" dirty="0" smtClean="0"/>
              <a:t>even deleting </a:t>
            </a:r>
            <a:r>
              <a:rPr lang="en-US" dirty="0"/>
              <a:t>any </a:t>
            </a:r>
            <a:r>
              <a:rPr lang="en-US" dirty="0" err="1"/>
              <a:t>kubernetes</a:t>
            </a:r>
            <a:r>
              <a:rPr lang="en-US" dirty="0"/>
              <a:t> objects in</a:t>
            </a:r>
          </a:p>
          <a:p>
            <a:pPr marL="0" indent="0">
              <a:buNone/>
            </a:pPr>
            <a:r>
              <a:rPr lang="en-US" dirty="0" smtClean="0"/>
              <a:t>   </a:t>
            </a:r>
            <a:r>
              <a:rPr lang="en-US" dirty="0" err="1" smtClean="0"/>
              <a:t>kubernetes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 smtClean="0"/>
              <a:t>Kubectl</a:t>
            </a:r>
            <a:r>
              <a:rPr lang="en-US" dirty="0" smtClean="0"/>
              <a:t> </a:t>
            </a:r>
            <a:r>
              <a:rPr lang="en-US" dirty="0"/>
              <a:t>syntax:</a:t>
            </a:r>
          </a:p>
          <a:p>
            <a:pPr marL="0" indent="0" algn="ctr">
              <a:buNone/>
            </a:pPr>
            <a:r>
              <a:rPr lang="en-US" b="1" dirty="0" err="1"/>
              <a:t>kubectl</a:t>
            </a:r>
            <a:r>
              <a:rPr lang="en-US" b="1" dirty="0"/>
              <a:t> [command] [TYPE] [NAME] [flags]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68797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7211"/>
            <a:ext cx="7772400" cy="1609344"/>
          </a:xfrm>
        </p:spPr>
        <p:txBody>
          <a:bodyPr/>
          <a:lstStyle/>
          <a:p>
            <a:r>
              <a:rPr lang="en-US" dirty="0" err="1" smtClean="0"/>
              <a:t>Kubectl</a:t>
            </a:r>
            <a:r>
              <a:rPr lang="en-US" dirty="0" smtClean="0"/>
              <a:t> commands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10486" y="1614857"/>
            <a:ext cx="8523027" cy="4436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697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7211"/>
            <a:ext cx="7772400" cy="1609344"/>
          </a:xfrm>
        </p:spPr>
        <p:txBody>
          <a:bodyPr/>
          <a:lstStyle/>
          <a:p>
            <a:r>
              <a:rPr lang="en-US" dirty="0" smtClean="0"/>
              <a:t>Useful 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16555"/>
            <a:ext cx="7772400" cy="4255645"/>
          </a:xfrm>
        </p:spPr>
        <p:txBody>
          <a:bodyPr>
            <a:noAutofit/>
          </a:bodyPr>
          <a:lstStyle/>
          <a:p>
            <a:r>
              <a:rPr lang="en-US" sz="1800" dirty="0" err="1"/>
              <a:t>Url</a:t>
            </a:r>
            <a:r>
              <a:rPr lang="en-US" sz="1800" dirty="0"/>
              <a:t> for </a:t>
            </a:r>
            <a:r>
              <a:rPr lang="en-US" sz="1800" dirty="0" err="1"/>
              <a:t>Kubernetes</a:t>
            </a:r>
            <a:r>
              <a:rPr lang="en-US" sz="1800" dirty="0"/>
              <a:t> playground</a:t>
            </a:r>
          </a:p>
          <a:p>
            <a:pPr marL="0" indent="0">
              <a:buNone/>
            </a:pPr>
            <a:r>
              <a:rPr lang="en-US" sz="1800" dirty="0" smtClean="0"/>
              <a:t>   </a:t>
            </a:r>
            <a:r>
              <a:rPr lang="en-US" sz="1800" dirty="0" smtClean="0">
                <a:hlinkClick r:id="rId2"/>
              </a:rPr>
              <a:t>https</a:t>
            </a:r>
            <a:r>
              <a:rPr lang="en-US" sz="1800" dirty="0">
                <a:hlinkClick r:id="rId2"/>
              </a:rPr>
              <a:t>://labs.play-with-k8s.com</a:t>
            </a:r>
            <a:r>
              <a:rPr lang="en-US" sz="1800" dirty="0" smtClean="0">
                <a:hlinkClick r:id="rId2"/>
              </a:rPr>
              <a:t>/</a:t>
            </a:r>
            <a:r>
              <a:rPr lang="en-US" sz="1800" dirty="0" smtClean="0"/>
              <a:t> </a:t>
            </a:r>
            <a:endParaRPr lang="en-US" sz="1800" dirty="0"/>
          </a:p>
          <a:p>
            <a:r>
              <a:rPr lang="en-US" sz="1800" dirty="0" err="1"/>
              <a:t>Url</a:t>
            </a:r>
            <a:r>
              <a:rPr lang="en-US" sz="1800" dirty="0"/>
              <a:t> for play with </a:t>
            </a:r>
            <a:r>
              <a:rPr lang="en-US" sz="1800" dirty="0" err="1"/>
              <a:t>Kubernetes</a:t>
            </a:r>
            <a:r>
              <a:rPr lang="en-US" sz="1800" dirty="0"/>
              <a:t> classroom which has guided scenario</a:t>
            </a:r>
          </a:p>
          <a:p>
            <a:pPr marL="0" indent="0">
              <a:buNone/>
            </a:pPr>
            <a:r>
              <a:rPr lang="en-US" sz="1800" dirty="0" smtClean="0"/>
              <a:t>   based </a:t>
            </a:r>
            <a:r>
              <a:rPr lang="en-US" sz="1800" dirty="0"/>
              <a:t>exercises</a:t>
            </a:r>
          </a:p>
          <a:p>
            <a:pPr marL="0" indent="0">
              <a:buNone/>
            </a:pPr>
            <a:r>
              <a:rPr lang="en-US" sz="1800" dirty="0" smtClean="0"/>
              <a:t>   </a:t>
            </a:r>
            <a:r>
              <a:rPr lang="en-US" sz="1800" dirty="0" smtClean="0">
                <a:hlinkClick r:id="rId3"/>
              </a:rPr>
              <a:t>https</a:t>
            </a:r>
            <a:r>
              <a:rPr lang="en-US" sz="1800" dirty="0">
                <a:hlinkClick r:id="rId3"/>
              </a:rPr>
              <a:t>://training.play-with-kubernetes.com</a:t>
            </a:r>
            <a:r>
              <a:rPr lang="en-US" sz="1800" dirty="0" smtClean="0">
                <a:hlinkClick r:id="rId3"/>
              </a:rPr>
              <a:t>/</a:t>
            </a:r>
            <a:r>
              <a:rPr lang="en-US" sz="1800" dirty="0" smtClean="0"/>
              <a:t> </a:t>
            </a:r>
            <a:endParaRPr lang="en-US" sz="1800" dirty="0"/>
          </a:p>
          <a:p>
            <a:r>
              <a:rPr lang="en-US" sz="1800" dirty="0" err="1"/>
              <a:t>Urls</a:t>
            </a:r>
            <a:r>
              <a:rPr lang="en-US" sz="1800" dirty="0"/>
              <a:t> for </a:t>
            </a:r>
            <a:r>
              <a:rPr lang="en-US" sz="1800" dirty="0" err="1"/>
              <a:t>Katacoda</a:t>
            </a:r>
            <a:r>
              <a:rPr lang="en-US" sz="1800" dirty="0"/>
              <a:t> exercises:</a:t>
            </a:r>
          </a:p>
          <a:p>
            <a:r>
              <a:rPr lang="en-US" sz="1800" dirty="0"/>
              <a:t>For single node cluster: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</a:t>
            </a:r>
            <a:r>
              <a:rPr lang="en-US" sz="1800" dirty="0" smtClean="0">
                <a:hlinkClick r:id="rId4"/>
              </a:rPr>
              <a:t>https</a:t>
            </a:r>
            <a:r>
              <a:rPr lang="en-US" sz="1800" dirty="0">
                <a:hlinkClick r:id="rId4"/>
              </a:rPr>
              <a:t>://</a:t>
            </a:r>
            <a:r>
              <a:rPr lang="en-US" sz="1800" dirty="0" smtClean="0">
                <a:hlinkClick r:id="rId4"/>
              </a:rPr>
              <a:t>www.katacoda.com/courses/kubernetes/launch-single-node-cluster</a:t>
            </a:r>
            <a:r>
              <a:rPr lang="en-US" sz="1800" dirty="0" smtClean="0"/>
              <a:t> </a:t>
            </a:r>
            <a:endParaRPr lang="en-US" sz="1800" dirty="0"/>
          </a:p>
          <a:p>
            <a:r>
              <a:rPr lang="en-US" sz="1800" dirty="0"/>
              <a:t>For multi node </a:t>
            </a:r>
            <a:r>
              <a:rPr lang="en-US" sz="1800" dirty="0" smtClean="0"/>
              <a:t>cluster:</a:t>
            </a:r>
          </a:p>
          <a:p>
            <a:pPr marL="0" indent="0">
              <a:buNone/>
            </a:pPr>
            <a:r>
              <a:rPr lang="en-US" sz="1800" dirty="0" smtClean="0"/>
              <a:t>    </a:t>
            </a:r>
            <a:r>
              <a:rPr lang="en-US" sz="1800" dirty="0" smtClean="0">
                <a:hlinkClick r:id="rId5"/>
              </a:rPr>
              <a:t>https://www.katacoda.com/courses/kubernetes/getting-startedwith-kubeadm</a:t>
            </a:r>
            <a:r>
              <a:rPr lang="en-US" sz="1800" dirty="0" smtClean="0"/>
              <a:t>   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1946778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lnSpc>
                <a:spcPct val="200000"/>
              </a:lnSpc>
              <a:buNone/>
            </a:pPr>
            <a:r>
              <a:rPr lang="en-US" sz="4050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208541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Session </a:t>
            </a:r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Kuberentes</a:t>
            </a:r>
            <a:r>
              <a:rPr lang="en-US" dirty="0"/>
              <a:t> Introduction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Need </a:t>
            </a:r>
            <a:r>
              <a:rPr lang="en-US" dirty="0"/>
              <a:t>for Orchestration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Components </a:t>
            </a:r>
            <a:r>
              <a:rPr lang="en-US" dirty="0"/>
              <a:t>of </a:t>
            </a:r>
            <a:r>
              <a:rPr lang="en-US" dirty="0" err="1"/>
              <a:t>Kubernetes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 smtClean="0"/>
              <a:t>Kubernetes</a:t>
            </a:r>
            <a:r>
              <a:rPr lang="en-US" dirty="0" smtClean="0"/>
              <a:t> </a:t>
            </a:r>
            <a:r>
              <a:rPr lang="en-US" dirty="0"/>
              <a:t>Architecture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How </a:t>
            </a:r>
            <a:r>
              <a:rPr lang="en-US" dirty="0"/>
              <a:t>to install </a:t>
            </a:r>
            <a:r>
              <a:rPr lang="en-US" dirty="0" err="1"/>
              <a:t>Kubernetes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 smtClean="0"/>
              <a:t>   </a:t>
            </a:r>
            <a:r>
              <a:rPr lang="en-US" dirty="0" err="1" smtClean="0"/>
              <a:t>Kubeadm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dirty="0" err="1" smtClean="0"/>
              <a:t>MiniKube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Introduction to </a:t>
            </a:r>
            <a:r>
              <a:rPr lang="en-US" dirty="0" err="1"/>
              <a:t>Kubectl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 smtClean="0"/>
              <a:t>Kubectl</a:t>
            </a:r>
            <a:r>
              <a:rPr lang="en-US" dirty="0" smtClean="0"/>
              <a:t> </a:t>
            </a:r>
            <a:r>
              <a:rPr lang="en-US" dirty="0"/>
              <a:t>Commands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912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Need for Orchestration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When we have very few </a:t>
            </a:r>
            <a:r>
              <a:rPr lang="en-US" dirty="0" smtClean="0"/>
              <a:t>applications running, </a:t>
            </a:r>
            <a:r>
              <a:rPr lang="en-US" dirty="0"/>
              <a:t>we can manage</a:t>
            </a:r>
          </a:p>
          <a:p>
            <a:pPr marL="0" indent="0">
              <a:buNone/>
            </a:pPr>
            <a:r>
              <a:rPr lang="en-US" dirty="0" smtClean="0"/>
              <a:t>   and </a:t>
            </a:r>
            <a:r>
              <a:rPr lang="en-US" dirty="0"/>
              <a:t>scale those applications manually as </a:t>
            </a:r>
            <a:r>
              <a:rPr lang="en-US" dirty="0" smtClean="0"/>
              <a:t>per the traffic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demand with the help of basic tools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Imagine </a:t>
            </a:r>
            <a:r>
              <a:rPr lang="en-US" dirty="0"/>
              <a:t>a scenario where we </a:t>
            </a:r>
            <a:r>
              <a:rPr lang="en-US" dirty="0" smtClean="0"/>
              <a:t>have hundreds </a:t>
            </a:r>
            <a:r>
              <a:rPr lang="en-US" dirty="0"/>
              <a:t>of applications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which </a:t>
            </a:r>
            <a:r>
              <a:rPr lang="en-US" dirty="0"/>
              <a:t>are made </a:t>
            </a:r>
            <a:r>
              <a:rPr lang="en-US" dirty="0" smtClean="0"/>
              <a:t>up of </a:t>
            </a:r>
            <a:r>
              <a:rPr lang="en-US" dirty="0"/>
              <a:t>thousands of </a:t>
            </a:r>
            <a:r>
              <a:rPr lang="en-US" dirty="0" err="1"/>
              <a:t>microservices</a:t>
            </a:r>
            <a:r>
              <a:rPr lang="en-US" dirty="0" smtClean="0"/>
              <a:t>.  </a:t>
            </a:r>
            <a:r>
              <a:rPr lang="en-US" dirty="0"/>
              <a:t>In this case,</a:t>
            </a:r>
          </a:p>
          <a:p>
            <a:pPr marL="0" indent="0">
              <a:buNone/>
            </a:pPr>
            <a:r>
              <a:rPr lang="en-US" dirty="0" smtClean="0"/>
              <a:t>   with </a:t>
            </a:r>
            <a:r>
              <a:rPr lang="en-US" dirty="0"/>
              <a:t>out a Container Orchestration engine </a:t>
            </a:r>
            <a:r>
              <a:rPr lang="en-US" dirty="0" smtClean="0"/>
              <a:t>it  is </a:t>
            </a:r>
            <a:r>
              <a:rPr lang="en-US" dirty="0"/>
              <a:t>impossible to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manage </a:t>
            </a:r>
            <a:r>
              <a:rPr lang="en-US" dirty="0"/>
              <a:t>them.</a:t>
            </a:r>
            <a:r>
              <a:rPr lang="en-US" dirty="0" smtClean="0"/>
              <a:t>.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74112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Container Orchestration engine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Is a tool to automate deploying, scaling </a:t>
            </a:r>
            <a:r>
              <a:rPr lang="en-US" dirty="0" smtClean="0"/>
              <a:t>and managing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containerized </a:t>
            </a:r>
            <a:r>
              <a:rPr lang="en-US" dirty="0"/>
              <a:t>applications at a </a:t>
            </a:r>
            <a:r>
              <a:rPr lang="en-US" dirty="0" smtClean="0"/>
              <a:t>large scale </a:t>
            </a:r>
            <a:r>
              <a:rPr lang="en-US" dirty="0"/>
              <a:t>in dynamic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environment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Features are: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Clustering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Scheduling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Scalability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Load </a:t>
            </a:r>
            <a:r>
              <a:rPr lang="en-US" dirty="0"/>
              <a:t>Balancing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Fault </a:t>
            </a:r>
            <a:r>
              <a:rPr lang="en-US" dirty="0"/>
              <a:t>Tolerance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Multiple </a:t>
            </a:r>
            <a:r>
              <a:rPr lang="en-US" dirty="0"/>
              <a:t>ways of Deployment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0529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7211"/>
            <a:ext cx="7772400" cy="1609344"/>
          </a:xfrm>
        </p:spPr>
        <p:txBody>
          <a:bodyPr/>
          <a:lstStyle/>
          <a:p>
            <a:r>
              <a:rPr lang="en-US" dirty="0" smtClean="0"/>
              <a:t>Container Orchestration engine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There are many container orchestration </a:t>
            </a:r>
            <a:r>
              <a:rPr lang="en-US" dirty="0" smtClean="0"/>
              <a:t>tools available</a:t>
            </a:r>
            <a:r>
              <a:rPr lang="en-US" dirty="0"/>
              <a:t>. Popular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among </a:t>
            </a:r>
            <a:r>
              <a:rPr lang="en-US" dirty="0"/>
              <a:t>them are: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dirty="0" err="1"/>
              <a:t>Kubernetes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dirty="0" err="1"/>
              <a:t>Docker</a:t>
            </a:r>
            <a:r>
              <a:rPr lang="en-US" dirty="0"/>
              <a:t> Swarm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dirty="0"/>
              <a:t>Apache </a:t>
            </a:r>
            <a:r>
              <a:rPr lang="en-US" dirty="0" err="1"/>
              <a:t>Mesos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95430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7211"/>
            <a:ext cx="7772400" cy="1609344"/>
          </a:xfrm>
        </p:spPr>
        <p:txBody>
          <a:bodyPr/>
          <a:lstStyle/>
          <a:p>
            <a:r>
              <a:rPr lang="en-US" dirty="0" err="1"/>
              <a:t>Kubernetes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Kubernetes</a:t>
            </a:r>
            <a:r>
              <a:rPr lang="en-US" dirty="0"/>
              <a:t> is an open source </a:t>
            </a:r>
            <a:r>
              <a:rPr lang="en-US" b="1" dirty="0" smtClean="0"/>
              <a:t>container orchestration </a:t>
            </a: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</a:t>
            </a:r>
            <a:r>
              <a:rPr lang="en-US" dirty="0" smtClean="0"/>
              <a:t>platform</a:t>
            </a:r>
            <a:r>
              <a:rPr lang="en-US" dirty="0"/>
              <a:t>, used for deploying, </a:t>
            </a:r>
            <a:r>
              <a:rPr lang="en-US" dirty="0" smtClean="0"/>
              <a:t>scaling, updating </a:t>
            </a:r>
            <a:r>
              <a:rPr lang="en-US" dirty="0"/>
              <a:t>and managing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containerized </a:t>
            </a:r>
            <a:r>
              <a:rPr lang="en-US" dirty="0"/>
              <a:t>applications.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It </a:t>
            </a:r>
            <a:r>
              <a:rPr lang="en-US" dirty="0"/>
              <a:t>was developed by Google and is now </a:t>
            </a:r>
            <a:r>
              <a:rPr lang="en-US" dirty="0" smtClean="0"/>
              <a:t>maintained by </a:t>
            </a:r>
          </a:p>
          <a:p>
            <a:pPr marL="0" indent="0">
              <a:buNone/>
            </a:pPr>
            <a:r>
              <a:rPr lang="en-US" dirty="0" smtClean="0"/>
              <a:t>   CNCF(Cloud </a:t>
            </a:r>
            <a:r>
              <a:rPr lang="en-US" dirty="0"/>
              <a:t>Native Computing Foundation).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K8s </a:t>
            </a:r>
            <a:r>
              <a:rPr lang="en-US" dirty="0"/>
              <a:t>is a short form for </a:t>
            </a:r>
            <a:r>
              <a:rPr lang="en-US" dirty="0" err="1"/>
              <a:t>Kubernetes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69073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7211"/>
            <a:ext cx="7772400" cy="1609344"/>
          </a:xfrm>
        </p:spPr>
        <p:txBody>
          <a:bodyPr/>
          <a:lstStyle/>
          <a:p>
            <a:r>
              <a:rPr lang="en-US" dirty="0" smtClean="0"/>
              <a:t>Features of </a:t>
            </a:r>
            <a:r>
              <a:rPr lang="en-US" dirty="0" err="1" smtClean="0"/>
              <a:t>Kubernetes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Load </a:t>
            </a:r>
            <a:r>
              <a:rPr lang="en-US" dirty="0"/>
              <a:t>balancing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Storage </a:t>
            </a:r>
            <a:r>
              <a:rPr lang="en-US" dirty="0"/>
              <a:t>orchestration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Automated </a:t>
            </a:r>
            <a:r>
              <a:rPr lang="en-US" dirty="0"/>
              <a:t>rollouts and rollbacks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Automatic </a:t>
            </a:r>
            <a:r>
              <a:rPr lang="en-US" dirty="0"/>
              <a:t>bin packing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Self-healing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Secret </a:t>
            </a:r>
            <a:r>
              <a:rPr lang="en-US" dirty="0"/>
              <a:t>and configuration management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28910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7211"/>
            <a:ext cx="7772400" cy="1609344"/>
          </a:xfrm>
        </p:spPr>
        <p:txBody>
          <a:bodyPr/>
          <a:lstStyle/>
          <a:p>
            <a:r>
              <a:rPr lang="en-US" dirty="0" err="1" smtClean="0"/>
              <a:t>Kubernetes</a:t>
            </a:r>
            <a:r>
              <a:rPr lang="en-US" dirty="0" smtClean="0"/>
              <a:t> Architecture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1150" y="1405718"/>
            <a:ext cx="5981700" cy="5268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371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7211"/>
            <a:ext cx="7772400" cy="1609344"/>
          </a:xfrm>
        </p:spPr>
        <p:txBody>
          <a:bodyPr/>
          <a:lstStyle/>
          <a:p>
            <a:r>
              <a:rPr lang="en-US" dirty="0" err="1" smtClean="0"/>
              <a:t>Kubernetes</a:t>
            </a:r>
            <a:r>
              <a:rPr lang="en-US" dirty="0" smtClean="0"/>
              <a:t> Components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187" y="1616305"/>
            <a:ext cx="8429625" cy="454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192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1326</TotalTime>
  <Words>424</Words>
  <Application>Microsoft Office PowerPoint</Application>
  <PresentationFormat>On-screen Show (4:3)</PresentationFormat>
  <Paragraphs>91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Courier New</vt:lpstr>
      <vt:lpstr>Rockwell</vt:lpstr>
      <vt:lpstr>Rockwell Condensed</vt:lpstr>
      <vt:lpstr>Wingdings</vt:lpstr>
      <vt:lpstr>Wood Type</vt:lpstr>
      <vt:lpstr>Dockers &amp; Kubernetes</vt:lpstr>
      <vt:lpstr>Session Agenda</vt:lpstr>
      <vt:lpstr>Need for Orchestration</vt:lpstr>
      <vt:lpstr>Container Orchestration engine</vt:lpstr>
      <vt:lpstr>Container Orchestration engine</vt:lpstr>
      <vt:lpstr>Kubernetes</vt:lpstr>
      <vt:lpstr>Features of Kubernetes</vt:lpstr>
      <vt:lpstr>Kubernetes Architecture</vt:lpstr>
      <vt:lpstr>Kubernetes Components</vt:lpstr>
      <vt:lpstr>Pod creation Request flow</vt:lpstr>
      <vt:lpstr>Kubernetes Installation</vt:lpstr>
      <vt:lpstr>Kubernetes Installation Steps</vt:lpstr>
      <vt:lpstr>Kubectl</vt:lpstr>
      <vt:lpstr>Kubectl commands</vt:lpstr>
      <vt:lpstr>Useful links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Dockers &amp; Kubernetes</dc:title>
  <dc:creator>Prasanti Kadiyala</dc:creator>
  <cp:lastModifiedBy>Prasanti Kadiyala</cp:lastModifiedBy>
  <cp:revision>227</cp:revision>
  <dcterms:created xsi:type="dcterms:W3CDTF">2020-07-15T21:08:05Z</dcterms:created>
  <dcterms:modified xsi:type="dcterms:W3CDTF">2020-11-25T06:13:02Z</dcterms:modified>
</cp:coreProperties>
</file>