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36DAF-50E1-43B6-A541-65E5494C67CA}" v="38" dt="2023-05-09T14:31:15.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userId="a38bdbf9cded726b" providerId="LiveId" clId="{ADF36DAF-50E1-43B6-A541-65E5494C67CA}"/>
    <pc:docChg chg="undo custSel addSld modSld">
      <pc:chgData name="VENU" userId="a38bdbf9cded726b" providerId="LiveId" clId="{ADF36DAF-50E1-43B6-A541-65E5494C67CA}" dt="2023-05-09T14:31:15.792" v="150" actId="20577"/>
      <pc:docMkLst>
        <pc:docMk/>
      </pc:docMkLst>
      <pc:sldChg chg="modSp mod">
        <pc:chgData name="VENU" userId="a38bdbf9cded726b" providerId="LiveId" clId="{ADF36DAF-50E1-43B6-A541-65E5494C67CA}" dt="2023-05-09T05:06:09.550" v="114" actId="1076"/>
        <pc:sldMkLst>
          <pc:docMk/>
          <pc:sldMk cId="1430148272" sldId="257"/>
        </pc:sldMkLst>
        <pc:graphicFrameChg chg="mod">
          <ac:chgData name="VENU" userId="a38bdbf9cded726b" providerId="LiveId" clId="{ADF36DAF-50E1-43B6-A541-65E5494C67CA}" dt="2023-05-09T05:06:09.550" v="114" actId="1076"/>
          <ac:graphicFrameMkLst>
            <pc:docMk/>
            <pc:sldMk cId="1430148272" sldId="257"/>
            <ac:graphicFrameMk id="5" creationId="{13C2B827-9B83-49BB-2B9C-1DD12109D3B4}"/>
          </ac:graphicFrameMkLst>
        </pc:graphicFrameChg>
      </pc:sldChg>
      <pc:sldChg chg="addSp delSp modSp mod setBg">
        <pc:chgData name="VENU" userId="a38bdbf9cded726b" providerId="LiveId" clId="{ADF36DAF-50E1-43B6-A541-65E5494C67CA}" dt="2023-05-09T05:01:57.298" v="22" actId="1076"/>
        <pc:sldMkLst>
          <pc:docMk/>
          <pc:sldMk cId="2531099362" sldId="262"/>
        </pc:sldMkLst>
        <pc:spChg chg="mod">
          <ac:chgData name="VENU" userId="a38bdbf9cded726b" providerId="LiveId" clId="{ADF36DAF-50E1-43B6-A541-65E5494C67CA}" dt="2023-05-09T05:01:50.081" v="21" actId="255"/>
          <ac:spMkLst>
            <pc:docMk/>
            <pc:sldMk cId="2531099362" sldId="262"/>
            <ac:spMk id="2" creationId="{F6D74C24-BB77-9543-4B94-682D7E72EBA0}"/>
          </ac:spMkLst>
        </pc:spChg>
        <pc:spChg chg="mod">
          <ac:chgData name="VENU" userId="a38bdbf9cded726b" providerId="LiveId" clId="{ADF36DAF-50E1-43B6-A541-65E5494C67CA}" dt="2023-05-09T05:01:57.298" v="22" actId="1076"/>
          <ac:spMkLst>
            <pc:docMk/>
            <pc:sldMk cId="2531099362" sldId="262"/>
            <ac:spMk id="3" creationId="{2EC14E05-B507-42C0-8D49-EA559AC730E3}"/>
          </ac:spMkLst>
        </pc:spChg>
        <pc:spChg chg="add del">
          <ac:chgData name="VENU" userId="a38bdbf9cded726b" providerId="LiveId" clId="{ADF36DAF-50E1-43B6-A541-65E5494C67CA}" dt="2023-05-09T05:00:25.326" v="3" actId="26606"/>
          <ac:spMkLst>
            <pc:docMk/>
            <pc:sldMk cId="2531099362" sldId="262"/>
            <ac:spMk id="45" creationId="{8F4E830A-06F9-4EAA-9E65-110CF2421798}"/>
          </ac:spMkLst>
        </pc:spChg>
        <pc:grpChg chg="del">
          <ac:chgData name="VENU" userId="a38bdbf9cded726b" providerId="LiveId" clId="{ADF36DAF-50E1-43B6-A541-65E5494C67CA}" dt="2023-05-09T05:00:14.205" v="2" actId="26606"/>
          <ac:grpSpMkLst>
            <pc:docMk/>
            <pc:sldMk cId="2531099362" sldId="262"/>
            <ac:grpSpMk id="34" creationId="{6B975FEB-EB22-4265-87DB-98C8B1A03E61}"/>
          </ac:grpSpMkLst>
        </pc:grpChg>
        <pc:grpChg chg="add del">
          <ac:chgData name="VENU" userId="a38bdbf9cded726b" providerId="LiveId" clId="{ADF36DAF-50E1-43B6-A541-65E5494C67CA}" dt="2023-05-09T05:00:25.326" v="3" actId="26606"/>
          <ac:grpSpMkLst>
            <pc:docMk/>
            <pc:sldMk cId="2531099362" sldId="262"/>
            <ac:grpSpMk id="47" creationId="{24B32265-D526-44B2-B82E-8977DFEFB457}"/>
          </ac:grpSpMkLst>
        </pc:grpChg>
        <pc:grpChg chg="add">
          <ac:chgData name="VENU" userId="a38bdbf9cded726b" providerId="LiveId" clId="{ADF36DAF-50E1-43B6-A541-65E5494C67CA}" dt="2023-05-09T05:00:25.326" v="3" actId="26606"/>
          <ac:grpSpMkLst>
            <pc:docMk/>
            <pc:sldMk cId="2531099362" sldId="262"/>
            <ac:grpSpMk id="57" creationId="{6B975FEB-EB22-4265-87DB-98C8B1A03E61}"/>
          </ac:grpSpMkLst>
        </pc:grpChg>
        <pc:picChg chg="del">
          <ac:chgData name="VENU" userId="a38bdbf9cded726b" providerId="LiveId" clId="{ADF36DAF-50E1-43B6-A541-65E5494C67CA}" dt="2023-05-09T05:00:01.987" v="1" actId="478"/>
          <ac:picMkLst>
            <pc:docMk/>
            <pc:sldMk cId="2531099362" sldId="262"/>
            <ac:picMk id="18" creationId="{C5BF8F27-0D61-8AAB-DC41-FCA4E5CD6DE3}"/>
          </ac:picMkLst>
        </pc:picChg>
        <pc:picChg chg="add mod ord">
          <ac:chgData name="VENU" userId="a38bdbf9cded726b" providerId="LiveId" clId="{ADF36DAF-50E1-43B6-A541-65E5494C67CA}" dt="2023-05-09T05:00:25.326" v="3" actId="26606"/>
          <ac:picMkLst>
            <pc:docMk/>
            <pc:sldMk cId="2531099362" sldId="262"/>
            <ac:picMk id="41" creationId="{A7E04151-5FFE-EB0A-4B72-157B2FB65AD1}"/>
          </ac:picMkLst>
        </pc:picChg>
      </pc:sldChg>
      <pc:sldChg chg="addSp delSp modSp new mod setBg">
        <pc:chgData name="VENU" userId="a38bdbf9cded726b" providerId="LiveId" clId="{ADF36DAF-50E1-43B6-A541-65E5494C67CA}" dt="2023-05-09T14:31:15.792" v="150" actId="20577"/>
        <pc:sldMkLst>
          <pc:docMk/>
          <pc:sldMk cId="2864379639" sldId="264"/>
        </pc:sldMkLst>
        <pc:spChg chg="mod">
          <ac:chgData name="VENU" userId="a38bdbf9cded726b" providerId="LiveId" clId="{ADF36DAF-50E1-43B6-A541-65E5494C67CA}" dt="2023-05-09T05:04:56.063" v="109" actId="20577"/>
          <ac:spMkLst>
            <pc:docMk/>
            <pc:sldMk cId="2864379639" sldId="264"/>
            <ac:spMk id="2" creationId="{C0544C6D-C193-EF3A-2632-589A113E1359}"/>
          </ac:spMkLst>
        </pc:spChg>
        <pc:spChg chg="add del mod">
          <ac:chgData name="VENU" userId="a38bdbf9cded726b" providerId="LiveId" clId="{ADF36DAF-50E1-43B6-A541-65E5494C67CA}" dt="2023-05-09T05:03:42.579" v="89" actId="26606"/>
          <ac:spMkLst>
            <pc:docMk/>
            <pc:sldMk cId="2864379639" sldId="264"/>
            <ac:spMk id="3" creationId="{6F11B3C7-DCFE-BF93-6D0B-C1D43C917AE1}"/>
          </ac:spMkLst>
        </pc:spChg>
        <pc:spChg chg="add del">
          <ac:chgData name="VENU" userId="a38bdbf9cded726b" providerId="LiveId" clId="{ADF36DAF-50E1-43B6-A541-65E5494C67CA}" dt="2023-05-09T05:03:50.410" v="90" actId="26606"/>
          <ac:spMkLst>
            <pc:docMk/>
            <pc:sldMk cId="2864379639" sldId="264"/>
            <ac:spMk id="8" creationId="{6F11B3C7-DCFE-BF93-6D0B-C1D43C917AE1}"/>
          </ac:spMkLst>
        </pc:spChg>
        <pc:spChg chg="add">
          <ac:chgData name="VENU" userId="a38bdbf9cded726b" providerId="LiveId" clId="{ADF36DAF-50E1-43B6-A541-65E5494C67CA}" dt="2023-05-09T05:03:42.579" v="89" actId="26606"/>
          <ac:spMkLst>
            <pc:docMk/>
            <pc:sldMk cId="2864379639" sldId="264"/>
            <ac:spMk id="10" creationId="{9ACA6826-032C-4799-B079-15DB2A6CBD93}"/>
          </ac:spMkLst>
        </pc:spChg>
        <pc:grpChg chg="add">
          <ac:chgData name="VENU" userId="a38bdbf9cded726b" providerId="LiveId" clId="{ADF36DAF-50E1-43B6-A541-65E5494C67CA}" dt="2023-05-09T05:03:42.579" v="89" actId="26606"/>
          <ac:grpSpMkLst>
            <pc:docMk/>
            <pc:sldMk cId="2864379639" sldId="264"/>
            <ac:grpSpMk id="12" creationId="{DD58A807-BD0E-4B1D-A523-2F20E7FE2695}"/>
          </ac:grpSpMkLst>
        </pc:grpChg>
        <pc:graphicFrameChg chg="add del">
          <ac:chgData name="VENU" userId="a38bdbf9cded726b" providerId="LiveId" clId="{ADF36DAF-50E1-43B6-A541-65E5494C67CA}" dt="2023-05-09T05:03:42.564" v="88" actId="26606"/>
          <ac:graphicFrameMkLst>
            <pc:docMk/>
            <pc:sldMk cId="2864379639" sldId="264"/>
            <ac:graphicFrameMk id="5" creationId="{334C3E34-799B-FCA5-E68E-2A7740908380}"/>
          </ac:graphicFrameMkLst>
        </pc:graphicFrameChg>
        <pc:graphicFrameChg chg="add mod">
          <ac:chgData name="VENU" userId="a38bdbf9cded726b" providerId="LiveId" clId="{ADF36DAF-50E1-43B6-A541-65E5494C67CA}" dt="2023-05-09T14:31:15.792" v="150" actId="20577"/>
          <ac:graphicFrameMkLst>
            <pc:docMk/>
            <pc:sldMk cId="2864379639" sldId="264"/>
            <ac:graphicFrameMk id="19" creationId="{ECEBB0F3-BFB5-F962-819B-E2B08930F28E}"/>
          </ac:graphicFrameMkLst>
        </pc:graphicFrameChg>
        <pc:picChg chg="add mod">
          <ac:chgData name="VENU" userId="a38bdbf9cded726b" providerId="LiveId" clId="{ADF36DAF-50E1-43B6-A541-65E5494C67CA}" dt="2023-05-09T05:05:32.608" v="113" actId="1076"/>
          <ac:picMkLst>
            <pc:docMk/>
            <pc:sldMk cId="2864379639" sldId="264"/>
            <ac:picMk id="7" creationId="{2C02BE70-AD8C-B8E6-E93D-63ED70EA1F4B}"/>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86A62B-3AE4-47D0-8D3A-0060C19798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EECCBAD-7CB4-4596-A53B-88C68DE591F5}">
      <dgm:prSet/>
      <dgm:spPr/>
      <dgm:t>
        <a:bodyPr/>
        <a:lstStyle/>
        <a:p>
          <a:r>
            <a:rPr lang="en-US">
              <a:latin typeface="Garamond" panose="02020404030301010803" pitchFamily="18" charset="0"/>
            </a:rPr>
            <a:t>Venu Dodda</a:t>
          </a:r>
        </a:p>
      </dgm:t>
    </dgm:pt>
    <dgm:pt modelId="{2DECEE9A-1548-4CB7-BD7F-CACABD24A20F}" type="parTrans" cxnId="{0BD9D0E4-CA3E-4ED9-95AB-A0A4ECA02235}">
      <dgm:prSet/>
      <dgm:spPr/>
      <dgm:t>
        <a:bodyPr/>
        <a:lstStyle/>
        <a:p>
          <a:endParaRPr lang="en-US"/>
        </a:p>
      </dgm:t>
    </dgm:pt>
    <dgm:pt modelId="{0BB54114-3DC4-449D-960D-9AD661BA9BB9}" type="sibTrans" cxnId="{0BD9D0E4-CA3E-4ED9-95AB-A0A4ECA02235}">
      <dgm:prSet/>
      <dgm:spPr/>
      <dgm:t>
        <a:bodyPr/>
        <a:lstStyle/>
        <a:p>
          <a:endParaRPr lang="en-US"/>
        </a:p>
      </dgm:t>
    </dgm:pt>
    <dgm:pt modelId="{F6CC7D16-B4D8-4177-87C0-A8C499B0D503}">
      <dgm:prSet/>
      <dgm:spPr/>
      <dgm:t>
        <a:bodyPr/>
        <a:lstStyle/>
        <a:p>
          <a:r>
            <a:rPr lang="en-US">
              <a:latin typeface="Garamond" panose="02020404030301010803" pitchFamily="18" charset="0"/>
            </a:rPr>
            <a:t>Meghana Udiga</a:t>
          </a:r>
        </a:p>
      </dgm:t>
    </dgm:pt>
    <dgm:pt modelId="{B8298057-C6BC-4D45-893F-A0B638F0471D}" type="parTrans" cxnId="{5A4BC000-7FED-4D20-AB7B-0BCC4850B5BC}">
      <dgm:prSet/>
      <dgm:spPr/>
      <dgm:t>
        <a:bodyPr/>
        <a:lstStyle/>
        <a:p>
          <a:endParaRPr lang="en-US"/>
        </a:p>
      </dgm:t>
    </dgm:pt>
    <dgm:pt modelId="{32268E5F-E90B-466D-ADDD-4F8FA5A03B5F}" type="sibTrans" cxnId="{5A4BC000-7FED-4D20-AB7B-0BCC4850B5BC}">
      <dgm:prSet/>
      <dgm:spPr/>
      <dgm:t>
        <a:bodyPr/>
        <a:lstStyle/>
        <a:p>
          <a:endParaRPr lang="en-US"/>
        </a:p>
      </dgm:t>
    </dgm:pt>
    <dgm:pt modelId="{AD8B1B4E-58E6-4DF0-A95A-3B5AA18E0C99}">
      <dgm:prSet/>
      <dgm:spPr/>
      <dgm:t>
        <a:bodyPr/>
        <a:lstStyle/>
        <a:p>
          <a:r>
            <a:rPr lang="en-US" dirty="0">
              <a:latin typeface="Garamond" panose="02020404030301010803" pitchFamily="18" charset="0"/>
            </a:rPr>
            <a:t>Chaitanya Reddy</a:t>
          </a:r>
        </a:p>
      </dgm:t>
    </dgm:pt>
    <dgm:pt modelId="{73F9CD7C-047D-40BA-849A-0469FF58788F}" type="parTrans" cxnId="{92F4B79E-9AFA-4F26-A000-1B554305BBF5}">
      <dgm:prSet/>
      <dgm:spPr/>
      <dgm:t>
        <a:bodyPr/>
        <a:lstStyle/>
        <a:p>
          <a:endParaRPr lang="en-US"/>
        </a:p>
      </dgm:t>
    </dgm:pt>
    <dgm:pt modelId="{9D1061C2-0993-4DA2-B7B6-33242CC6EE1F}" type="sibTrans" cxnId="{92F4B79E-9AFA-4F26-A000-1B554305BBF5}">
      <dgm:prSet/>
      <dgm:spPr/>
      <dgm:t>
        <a:bodyPr/>
        <a:lstStyle/>
        <a:p>
          <a:endParaRPr lang="en-US"/>
        </a:p>
      </dgm:t>
    </dgm:pt>
    <dgm:pt modelId="{2CA0AFC4-CCA3-4A73-9349-D2BF8766A75F}">
      <dgm:prSet/>
      <dgm:spPr/>
      <dgm:t>
        <a:bodyPr/>
        <a:lstStyle/>
        <a:p>
          <a:r>
            <a:rPr lang="en-US" dirty="0">
              <a:latin typeface="Garamond" panose="02020404030301010803" pitchFamily="18" charset="0"/>
            </a:rPr>
            <a:t>Shreya</a:t>
          </a:r>
        </a:p>
      </dgm:t>
    </dgm:pt>
    <dgm:pt modelId="{E6B4F63D-17EA-448C-88CC-507C406D49F5}" type="parTrans" cxnId="{7EEAB03C-1725-4BD5-830B-BC8F7238A089}">
      <dgm:prSet/>
      <dgm:spPr/>
      <dgm:t>
        <a:bodyPr/>
        <a:lstStyle/>
        <a:p>
          <a:endParaRPr lang="en-US"/>
        </a:p>
      </dgm:t>
    </dgm:pt>
    <dgm:pt modelId="{C5357978-8BE2-4455-A8C2-8289216DE90C}" type="sibTrans" cxnId="{7EEAB03C-1725-4BD5-830B-BC8F7238A089}">
      <dgm:prSet/>
      <dgm:spPr/>
      <dgm:t>
        <a:bodyPr/>
        <a:lstStyle/>
        <a:p>
          <a:endParaRPr lang="en-US"/>
        </a:p>
      </dgm:t>
    </dgm:pt>
    <dgm:pt modelId="{24CB67B9-947C-4602-8889-75EC07145F35}" type="pres">
      <dgm:prSet presAssocID="{FE86A62B-3AE4-47D0-8D3A-0060C1979860}" presName="linear" presStyleCnt="0">
        <dgm:presLayoutVars>
          <dgm:dir/>
          <dgm:animLvl val="lvl"/>
          <dgm:resizeHandles val="exact"/>
        </dgm:presLayoutVars>
      </dgm:prSet>
      <dgm:spPr/>
    </dgm:pt>
    <dgm:pt modelId="{E09835CF-15B6-4081-8A38-14F308AC8168}" type="pres">
      <dgm:prSet presAssocID="{4EECCBAD-7CB4-4596-A53B-88C68DE591F5}" presName="parentLin" presStyleCnt="0"/>
      <dgm:spPr/>
    </dgm:pt>
    <dgm:pt modelId="{F6C07CCC-EAC2-4A4F-B011-F837D745F8D3}" type="pres">
      <dgm:prSet presAssocID="{4EECCBAD-7CB4-4596-A53B-88C68DE591F5}" presName="parentLeftMargin" presStyleLbl="node1" presStyleIdx="0" presStyleCnt="4"/>
      <dgm:spPr/>
    </dgm:pt>
    <dgm:pt modelId="{6DB87872-ED58-4412-9AB8-395B09499AC2}" type="pres">
      <dgm:prSet presAssocID="{4EECCBAD-7CB4-4596-A53B-88C68DE591F5}" presName="parentText" presStyleLbl="node1" presStyleIdx="0" presStyleCnt="4">
        <dgm:presLayoutVars>
          <dgm:chMax val="0"/>
          <dgm:bulletEnabled val="1"/>
        </dgm:presLayoutVars>
      </dgm:prSet>
      <dgm:spPr/>
    </dgm:pt>
    <dgm:pt modelId="{C5A0DF0F-00E7-4413-A09D-14C989DBE40A}" type="pres">
      <dgm:prSet presAssocID="{4EECCBAD-7CB4-4596-A53B-88C68DE591F5}" presName="negativeSpace" presStyleCnt="0"/>
      <dgm:spPr/>
    </dgm:pt>
    <dgm:pt modelId="{6F216999-8AD3-41CB-898F-FBD7AEB5CA4B}" type="pres">
      <dgm:prSet presAssocID="{4EECCBAD-7CB4-4596-A53B-88C68DE591F5}" presName="childText" presStyleLbl="conFgAcc1" presStyleIdx="0" presStyleCnt="4">
        <dgm:presLayoutVars>
          <dgm:bulletEnabled val="1"/>
        </dgm:presLayoutVars>
      </dgm:prSet>
      <dgm:spPr/>
    </dgm:pt>
    <dgm:pt modelId="{3D6AB554-9514-43A2-B1D8-C223407E5EA2}" type="pres">
      <dgm:prSet presAssocID="{0BB54114-3DC4-449D-960D-9AD661BA9BB9}" presName="spaceBetweenRectangles" presStyleCnt="0"/>
      <dgm:spPr/>
    </dgm:pt>
    <dgm:pt modelId="{5A538B03-059F-4798-8769-BE69C2D8CAE0}" type="pres">
      <dgm:prSet presAssocID="{F6CC7D16-B4D8-4177-87C0-A8C499B0D503}" presName="parentLin" presStyleCnt="0"/>
      <dgm:spPr/>
    </dgm:pt>
    <dgm:pt modelId="{38A4C9FF-AA02-4F60-BDEF-4B1CAE291732}" type="pres">
      <dgm:prSet presAssocID="{F6CC7D16-B4D8-4177-87C0-A8C499B0D503}" presName="parentLeftMargin" presStyleLbl="node1" presStyleIdx="0" presStyleCnt="4"/>
      <dgm:spPr/>
    </dgm:pt>
    <dgm:pt modelId="{4232B3EF-BD59-4275-AE8B-61A06CA61D50}" type="pres">
      <dgm:prSet presAssocID="{F6CC7D16-B4D8-4177-87C0-A8C499B0D503}" presName="parentText" presStyleLbl="node1" presStyleIdx="1" presStyleCnt="4">
        <dgm:presLayoutVars>
          <dgm:chMax val="0"/>
          <dgm:bulletEnabled val="1"/>
        </dgm:presLayoutVars>
      </dgm:prSet>
      <dgm:spPr/>
    </dgm:pt>
    <dgm:pt modelId="{1F51EA20-5483-4724-A30E-FF4DEA956506}" type="pres">
      <dgm:prSet presAssocID="{F6CC7D16-B4D8-4177-87C0-A8C499B0D503}" presName="negativeSpace" presStyleCnt="0"/>
      <dgm:spPr/>
    </dgm:pt>
    <dgm:pt modelId="{18A24892-F950-4F56-A281-D7062165B886}" type="pres">
      <dgm:prSet presAssocID="{F6CC7D16-B4D8-4177-87C0-A8C499B0D503}" presName="childText" presStyleLbl="conFgAcc1" presStyleIdx="1" presStyleCnt="4">
        <dgm:presLayoutVars>
          <dgm:bulletEnabled val="1"/>
        </dgm:presLayoutVars>
      </dgm:prSet>
      <dgm:spPr/>
    </dgm:pt>
    <dgm:pt modelId="{D559636C-A2A0-46F1-8CCA-C7DF24751297}" type="pres">
      <dgm:prSet presAssocID="{32268E5F-E90B-466D-ADDD-4F8FA5A03B5F}" presName="spaceBetweenRectangles" presStyleCnt="0"/>
      <dgm:spPr/>
    </dgm:pt>
    <dgm:pt modelId="{1F3854A6-1DBB-4F86-ABB8-7495D5AD0265}" type="pres">
      <dgm:prSet presAssocID="{AD8B1B4E-58E6-4DF0-A95A-3B5AA18E0C99}" presName="parentLin" presStyleCnt="0"/>
      <dgm:spPr/>
    </dgm:pt>
    <dgm:pt modelId="{604B1C70-596D-44A6-8CC7-97AFB351752C}" type="pres">
      <dgm:prSet presAssocID="{AD8B1B4E-58E6-4DF0-A95A-3B5AA18E0C99}" presName="parentLeftMargin" presStyleLbl="node1" presStyleIdx="1" presStyleCnt="4"/>
      <dgm:spPr/>
    </dgm:pt>
    <dgm:pt modelId="{BEE0FE84-9778-40E3-A3B1-435F68B9DA8E}" type="pres">
      <dgm:prSet presAssocID="{AD8B1B4E-58E6-4DF0-A95A-3B5AA18E0C99}" presName="parentText" presStyleLbl="node1" presStyleIdx="2" presStyleCnt="4">
        <dgm:presLayoutVars>
          <dgm:chMax val="0"/>
          <dgm:bulletEnabled val="1"/>
        </dgm:presLayoutVars>
      </dgm:prSet>
      <dgm:spPr/>
    </dgm:pt>
    <dgm:pt modelId="{0F293E36-BBC2-4C99-B6C8-FB3B716A4583}" type="pres">
      <dgm:prSet presAssocID="{AD8B1B4E-58E6-4DF0-A95A-3B5AA18E0C99}" presName="negativeSpace" presStyleCnt="0"/>
      <dgm:spPr/>
    </dgm:pt>
    <dgm:pt modelId="{C2320430-2525-4A66-B4B4-1408C19E6C67}" type="pres">
      <dgm:prSet presAssocID="{AD8B1B4E-58E6-4DF0-A95A-3B5AA18E0C99}" presName="childText" presStyleLbl="conFgAcc1" presStyleIdx="2" presStyleCnt="4">
        <dgm:presLayoutVars>
          <dgm:bulletEnabled val="1"/>
        </dgm:presLayoutVars>
      </dgm:prSet>
      <dgm:spPr/>
    </dgm:pt>
    <dgm:pt modelId="{733F39AF-D6E7-4F6D-B65B-CCE216922407}" type="pres">
      <dgm:prSet presAssocID="{9D1061C2-0993-4DA2-B7B6-33242CC6EE1F}" presName="spaceBetweenRectangles" presStyleCnt="0"/>
      <dgm:spPr/>
    </dgm:pt>
    <dgm:pt modelId="{04B13315-B1CB-4E84-B264-10B2F8CC8AF0}" type="pres">
      <dgm:prSet presAssocID="{2CA0AFC4-CCA3-4A73-9349-D2BF8766A75F}" presName="parentLin" presStyleCnt="0"/>
      <dgm:spPr/>
    </dgm:pt>
    <dgm:pt modelId="{015AB038-F751-43D6-B2EB-53D6E5875057}" type="pres">
      <dgm:prSet presAssocID="{2CA0AFC4-CCA3-4A73-9349-D2BF8766A75F}" presName="parentLeftMargin" presStyleLbl="node1" presStyleIdx="2" presStyleCnt="4"/>
      <dgm:spPr/>
    </dgm:pt>
    <dgm:pt modelId="{6AEB6B9B-A105-4C44-B7A6-382CAD90E326}" type="pres">
      <dgm:prSet presAssocID="{2CA0AFC4-CCA3-4A73-9349-D2BF8766A75F}" presName="parentText" presStyleLbl="node1" presStyleIdx="3" presStyleCnt="4">
        <dgm:presLayoutVars>
          <dgm:chMax val="0"/>
          <dgm:bulletEnabled val="1"/>
        </dgm:presLayoutVars>
      </dgm:prSet>
      <dgm:spPr/>
    </dgm:pt>
    <dgm:pt modelId="{D091649C-1E73-426B-A8C2-A4521531095F}" type="pres">
      <dgm:prSet presAssocID="{2CA0AFC4-CCA3-4A73-9349-D2BF8766A75F}" presName="negativeSpace" presStyleCnt="0"/>
      <dgm:spPr/>
    </dgm:pt>
    <dgm:pt modelId="{7BF5A1B5-5680-43A0-9DCD-CE286A4910A2}" type="pres">
      <dgm:prSet presAssocID="{2CA0AFC4-CCA3-4A73-9349-D2BF8766A75F}" presName="childText" presStyleLbl="conFgAcc1" presStyleIdx="3" presStyleCnt="4">
        <dgm:presLayoutVars>
          <dgm:bulletEnabled val="1"/>
        </dgm:presLayoutVars>
      </dgm:prSet>
      <dgm:spPr/>
    </dgm:pt>
  </dgm:ptLst>
  <dgm:cxnLst>
    <dgm:cxn modelId="{5A4BC000-7FED-4D20-AB7B-0BCC4850B5BC}" srcId="{FE86A62B-3AE4-47D0-8D3A-0060C1979860}" destId="{F6CC7D16-B4D8-4177-87C0-A8C499B0D503}" srcOrd="1" destOrd="0" parTransId="{B8298057-C6BC-4D45-893F-A0B638F0471D}" sibTransId="{32268E5F-E90B-466D-ADDD-4F8FA5A03B5F}"/>
    <dgm:cxn modelId="{EBE2E609-8647-4418-8A08-FF23E7014993}" type="presOf" srcId="{F6CC7D16-B4D8-4177-87C0-A8C499B0D503}" destId="{38A4C9FF-AA02-4F60-BDEF-4B1CAE291732}" srcOrd="0" destOrd="0" presId="urn:microsoft.com/office/officeart/2005/8/layout/list1"/>
    <dgm:cxn modelId="{9477EF28-B3BE-42E5-B21E-756FF985C124}" type="presOf" srcId="{F6CC7D16-B4D8-4177-87C0-A8C499B0D503}" destId="{4232B3EF-BD59-4275-AE8B-61A06CA61D50}" srcOrd="1" destOrd="0" presId="urn:microsoft.com/office/officeart/2005/8/layout/list1"/>
    <dgm:cxn modelId="{7EEAB03C-1725-4BD5-830B-BC8F7238A089}" srcId="{FE86A62B-3AE4-47D0-8D3A-0060C1979860}" destId="{2CA0AFC4-CCA3-4A73-9349-D2BF8766A75F}" srcOrd="3" destOrd="0" parTransId="{E6B4F63D-17EA-448C-88CC-507C406D49F5}" sibTransId="{C5357978-8BE2-4455-A8C2-8289216DE90C}"/>
    <dgm:cxn modelId="{C0FEAB5B-760B-45C8-8484-0CB9229CD95B}" type="presOf" srcId="{4EECCBAD-7CB4-4596-A53B-88C68DE591F5}" destId="{6DB87872-ED58-4412-9AB8-395B09499AC2}" srcOrd="1" destOrd="0" presId="urn:microsoft.com/office/officeart/2005/8/layout/list1"/>
    <dgm:cxn modelId="{A09CBF6C-1E5A-48FC-9B10-2073BDEDACFC}" type="presOf" srcId="{2CA0AFC4-CCA3-4A73-9349-D2BF8766A75F}" destId="{015AB038-F751-43D6-B2EB-53D6E5875057}" srcOrd="0" destOrd="0" presId="urn:microsoft.com/office/officeart/2005/8/layout/list1"/>
    <dgm:cxn modelId="{D9D7F74E-D237-4128-BDA4-60EEFA198680}" type="presOf" srcId="{2CA0AFC4-CCA3-4A73-9349-D2BF8766A75F}" destId="{6AEB6B9B-A105-4C44-B7A6-382CAD90E326}" srcOrd="1" destOrd="0" presId="urn:microsoft.com/office/officeart/2005/8/layout/list1"/>
    <dgm:cxn modelId="{92F4B79E-9AFA-4F26-A000-1B554305BBF5}" srcId="{FE86A62B-3AE4-47D0-8D3A-0060C1979860}" destId="{AD8B1B4E-58E6-4DF0-A95A-3B5AA18E0C99}" srcOrd="2" destOrd="0" parTransId="{73F9CD7C-047D-40BA-849A-0469FF58788F}" sibTransId="{9D1061C2-0993-4DA2-B7B6-33242CC6EE1F}"/>
    <dgm:cxn modelId="{5B4593A3-849A-411A-91B4-85B208AA0EED}" type="presOf" srcId="{AD8B1B4E-58E6-4DF0-A95A-3B5AA18E0C99}" destId="{604B1C70-596D-44A6-8CC7-97AFB351752C}" srcOrd="0" destOrd="0" presId="urn:microsoft.com/office/officeart/2005/8/layout/list1"/>
    <dgm:cxn modelId="{779F31D6-B645-4D7A-A86B-788BB235F948}" type="presOf" srcId="{AD8B1B4E-58E6-4DF0-A95A-3B5AA18E0C99}" destId="{BEE0FE84-9778-40E3-A3B1-435F68B9DA8E}" srcOrd="1" destOrd="0" presId="urn:microsoft.com/office/officeart/2005/8/layout/list1"/>
    <dgm:cxn modelId="{8ABF44DA-8EFD-4154-BAC4-8070DA799ACE}" type="presOf" srcId="{FE86A62B-3AE4-47D0-8D3A-0060C1979860}" destId="{24CB67B9-947C-4602-8889-75EC07145F35}" srcOrd="0" destOrd="0" presId="urn:microsoft.com/office/officeart/2005/8/layout/list1"/>
    <dgm:cxn modelId="{0BD9D0E4-CA3E-4ED9-95AB-A0A4ECA02235}" srcId="{FE86A62B-3AE4-47D0-8D3A-0060C1979860}" destId="{4EECCBAD-7CB4-4596-A53B-88C68DE591F5}" srcOrd="0" destOrd="0" parTransId="{2DECEE9A-1548-4CB7-BD7F-CACABD24A20F}" sibTransId="{0BB54114-3DC4-449D-960D-9AD661BA9BB9}"/>
    <dgm:cxn modelId="{D3D42BE6-8F3E-45B1-A1D7-92CBF716192B}" type="presOf" srcId="{4EECCBAD-7CB4-4596-A53B-88C68DE591F5}" destId="{F6C07CCC-EAC2-4A4F-B011-F837D745F8D3}" srcOrd="0" destOrd="0" presId="urn:microsoft.com/office/officeart/2005/8/layout/list1"/>
    <dgm:cxn modelId="{61F544E2-B63E-4C0C-9B89-16A31A8C3C0D}" type="presParOf" srcId="{24CB67B9-947C-4602-8889-75EC07145F35}" destId="{E09835CF-15B6-4081-8A38-14F308AC8168}" srcOrd="0" destOrd="0" presId="urn:microsoft.com/office/officeart/2005/8/layout/list1"/>
    <dgm:cxn modelId="{07ADC533-166A-42C3-89E3-2D6363FB15D0}" type="presParOf" srcId="{E09835CF-15B6-4081-8A38-14F308AC8168}" destId="{F6C07CCC-EAC2-4A4F-B011-F837D745F8D3}" srcOrd="0" destOrd="0" presId="urn:microsoft.com/office/officeart/2005/8/layout/list1"/>
    <dgm:cxn modelId="{FF616250-5462-41A4-84C7-BB22BF35088A}" type="presParOf" srcId="{E09835CF-15B6-4081-8A38-14F308AC8168}" destId="{6DB87872-ED58-4412-9AB8-395B09499AC2}" srcOrd="1" destOrd="0" presId="urn:microsoft.com/office/officeart/2005/8/layout/list1"/>
    <dgm:cxn modelId="{75529FD4-91B0-4346-961B-D70243177B9D}" type="presParOf" srcId="{24CB67B9-947C-4602-8889-75EC07145F35}" destId="{C5A0DF0F-00E7-4413-A09D-14C989DBE40A}" srcOrd="1" destOrd="0" presId="urn:microsoft.com/office/officeart/2005/8/layout/list1"/>
    <dgm:cxn modelId="{E8630AA5-A0BE-46E5-A22D-57F35F8A8104}" type="presParOf" srcId="{24CB67B9-947C-4602-8889-75EC07145F35}" destId="{6F216999-8AD3-41CB-898F-FBD7AEB5CA4B}" srcOrd="2" destOrd="0" presId="urn:microsoft.com/office/officeart/2005/8/layout/list1"/>
    <dgm:cxn modelId="{C275D280-D250-4752-9975-3D78BD2FAA31}" type="presParOf" srcId="{24CB67B9-947C-4602-8889-75EC07145F35}" destId="{3D6AB554-9514-43A2-B1D8-C223407E5EA2}" srcOrd="3" destOrd="0" presId="urn:microsoft.com/office/officeart/2005/8/layout/list1"/>
    <dgm:cxn modelId="{DF3AF43F-0474-4755-85FB-82D8ABF097F6}" type="presParOf" srcId="{24CB67B9-947C-4602-8889-75EC07145F35}" destId="{5A538B03-059F-4798-8769-BE69C2D8CAE0}" srcOrd="4" destOrd="0" presId="urn:microsoft.com/office/officeart/2005/8/layout/list1"/>
    <dgm:cxn modelId="{67359532-9B28-4576-9099-67AADBB7F7A4}" type="presParOf" srcId="{5A538B03-059F-4798-8769-BE69C2D8CAE0}" destId="{38A4C9FF-AA02-4F60-BDEF-4B1CAE291732}" srcOrd="0" destOrd="0" presId="urn:microsoft.com/office/officeart/2005/8/layout/list1"/>
    <dgm:cxn modelId="{F5D76BF3-001B-4286-90D9-33D47F160FEA}" type="presParOf" srcId="{5A538B03-059F-4798-8769-BE69C2D8CAE0}" destId="{4232B3EF-BD59-4275-AE8B-61A06CA61D50}" srcOrd="1" destOrd="0" presId="urn:microsoft.com/office/officeart/2005/8/layout/list1"/>
    <dgm:cxn modelId="{951778C2-47A5-4D0B-B002-E612EE01DF29}" type="presParOf" srcId="{24CB67B9-947C-4602-8889-75EC07145F35}" destId="{1F51EA20-5483-4724-A30E-FF4DEA956506}" srcOrd="5" destOrd="0" presId="urn:microsoft.com/office/officeart/2005/8/layout/list1"/>
    <dgm:cxn modelId="{4A1943FC-60AF-4300-8EC0-3F792C1E718E}" type="presParOf" srcId="{24CB67B9-947C-4602-8889-75EC07145F35}" destId="{18A24892-F950-4F56-A281-D7062165B886}" srcOrd="6" destOrd="0" presId="urn:microsoft.com/office/officeart/2005/8/layout/list1"/>
    <dgm:cxn modelId="{9576B5B9-1949-4061-9DBC-1790E875409F}" type="presParOf" srcId="{24CB67B9-947C-4602-8889-75EC07145F35}" destId="{D559636C-A2A0-46F1-8CCA-C7DF24751297}" srcOrd="7" destOrd="0" presId="urn:microsoft.com/office/officeart/2005/8/layout/list1"/>
    <dgm:cxn modelId="{B86BD293-3A14-4429-8EBB-4FA642B0D8C3}" type="presParOf" srcId="{24CB67B9-947C-4602-8889-75EC07145F35}" destId="{1F3854A6-1DBB-4F86-ABB8-7495D5AD0265}" srcOrd="8" destOrd="0" presId="urn:microsoft.com/office/officeart/2005/8/layout/list1"/>
    <dgm:cxn modelId="{B7C1766F-8188-454E-85A9-D88AA3161410}" type="presParOf" srcId="{1F3854A6-1DBB-4F86-ABB8-7495D5AD0265}" destId="{604B1C70-596D-44A6-8CC7-97AFB351752C}" srcOrd="0" destOrd="0" presId="urn:microsoft.com/office/officeart/2005/8/layout/list1"/>
    <dgm:cxn modelId="{DB7FDE43-7498-4E05-A418-4D07EBE898CE}" type="presParOf" srcId="{1F3854A6-1DBB-4F86-ABB8-7495D5AD0265}" destId="{BEE0FE84-9778-40E3-A3B1-435F68B9DA8E}" srcOrd="1" destOrd="0" presId="urn:microsoft.com/office/officeart/2005/8/layout/list1"/>
    <dgm:cxn modelId="{A9DABDC2-AEE7-4658-BD52-C2294F724F4B}" type="presParOf" srcId="{24CB67B9-947C-4602-8889-75EC07145F35}" destId="{0F293E36-BBC2-4C99-B6C8-FB3B716A4583}" srcOrd="9" destOrd="0" presId="urn:microsoft.com/office/officeart/2005/8/layout/list1"/>
    <dgm:cxn modelId="{6853B446-C9DE-42A1-AE15-34EEA748EBA9}" type="presParOf" srcId="{24CB67B9-947C-4602-8889-75EC07145F35}" destId="{C2320430-2525-4A66-B4B4-1408C19E6C67}" srcOrd="10" destOrd="0" presId="urn:microsoft.com/office/officeart/2005/8/layout/list1"/>
    <dgm:cxn modelId="{C0D92F51-E55B-4CAC-8948-0984D716BA7B}" type="presParOf" srcId="{24CB67B9-947C-4602-8889-75EC07145F35}" destId="{733F39AF-D6E7-4F6D-B65B-CCE216922407}" srcOrd="11" destOrd="0" presId="urn:microsoft.com/office/officeart/2005/8/layout/list1"/>
    <dgm:cxn modelId="{9753FCD0-7211-41F4-B488-DEF45A879FDB}" type="presParOf" srcId="{24CB67B9-947C-4602-8889-75EC07145F35}" destId="{04B13315-B1CB-4E84-B264-10B2F8CC8AF0}" srcOrd="12" destOrd="0" presId="urn:microsoft.com/office/officeart/2005/8/layout/list1"/>
    <dgm:cxn modelId="{76D8E955-3029-4842-B9F3-9C61DE616575}" type="presParOf" srcId="{04B13315-B1CB-4E84-B264-10B2F8CC8AF0}" destId="{015AB038-F751-43D6-B2EB-53D6E5875057}" srcOrd="0" destOrd="0" presId="urn:microsoft.com/office/officeart/2005/8/layout/list1"/>
    <dgm:cxn modelId="{B57B2023-7E1F-4F51-8F3F-E7A39CE2FFBA}" type="presParOf" srcId="{04B13315-B1CB-4E84-B264-10B2F8CC8AF0}" destId="{6AEB6B9B-A105-4C44-B7A6-382CAD90E326}" srcOrd="1" destOrd="0" presId="urn:microsoft.com/office/officeart/2005/8/layout/list1"/>
    <dgm:cxn modelId="{5E5E0C3A-C456-4EBB-96F5-57164EE9631E}" type="presParOf" srcId="{24CB67B9-947C-4602-8889-75EC07145F35}" destId="{D091649C-1E73-426B-A8C2-A4521531095F}" srcOrd="13" destOrd="0" presId="urn:microsoft.com/office/officeart/2005/8/layout/list1"/>
    <dgm:cxn modelId="{68D7BDE7-266A-4227-86F0-215D94B99176}" type="presParOf" srcId="{24CB67B9-947C-4602-8889-75EC07145F35}" destId="{7BF5A1B5-5680-43A0-9DCD-CE286A4910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D43C8-18FA-4681-876E-CCB86DC559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76860A-49F1-43DF-A10A-68B7E7D8B4B7}">
      <dgm:prSet custT="1"/>
      <dgm:spPr/>
      <dgm:t>
        <a:bodyPr/>
        <a:lstStyle/>
        <a:p>
          <a:pPr>
            <a:lnSpc>
              <a:spcPct val="100000"/>
            </a:lnSpc>
          </a:pPr>
          <a:r>
            <a:rPr lang="en-US" sz="2000">
              <a:latin typeface="Garamond" panose="02020404030301010803" pitchFamily="18" charset="0"/>
            </a:rPr>
            <a:t>Introduction </a:t>
          </a:r>
        </a:p>
      </dgm:t>
    </dgm:pt>
    <dgm:pt modelId="{D3791531-6732-4EAC-A8A6-62A9420478BA}" type="parTrans" cxnId="{12272D45-F1D3-4880-9CCB-C393CD9ACF72}">
      <dgm:prSet/>
      <dgm:spPr/>
      <dgm:t>
        <a:bodyPr/>
        <a:lstStyle/>
        <a:p>
          <a:endParaRPr lang="en-US"/>
        </a:p>
      </dgm:t>
    </dgm:pt>
    <dgm:pt modelId="{AA2352F4-6B5A-455E-B9EE-4DCFA0151A0E}" type="sibTrans" cxnId="{12272D45-F1D3-4880-9CCB-C393CD9ACF72}">
      <dgm:prSet/>
      <dgm:spPr/>
      <dgm:t>
        <a:bodyPr/>
        <a:lstStyle/>
        <a:p>
          <a:endParaRPr lang="en-US"/>
        </a:p>
      </dgm:t>
    </dgm:pt>
    <dgm:pt modelId="{5CCFD35A-B54B-4B65-9CCF-3F0B206E218E}">
      <dgm:prSet custT="1"/>
      <dgm:spPr/>
      <dgm:t>
        <a:bodyPr/>
        <a:lstStyle/>
        <a:p>
          <a:pPr>
            <a:lnSpc>
              <a:spcPct val="100000"/>
            </a:lnSpc>
          </a:pPr>
          <a:r>
            <a:rPr lang="en-US" sz="2000">
              <a:latin typeface="Garamond" panose="02020404030301010803" pitchFamily="18" charset="0"/>
            </a:rPr>
            <a:t>Objective</a:t>
          </a:r>
        </a:p>
      </dgm:t>
    </dgm:pt>
    <dgm:pt modelId="{F1F4DC75-464E-4DCF-892A-A1812062F221}" type="parTrans" cxnId="{6599DC6B-D624-42D0-989A-BAB6E0D11F5C}">
      <dgm:prSet/>
      <dgm:spPr/>
      <dgm:t>
        <a:bodyPr/>
        <a:lstStyle/>
        <a:p>
          <a:endParaRPr lang="en-US"/>
        </a:p>
      </dgm:t>
    </dgm:pt>
    <dgm:pt modelId="{4D123305-6E87-47D2-B805-F436AAE8D4BE}" type="sibTrans" cxnId="{6599DC6B-D624-42D0-989A-BAB6E0D11F5C}">
      <dgm:prSet/>
      <dgm:spPr/>
      <dgm:t>
        <a:bodyPr/>
        <a:lstStyle/>
        <a:p>
          <a:endParaRPr lang="en-US"/>
        </a:p>
      </dgm:t>
    </dgm:pt>
    <dgm:pt modelId="{4884312F-D756-425D-B627-F6EA1B62BAA7}">
      <dgm:prSet custT="1"/>
      <dgm:spPr/>
      <dgm:t>
        <a:bodyPr/>
        <a:lstStyle/>
        <a:p>
          <a:pPr>
            <a:lnSpc>
              <a:spcPct val="100000"/>
            </a:lnSpc>
          </a:pPr>
          <a:r>
            <a:rPr lang="en-US" sz="2000">
              <a:latin typeface="Garamond" panose="02020404030301010803" pitchFamily="18" charset="0"/>
            </a:rPr>
            <a:t>Dashboard</a:t>
          </a:r>
        </a:p>
      </dgm:t>
    </dgm:pt>
    <dgm:pt modelId="{6D5A5453-B5D0-4C1A-8D24-A957966E16B9}" type="parTrans" cxnId="{2CF35226-ADE8-4367-9862-C9CFC1424ACF}">
      <dgm:prSet/>
      <dgm:spPr/>
      <dgm:t>
        <a:bodyPr/>
        <a:lstStyle/>
        <a:p>
          <a:endParaRPr lang="en-US"/>
        </a:p>
      </dgm:t>
    </dgm:pt>
    <dgm:pt modelId="{3BA07062-A7C4-4434-9EC7-86EF0B9F52F8}" type="sibTrans" cxnId="{2CF35226-ADE8-4367-9862-C9CFC1424ACF}">
      <dgm:prSet/>
      <dgm:spPr/>
      <dgm:t>
        <a:bodyPr/>
        <a:lstStyle/>
        <a:p>
          <a:endParaRPr lang="en-US"/>
        </a:p>
      </dgm:t>
    </dgm:pt>
    <dgm:pt modelId="{C0A324C6-B066-43DF-9AB5-3F83A5AECB4B}">
      <dgm:prSet custT="1"/>
      <dgm:spPr/>
      <dgm:t>
        <a:bodyPr/>
        <a:lstStyle/>
        <a:p>
          <a:pPr>
            <a:lnSpc>
              <a:spcPct val="100000"/>
            </a:lnSpc>
          </a:pPr>
          <a:r>
            <a:rPr lang="en-US" sz="2000" dirty="0">
              <a:latin typeface="Garamond" panose="02020404030301010803" pitchFamily="18" charset="0"/>
            </a:rPr>
            <a:t>Adoption Trends and Programs</a:t>
          </a:r>
        </a:p>
      </dgm:t>
    </dgm:pt>
    <dgm:pt modelId="{78D60EDE-0C31-4BD2-8CB3-00880FD276CE}" type="parTrans" cxnId="{08F53D8A-6275-40A6-BF1C-C8783F4EDED4}">
      <dgm:prSet/>
      <dgm:spPr/>
      <dgm:t>
        <a:bodyPr/>
        <a:lstStyle/>
        <a:p>
          <a:endParaRPr lang="en-US"/>
        </a:p>
      </dgm:t>
    </dgm:pt>
    <dgm:pt modelId="{9BA47724-5B25-495A-B681-06D4E09C9E2E}" type="sibTrans" cxnId="{08F53D8A-6275-40A6-BF1C-C8783F4EDED4}">
      <dgm:prSet/>
      <dgm:spPr/>
      <dgm:t>
        <a:bodyPr/>
        <a:lstStyle/>
        <a:p>
          <a:endParaRPr lang="en-US"/>
        </a:p>
      </dgm:t>
    </dgm:pt>
    <dgm:pt modelId="{296A03CB-91FF-482F-86CA-FF1B1FE571F1}">
      <dgm:prSet custT="1"/>
      <dgm:spPr/>
      <dgm:t>
        <a:bodyPr/>
        <a:lstStyle/>
        <a:p>
          <a:pPr>
            <a:lnSpc>
              <a:spcPct val="100000"/>
            </a:lnSpc>
          </a:pPr>
          <a:r>
            <a:rPr lang="en-US" sz="2000">
              <a:latin typeface="Garamond" panose="02020404030301010803" pitchFamily="18" charset="0"/>
            </a:rPr>
            <a:t>Executive summary</a:t>
          </a:r>
        </a:p>
      </dgm:t>
    </dgm:pt>
    <dgm:pt modelId="{DFBE85E5-4540-40CF-AA94-D6B5D158411C}" type="parTrans" cxnId="{78801029-6CA1-4D4A-9D11-59D02E2B179D}">
      <dgm:prSet/>
      <dgm:spPr/>
      <dgm:t>
        <a:bodyPr/>
        <a:lstStyle/>
        <a:p>
          <a:endParaRPr lang="en-US"/>
        </a:p>
      </dgm:t>
    </dgm:pt>
    <dgm:pt modelId="{A58F6E1C-5093-4176-8E92-22875A90DDA2}" type="sibTrans" cxnId="{78801029-6CA1-4D4A-9D11-59D02E2B179D}">
      <dgm:prSet/>
      <dgm:spPr/>
      <dgm:t>
        <a:bodyPr/>
        <a:lstStyle/>
        <a:p>
          <a:endParaRPr lang="en-US"/>
        </a:p>
      </dgm:t>
    </dgm:pt>
    <dgm:pt modelId="{99EB7524-0CA8-46BC-9BFF-990E9B560089}" type="pres">
      <dgm:prSet presAssocID="{C65D43C8-18FA-4681-876E-CCB86DC5593D}" presName="root" presStyleCnt="0">
        <dgm:presLayoutVars>
          <dgm:dir/>
          <dgm:resizeHandles val="exact"/>
        </dgm:presLayoutVars>
      </dgm:prSet>
      <dgm:spPr/>
    </dgm:pt>
    <dgm:pt modelId="{901294E4-AB82-4B7B-8314-1156499A8D00}" type="pres">
      <dgm:prSet presAssocID="{2176860A-49F1-43DF-A10A-68B7E7D8B4B7}" presName="compNode" presStyleCnt="0"/>
      <dgm:spPr/>
    </dgm:pt>
    <dgm:pt modelId="{51E96A5C-64FC-4CAB-BFDC-F298FB7DD9B3}" type="pres">
      <dgm:prSet presAssocID="{2176860A-49F1-43DF-A10A-68B7E7D8B4B7}" presName="bgRect" presStyleLbl="bgShp" presStyleIdx="0" presStyleCnt="5" custLinFactNeighborX="-367" custLinFactNeighborY="-3678"/>
      <dgm:spPr/>
    </dgm:pt>
    <dgm:pt modelId="{2F062C68-BB46-4BE3-BDBC-15F582733C58}" type="pres">
      <dgm:prSet presAssocID="{2176860A-49F1-43DF-A10A-68B7E7D8B4B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7DDC1DF9-3E77-4930-BF83-BB0F82542948}" type="pres">
      <dgm:prSet presAssocID="{2176860A-49F1-43DF-A10A-68B7E7D8B4B7}" presName="spaceRect" presStyleCnt="0"/>
      <dgm:spPr/>
    </dgm:pt>
    <dgm:pt modelId="{657D4DD0-E388-4452-BAFF-F687859F2DDC}" type="pres">
      <dgm:prSet presAssocID="{2176860A-49F1-43DF-A10A-68B7E7D8B4B7}" presName="parTx" presStyleLbl="revTx" presStyleIdx="0" presStyleCnt="5">
        <dgm:presLayoutVars>
          <dgm:chMax val="0"/>
          <dgm:chPref val="0"/>
        </dgm:presLayoutVars>
      </dgm:prSet>
      <dgm:spPr/>
    </dgm:pt>
    <dgm:pt modelId="{076A9009-1AED-44BA-B3F9-C53A09B592D0}" type="pres">
      <dgm:prSet presAssocID="{AA2352F4-6B5A-455E-B9EE-4DCFA0151A0E}" presName="sibTrans" presStyleCnt="0"/>
      <dgm:spPr/>
    </dgm:pt>
    <dgm:pt modelId="{89EE1F65-8023-489C-8FB6-DD605933A349}" type="pres">
      <dgm:prSet presAssocID="{5CCFD35A-B54B-4B65-9CCF-3F0B206E218E}" presName="compNode" presStyleCnt="0"/>
      <dgm:spPr/>
    </dgm:pt>
    <dgm:pt modelId="{9E4AC3AC-FB3F-4CA0-983A-0A8FF670E31F}" type="pres">
      <dgm:prSet presAssocID="{5CCFD35A-B54B-4B65-9CCF-3F0B206E218E}" presName="bgRect" presStyleLbl="bgShp" presStyleIdx="1" presStyleCnt="5"/>
      <dgm:spPr/>
    </dgm:pt>
    <dgm:pt modelId="{898B3433-8341-4127-A96A-DF0AD5E3C0DC}" type="pres">
      <dgm:prSet presAssocID="{5CCFD35A-B54B-4B65-9CCF-3F0B206E218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2803E32B-14D8-4073-860A-615783A73F07}" type="pres">
      <dgm:prSet presAssocID="{5CCFD35A-B54B-4B65-9CCF-3F0B206E218E}" presName="spaceRect" presStyleCnt="0"/>
      <dgm:spPr/>
    </dgm:pt>
    <dgm:pt modelId="{A0E739E5-A8DF-4D04-A75C-5E0228E70636}" type="pres">
      <dgm:prSet presAssocID="{5CCFD35A-B54B-4B65-9CCF-3F0B206E218E}" presName="parTx" presStyleLbl="revTx" presStyleIdx="1" presStyleCnt="5">
        <dgm:presLayoutVars>
          <dgm:chMax val="0"/>
          <dgm:chPref val="0"/>
        </dgm:presLayoutVars>
      </dgm:prSet>
      <dgm:spPr/>
    </dgm:pt>
    <dgm:pt modelId="{4909E0DA-4B06-4E42-BE7E-135D7C446424}" type="pres">
      <dgm:prSet presAssocID="{4D123305-6E87-47D2-B805-F436AAE8D4BE}" presName="sibTrans" presStyleCnt="0"/>
      <dgm:spPr/>
    </dgm:pt>
    <dgm:pt modelId="{4FDD2117-2BF9-48C8-BCC6-F13022698676}" type="pres">
      <dgm:prSet presAssocID="{4884312F-D756-425D-B627-F6EA1B62BAA7}" presName="compNode" presStyleCnt="0"/>
      <dgm:spPr/>
    </dgm:pt>
    <dgm:pt modelId="{A271123B-6B67-485D-B3C5-2A68C1AA808E}" type="pres">
      <dgm:prSet presAssocID="{4884312F-D756-425D-B627-F6EA1B62BAA7}" presName="bgRect" presStyleLbl="bgShp" presStyleIdx="2" presStyleCnt="5"/>
      <dgm:spPr/>
    </dgm:pt>
    <dgm:pt modelId="{36DCB845-60DC-48C6-9F71-3E8231C476F8}" type="pres">
      <dgm:prSet presAssocID="{4884312F-D756-425D-B627-F6EA1B62BA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2881092C-E24C-4A56-A646-3136FE8A0EFC}" type="pres">
      <dgm:prSet presAssocID="{4884312F-D756-425D-B627-F6EA1B62BAA7}" presName="spaceRect" presStyleCnt="0"/>
      <dgm:spPr/>
    </dgm:pt>
    <dgm:pt modelId="{2FABE527-A8A4-4315-9C28-84C2024F0586}" type="pres">
      <dgm:prSet presAssocID="{4884312F-D756-425D-B627-F6EA1B62BAA7}" presName="parTx" presStyleLbl="revTx" presStyleIdx="2" presStyleCnt="5">
        <dgm:presLayoutVars>
          <dgm:chMax val="0"/>
          <dgm:chPref val="0"/>
        </dgm:presLayoutVars>
      </dgm:prSet>
      <dgm:spPr/>
    </dgm:pt>
    <dgm:pt modelId="{B3A399F4-9C28-49A3-8D29-71A988A874F5}" type="pres">
      <dgm:prSet presAssocID="{3BA07062-A7C4-4434-9EC7-86EF0B9F52F8}" presName="sibTrans" presStyleCnt="0"/>
      <dgm:spPr/>
    </dgm:pt>
    <dgm:pt modelId="{C49E5678-6946-43F8-81C0-ACCB272166AD}" type="pres">
      <dgm:prSet presAssocID="{C0A324C6-B066-43DF-9AB5-3F83A5AECB4B}" presName="compNode" presStyleCnt="0"/>
      <dgm:spPr/>
    </dgm:pt>
    <dgm:pt modelId="{1A8F060A-7BF7-493E-8B01-2622FE9B9EBF}" type="pres">
      <dgm:prSet presAssocID="{C0A324C6-B066-43DF-9AB5-3F83A5AECB4B}" presName="bgRect" presStyleLbl="bgShp" presStyleIdx="3" presStyleCnt="5"/>
      <dgm:spPr/>
    </dgm:pt>
    <dgm:pt modelId="{B7CCB952-4FF1-4FBE-A467-8A7F3749BC68}" type="pres">
      <dgm:prSet presAssocID="{C0A324C6-B066-43DF-9AB5-3F83A5AECB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arch"/>
        </a:ext>
      </dgm:extLst>
    </dgm:pt>
    <dgm:pt modelId="{ACD3B123-9FEF-4728-9F56-45801C17BCC2}" type="pres">
      <dgm:prSet presAssocID="{C0A324C6-B066-43DF-9AB5-3F83A5AECB4B}" presName="spaceRect" presStyleCnt="0"/>
      <dgm:spPr/>
    </dgm:pt>
    <dgm:pt modelId="{9ACB9920-11CF-4E56-A095-4ADF85B10ADA}" type="pres">
      <dgm:prSet presAssocID="{C0A324C6-B066-43DF-9AB5-3F83A5AECB4B}" presName="parTx" presStyleLbl="revTx" presStyleIdx="3" presStyleCnt="5">
        <dgm:presLayoutVars>
          <dgm:chMax val="0"/>
          <dgm:chPref val="0"/>
        </dgm:presLayoutVars>
      </dgm:prSet>
      <dgm:spPr/>
    </dgm:pt>
    <dgm:pt modelId="{8152A532-B76D-41CB-83EC-8C54C2DB532B}" type="pres">
      <dgm:prSet presAssocID="{9BA47724-5B25-495A-B681-06D4E09C9E2E}" presName="sibTrans" presStyleCnt="0"/>
      <dgm:spPr/>
    </dgm:pt>
    <dgm:pt modelId="{C293E1FB-87D9-4ED2-B485-082DEC70EB02}" type="pres">
      <dgm:prSet presAssocID="{296A03CB-91FF-482F-86CA-FF1B1FE571F1}" presName="compNode" presStyleCnt="0"/>
      <dgm:spPr/>
    </dgm:pt>
    <dgm:pt modelId="{2DFC5D2B-0761-40B1-AAB2-ED05BDB62627}" type="pres">
      <dgm:prSet presAssocID="{296A03CB-91FF-482F-86CA-FF1B1FE571F1}" presName="bgRect" presStyleLbl="bgShp" presStyleIdx="4" presStyleCnt="5"/>
      <dgm:spPr/>
    </dgm:pt>
    <dgm:pt modelId="{6311455D-5D6B-48E1-A6A1-441B4D976CE6}" type="pres">
      <dgm:prSet presAssocID="{296A03CB-91FF-482F-86CA-FF1B1FE571F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ploy"/>
        </a:ext>
      </dgm:extLst>
    </dgm:pt>
    <dgm:pt modelId="{047DBE8E-92FE-43C1-B0C4-AED3D66D55D4}" type="pres">
      <dgm:prSet presAssocID="{296A03CB-91FF-482F-86CA-FF1B1FE571F1}" presName="spaceRect" presStyleCnt="0"/>
      <dgm:spPr/>
    </dgm:pt>
    <dgm:pt modelId="{ABD00AFB-BF04-40B8-8A4E-46E8E7DA7B8A}" type="pres">
      <dgm:prSet presAssocID="{296A03CB-91FF-482F-86CA-FF1B1FE571F1}" presName="parTx" presStyleLbl="revTx" presStyleIdx="4" presStyleCnt="5">
        <dgm:presLayoutVars>
          <dgm:chMax val="0"/>
          <dgm:chPref val="0"/>
        </dgm:presLayoutVars>
      </dgm:prSet>
      <dgm:spPr/>
    </dgm:pt>
  </dgm:ptLst>
  <dgm:cxnLst>
    <dgm:cxn modelId="{E82CB425-546B-4BC6-976A-A597E4F092CF}" type="presOf" srcId="{C0A324C6-B066-43DF-9AB5-3F83A5AECB4B}" destId="{9ACB9920-11CF-4E56-A095-4ADF85B10ADA}" srcOrd="0" destOrd="0" presId="urn:microsoft.com/office/officeart/2018/2/layout/IconVerticalSolidList"/>
    <dgm:cxn modelId="{2CF35226-ADE8-4367-9862-C9CFC1424ACF}" srcId="{C65D43C8-18FA-4681-876E-CCB86DC5593D}" destId="{4884312F-D756-425D-B627-F6EA1B62BAA7}" srcOrd="2" destOrd="0" parTransId="{6D5A5453-B5D0-4C1A-8D24-A957966E16B9}" sibTransId="{3BA07062-A7C4-4434-9EC7-86EF0B9F52F8}"/>
    <dgm:cxn modelId="{78801029-6CA1-4D4A-9D11-59D02E2B179D}" srcId="{C65D43C8-18FA-4681-876E-CCB86DC5593D}" destId="{296A03CB-91FF-482F-86CA-FF1B1FE571F1}" srcOrd="4" destOrd="0" parTransId="{DFBE85E5-4540-40CF-AA94-D6B5D158411C}" sibTransId="{A58F6E1C-5093-4176-8E92-22875A90DDA2}"/>
    <dgm:cxn modelId="{E5A2F35C-5151-4082-964F-528624148715}" type="presOf" srcId="{C65D43C8-18FA-4681-876E-CCB86DC5593D}" destId="{99EB7524-0CA8-46BC-9BFF-990E9B560089}" srcOrd="0" destOrd="0" presId="urn:microsoft.com/office/officeart/2018/2/layout/IconVerticalSolidList"/>
    <dgm:cxn modelId="{12272D45-F1D3-4880-9CCB-C393CD9ACF72}" srcId="{C65D43C8-18FA-4681-876E-CCB86DC5593D}" destId="{2176860A-49F1-43DF-A10A-68B7E7D8B4B7}" srcOrd="0" destOrd="0" parTransId="{D3791531-6732-4EAC-A8A6-62A9420478BA}" sibTransId="{AA2352F4-6B5A-455E-B9EE-4DCFA0151A0E}"/>
    <dgm:cxn modelId="{55930D46-2F86-495A-87CC-551017F1F53A}" type="presOf" srcId="{2176860A-49F1-43DF-A10A-68B7E7D8B4B7}" destId="{657D4DD0-E388-4452-BAFF-F687859F2DDC}" srcOrd="0" destOrd="0" presId="urn:microsoft.com/office/officeart/2018/2/layout/IconVerticalSolidList"/>
    <dgm:cxn modelId="{6599DC6B-D624-42D0-989A-BAB6E0D11F5C}" srcId="{C65D43C8-18FA-4681-876E-CCB86DC5593D}" destId="{5CCFD35A-B54B-4B65-9CCF-3F0B206E218E}" srcOrd="1" destOrd="0" parTransId="{F1F4DC75-464E-4DCF-892A-A1812062F221}" sibTransId="{4D123305-6E87-47D2-B805-F436AAE8D4BE}"/>
    <dgm:cxn modelId="{08F53D8A-6275-40A6-BF1C-C8783F4EDED4}" srcId="{C65D43C8-18FA-4681-876E-CCB86DC5593D}" destId="{C0A324C6-B066-43DF-9AB5-3F83A5AECB4B}" srcOrd="3" destOrd="0" parTransId="{78D60EDE-0C31-4BD2-8CB3-00880FD276CE}" sibTransId="{9BA47724-5B25-495A-B681-06D4E09C9E2E}"/>
    <dgm:cxn modelId="{63A35CB4-4429-4075-B35A-A2F80ADCC7AF}" type="presOf" srcId="{296A03CB-91FF-482F-86CA-FF1B1FE571F1}" destId="{ABD00AFB-BF04-40B8-8A4E-46E8E7DA7B8A}" srcOrd="0" destOrd="0" presId="urn:microsoft.com/office/officeart/2018/2/layout/IconVerticalSolidList"/>
    <dgm:cxn modelId="{82D805DC-4E1A-4AEA-81D0-D06A53454DE0}" type="presOf" srcId="{4884312F-D756-425D-B627-F6EA1B62BAA7}" destId="{2FABE527-A8A4-4315-9C28-84C2024F0586}" srcOrd="0" destOrd="0" presId="urn:microsoft.com/office/officeart/2018/2/layout/IconVerticalSolidList"/>
    <dgm:cxn modelId="{735F43DF-2157-4B9E-BF60-CDAF3F97D236}" type="presOf" srcId="{5CCFD35A-B54B-4B65-9CCF-3F0B206E218E}" destId="{A0E739E5-A8DF-4D04-A75C-5E0228E70636}" srcOrd="0" destOrd="0" presId="urn:microsoft.com/office/officeart/2018/2/layout/IconVerticalSolidList"/>
    <dgm:cxn modelId="{BA7F4F0C-DFC2-4DB7-8FAD-EFEB1E8372AC}" type="presParOf" srcId="{99EB7524-0CA8-46BC-9BFF-990E9B560089}" destId="{901294E4-AB82-4B7B-8314-1156499A8D00}" srcOrd="0" destOrd="0" presId="urn:microsoft.com/office/officeart/2018/2/layout/IconVerticalSolidList"/>
    <dgm:cxn modelId="{FBB0FD51-06AC-4D71-95AE-B3ABE03DE1C6}" type="presParOf" srcId="{901294E4-AB82-4B7B-8314-1156499A8D00}" destId="{51E96A5C-64FC-4CAB-BFDC-F298FB7DD9B3}" srcOrd="0" destOrd="0" presId="urn:microsoft.com/office/officeart/2018/2/layout/IconVerticalSolidList"/>
    <dgm:cxn modelId="{72ED302B-2997-4E17-A9E4-CF81B39D65B3}" type="presParOf" srcId="{901294E4-AB82-4B7B-8314-1156499A8D00}" destId="{2F062C68-BB46-4BE3-BDBC-15F582733C58}" srcOrd="1" destOrd="0" presId="urn:microsoft.com/office/officeart/2018/2/layout/IconVerticalSolidList"/>
    <dgm:cxn modelId="{AB811A41-96FE-465B-9BC5-5519EDBC8926}" type="presParOf" srcId="{901294E4-AB82-4B7B-8314-1156499A8D00}" destId="{7DDC1DF9-3E77-4930-BF83-BB0F82542948}" srcOrd="2" destOrd="0" presId="urn:microsoft.com/office/officeart/2018/2/layout/IconVerticalSolidList"/>
    <dgm:cxn modelId="{6A5A7E77-C310-40CA-A3F6-EADCCC48F377}" type="presParOf" srcId="{901294E4-AB82-4B7B-8314-1156499A8D00}" destId="{657D4DD0-E388-4452-BAFF-F687859F2DDC}" srcOrd="3" destOrd="0" presId="urn:microsoft.com/office/officeart/2018/2/layout/IconVerticalSolidList"/>
    <dgm:cxn modelId="{B12E0903-8DDA-4101-AC40-1377F1D63206}" type="presParOf" srcId="{99EB7524-0CA8-46BC-9BFF-990E9B560089}" destId="{076A9009-1AED-44BA-B3F9-C53A09B592D0}" srcOrd="1" destOrd="0" presId="urn:microsoft.com/office/officeart/2018/2/layout/IconVerticalSolidList"/>
    <dgm:cxn modelId="{E7E8A8B8-E625-4852-836D-E6C9D754B4E4}" type="presParOf" srcId="{99EB7524-0CA8-46BC-9BFF-990E9B560089}" destId="{89EE1F65-8023-489C-8FB6-DD605933A349}" srcOrd="2" destOrd="0" presId="urn:microsoft.com/office/officeart/2018/2/layout/IconVerticalSolidList"/>
    <dgm:cxn modelId="{65F5A835-E46B-4342-8D56-1466AF083BA9}" type="presParOf" srcId="{89EE1F65-8023-489C-8FB6-DD605933A349}" destId="{9E4AC3AC-FB3F-4CA0-983A-0A8FF670E31F}" srcOrd="0" destOrd="0" presId="urn:microsoft.com/office/officeart/2018/2/layout/IconVerticalSolidList"/>
    <dgm:cxn modelId="{F8E66F20-4667-4D80-BFAC-0B3E9F7A93B1}" type="presParOf" srcId="{89EE1F65-8023-489C-8FB6-DD605933A349}" destId="{898B3433-8341-4127-A96A-DF0AD5E3C0DC}" srcOrd="1" destOrd="0" presId="urn:microsoft.com/office/officeart/2018/2/layout/IconVerticalSolidList"/>
    <dgm:cxn modelId="{7EDF3E29-4660-49A2-A010-35DDE7F17B18}" type="presParOf" srcId="{89EE1F65-8023-489C-8FB6-DD605933A349}" destId="{2803E32B-14D8-4073-860A-615783A73F07}" srcOrd="2" destOrd="0" presId="urn:microsoft.com/office/officeart/2018/2/layout/IconVerticalSolidList"/>
    <dgm:cxn modelId="{CBEC3015-11D7-424F-B32E-640E85499A00}" type="presParOf" srcId="{89EE1F65-8023-489C-8FB6-DD605933A349}" destId="{A0E739E5-A8DF-4D04-A75C-5E0228E70636}" srcOrd="3" destOrd="0" presId="urn:microsoft.com/office/officeart/2018/2/layout/IconVerticalSolidList"/>
    <dgm:cxn modelId="{142A2C66-9392-4C70-875E-9E407894A25D}" type="presParOf" srcId="{99EB7524-0CA8-46BC-9BFF-990E9B560089}" destId="{4909E0DA-4B06-4E42-BE7E-135D7C446424}" srcOrd="3" destOrd="0" presId="urn:microsoft.com/office/officeart/2018/2/layout/IconVerticalSolidList"/>
    <dgm:cxn modelId="{038BD33E-8EAE-4454-A331-6171B38E6C3B}" type="presParOf" srcId="{99EB7524-0CA8-46BC-9BFF-990E9B560089}" destId="{4FDD2117-2BF9-48C8-BCC6-F13022698676}" srcOrd="4" destOrd="0" presId="urn:microsoft.com/office/officeart/2018/2/layout/IconVerticalSolidList"/>
    <dgm:cxn modelId="{75EFA452-22B9-4B4A-8094-571665870181}" type="presParOf" srcId="{4FDD2117-2BF9-48C8-BCC6-F13022698676}" destId="{A271123B-6B67-485D-B3C5-2A68C1AA808E}" srcOrd="0" destOrd="0" presId="urn:microsoft.com/office/officeart/2018/2/layout/IconVerticalSolidList"/>
    <dgm:cxn modelId="{8A6310E9-F34E-4BF2-93C1-2276386E82A0}" type="presParOf" srcId="{4FDD2117-2BF9-48C8-BCC6-F13022698676}" destId="{36DCB845-60DC-48C6-9F71-3E8231C476F8}" srcOrd="1" destOrd="0" presId="urn:microsoft.com/office/officeart/2018/2/layout/IconVerticalSolidList"/>
    <dgm:cxn modelId="{C4782FBA-2196-4C5F-AB4A-A3DD2FD6EA59}" type="presParOf" srcId="{4FDD2117-2BF9-48C8-BCC6-F13022698676}" destId="{2881092C-E24C-4A56-A646-3136FE8A0EFC}" srcOrd="2" destOrd="0" presId="urn:microsoft.com/office/officeart/2018/2/layout/IconVerticalSolidList"/>
    <dgm:cxn modelId="{AAEF0BC3-1BD0-4EA6-B5C4-054CD3FBEDFD}" type="presParOf" srcId="{4FDD2117-2BF9-48C8-BCC6-F13022698676}" destId="{2FABE527-A8A4-4315-9C28-84C2024F0586}" srcOrd="3" destOrd="0" presId="urn:microsoft.com/office/officeart/2018/2/layout/IconVerticalSolidList"/>
    <dgm:cxn modelId="{F300257E-629E-4516-ACCA-A33648C55335}" type="presParOf" srcId="{99EB7524-0CA8-46BC-9BFF-990E9B560089}" destId="{B3A399F4-9C28-49A3-8D29-71A988A874F5}" srcOrd="5" destOrd="0" presId="urn:microsoft.com/office/officeart/2018/2/layout/IconVerticalSolidList"/>
    <dgm:cxn modelId="{CFEC3648-C147-460C-AC5E-7248CFE5C0CE}" type="presParOf" srcId="{99EB7524-0CA8-46BC-9BFF-990E9B560089}" destId="{C49E5678-6946-43F8-81C0-ACCB272166AD}" srcOrd="6" destOrd="0" presId="urn:microsoft.com/office/officeart/2018/2/layout/IconVerticalSolidList"/>
    <dgm:cxn modelId="{698B6E7C-E7E7-4633-BBED-08D95B7A0607}" type="presParOf" srcId="{C49E5678-6946-43F8-81C0-ACCB272166AD}" destId="{1A8F060A-7BF7-493E-8B01-2622FE9B9EBF}" srcOrd="0" destOrd="0" presId="urn:microsoft.com/office/officeart/2018/2/layout/IconVerticalSolidList"/>
    <dgm:cxn modelId="{A59A2F04-2237-4CF0-88B5-21512E2D099A}" type="presParOf" srcId="{C49E5678-6946-43F8-81C0-ACCB272166AD}" destId="{B7CCB952-4FF1-4FBE-A467-8A7F3749BC68}" srcOrd="1" destOrd="0" presId="urn:microsoft.com/office/officeart/2018/2/layout/IconVerticalSolidList"/>
    <dgm:cxn modelId="{06A2DCB8-95D6-49FE-BC79-9895E23A25C0}" type="presParOf" srcId="{C49E5678-6946-43F8-81C0-ACCB272166AD}" destId="{ACD3B123-9FEF-4728-9F56-45801C17BCC2}" srcOrd="2" destOrd="0" presId="urn:microsoft.com/office/officeart/2018/2/layout/IconVerticalSolidList"/>
    <dgm:cxn modelId="{46F61438-7365-4FA0-B764-9C726933B3E5}" type="presParOf" srcId="{C49E5678-6946-43F8-81C0-ACCB272166AD}" destId="{9ACB9920-11CF-4E56-A095-4ADF85B10ADA}" srcOrd="3" destOrd="0" presId="urn:microsoft.com/office/officeart/2018/2/layout/IconVerticalSolidList"/>
    <dgm:cxn modelId="{F39E86B8-BB49-4C75-A5EC-F028CA1C2F88}" type="presParOf" srcId="{99EB7524-0CA8-46BC-9BFF-990E9B560089}" destId="{8152A532-B76D-41CB-83EC-8C54C2DB532B}" srcOrd="7" destOrd="0" presId="urn:microsoft.com/office/officeart/2018/2/layout/IconVerticalSolidList"/>
    <dgm:cxn modelId="{8CA61FF0-5CD0-4FD0-A212-B3D55156316B}" type="presParOf" srcId="{99EB7524-0CA8-46BC-9BFF-990E9B560089}" destId="{C293E1FB-87D9-4ED2-B485-082DEC70EB02}" srcOrd="8" destOrd="0" presId="urn:microsoft.com/office/officeart/2018/2/layout/IconVerticalSolidList"/>
    <dgm:cxn modelId="{5FED02E8-0437-42DA-8958-E6922358B970}" type="presParOf" srcId="{C293E1FB-87D9-4ED2-B485-082DEC70EB02}" destId="{2DFC5D2B-0761-40B1-AAB2-ED05BDB62627}" srcOrd="0" destOrd="0" presId="urn:microsoft.com/office/officeart/2018/2/layout/IconVerticalSolidList"/>
    <dgm:cxn modelId="{C3340881-29CA-4FA5-9D6A-E557BB6CC34B}" type="presParOf" srcId="{C293E1FB-87D9-4ED2-B485-082DEC70EB02}" destId="{6311455D-5D6B-48E1-A6A1-441B4D976CE6}" srcOrd="1" destOrd="0" presId="urn:microsoft.com/office/officeart/2018/2/layout/IconVerticalSolidList"/>
    <dgm:cxn modelId="{EF0864BE-FED6-4F51-B8F8-449E01711ACB}" type="presParOf" srcId="{C293E1FB-87D9-4ED2-B485-082DEC70EB02}" destId="{047DBE8E-92FE-43C1-B0C4-AED3D66D55D4}" srcOrd="2" destOrd="0" presId="urn:microsoft.com/office/officeart/2018/2/layout/IconVerticalSolidList"/>
    <dgm:cxn modelId="{4C6BF725-4FCF-4AE3-ADB9-A6791F250336}" type="presParOf" srcId="{C293E1FB-87D9-4ED2-B485-082DEC70EB02}" destId="{ABD00AFB-BF04-40B8-8A4E-46E8E7DA7B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057CD0-9E86-487D-943A-23355A69A3C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25E3FFA6-E57D-42D3-ADE8-C2F8A664C4E5}">
      <dgm:prSet/>
      <dgm:spPr/>
      <dgm:t>
        <a:bodyPr/>
        <a:lstStyle/>
        <a:p>
          <a:pPr>
            <a:lnSpc>
              <a:spcPct val="100000"/>
            </a:lnSpc>
          </a:pPr>
          <a:r>
            <a:rPr lang="en-US">
              <a:latin typeface="Garamond" panose="02020404030301010803" pitchFamily="18" charset="0"/>
            </a:rPr>
            <a:t>Adoption Trends</a:t>
          </a:r>
        </a:p>
      </dgm:t>
    </dgm:pt>
    <dgm:pt modelId="{D254E24F-D198-498F-9375-3BF19618D186}" type="parTrans" cxnId="{3E1A42CA-124C-4E64-B210-5637035C4C47}">
      <dgm:prSet/>
      <dgm:spPr/>
      <dgm:t>
        <a:bodyPr/>
        <a:lstStyle/>
        <a:p>
          <a:endParaRPr lang="en-US"/>
        </a:p>
      </dgm:t>
    </dgm:pt>
    <dgm:pt modelId="{788F3F4C-B22F-442E-B0B5-B25C5D6D9ACE}" type="sibTrans" cxnId="{3E1A42CA-124C-4E64-B210-5637035C4C47}">
      <dgm:prSet/>
      <dgm:spPr/>
      <dgm:t>
        <a:bodyPr/>
        <a:lstStyle/>
        <a:p>
          <a:endParaRPr lang="en-US"/>
        </a:p>
      </dgm:t>
    </dgm:pt>
    <dgm:pt modelId="{04F02590-B30B-4F47-8CF0-5A09C806E05A}">
      <dgm:prSet/>
      <dgm:spPr/>
      <dgm:t>
        <a:bodyPr/>
        <a:lstStyle/>
        <a:p>
          <a:pPr>
            <a:lnSpc>
              <a:spcPct val="100000"/>
            </a:lnSpc>
          </a:pPr>
          <a:r>
            <a:rPr lang="en-US" dirty="0">
              <a:latin typeface="Garamond" panose="02020404030301010803" pitchFamily="18" charset="0"/>
            </a:rPr>
            <a:t>Cats are the most adopted pets, followed by dogs.</a:t>
          </a:r>
        </a:p>
      </dgm:t>
    </dgm:pt>
    <dgm:pt modelId="{123FE7B3-521C-426D-82C6-01F6C5030BAA}" type="parTrans" cxnId="{F9459893-9628-430A-92E8-D4D44FB7B834}">
      <dgm:prSet/>
      <dgm:spPr/>
      <dgm:t>
        <a:bodyPr/>
        <a:lstStyle/>
        <a:p>
          <a:endParaRPr lang="en-US"/>
        </a:p>
      </dgm:t>
    </dgm:pt>
    <dgm:pt modelId="{C542F297-3E39-4E6B-A28E-FE40D968BF85}" type="sibTrans" cxnId="{F9459893-9628-430A-92E8-D4D44FB7B834}">
      <dgm:prSet/>
      <dgm:spPr/>
      <dgm:t>
        <a:bodyPr/>
        <a:lstStyle/>
        <a:p>
          <a:endParaRPr lang="en-US"/>
        </a:p>
      </dgm:t>
    </dgm:pt>
    <dgm:pt modelId="{4D0990C4-2055-4923-BB6C-A1F30102337C}">
      <dgm:prSet/>
      <dgm:spPr/>
      <dgm:t>
        <a:bodyPr/>
        <a:lstStyle/>
        <a:p>
          <a:pPr>
            <a:lnSpc>
              <a:spcPct val="100000"/>
            </a:lnSpc>
          </a:pPr>
          <a:r>
            <a:rPr lang="en-US">
              <a:latin typeface="Garamond" panose="02020404030301010803" pitchFamily="18" charset="0"/>
            </a:rPr>
            <a:t>Adoption Locations</a:t>
          </a:r>
        </a:p>
      </dgm:t>
    </dgm:pt>
    <dgm:pt modelId="{44218011-82A2-4B72-9DC6-EBF60BC91A21}" type="parTrans" cxnId="{DFF2A4A4-50D6-4944-B650-FB5A27288CD0}">
      <dgm:prSet/>
      <dgm:spPr/>
      <dgm:t>
        <a:bodyPr/>
        <a:lstStyle/>
        <a:p>
          <a:endParaRPr lang="en-US"/>
        </a:p>
      </dgm:t>
    </dgm:pt>
    <dgm:pt modelId="{15244140-C66E-42B2-9418-8BF440F82852}" type="sibTrans" cxnId="{DFF2A4A4-50D6-4944-B650-FB5A27288CD0}">
      <dgm:prSet/>
      <dgm:spPr/>
      <dgm:t>
        <a:bodyPr/>
        <a:lstStyle/>
        <a:p>
          <a:endParaRPr lang="en-US"/>
        </a:p>
      </dgm:t>
    </dgm:pt>
    <dgm:pt modelId="{AAB59E8F-DA4D-4CB7-9663-694AA8D93705}">
      <dgm:prSet/>
      <dgm:spPr/>
      <dgm:t>
        <a:bodyPr/>
        <a:lstStyle/>
        <a:p>
          <a:pPr>
            <a:lnSpc>
              <a:spcPct val="100000"/>
            </a:lnSpc>
          </a:pPr>
          <a:r>
            <a:rPr lang="en-US" dirty="0">
              <a:latin typeface="Garamond" panose="02020404030301010803" pitchFamily="18" charset="0"/>
            </a:rPr>
            <a:t>Ravenna has had the highest number of adoptions, followed by Kent.</a:t>
          </a:r>
        </a:p>
      </dgm:t>
    </dgm:pt>
    <dgm:pt modelId="{E0514BD6-48E2-4505-9363-95C1B26BDF88}" type="parTrans" cxnId="{997CC237-D5F0-4243-82E6-ACF38EB48369}">
      <dgm:prSet/>
      <dgm:spPr/>
      <dgm:t>
        <a:bodyPr/>
        <a:lstStyle/>
        <a:p>
          <a:endParaRPr lang="en-US"/>
        </a:p>
      </dgm:t>
    </dgm:pt>
    <dgm:pt modelId="{EDDFAD47-4C6D-4471-91FD-AC08828F3BC6}" type="sibTrans" cxnId="{997CC237-D5F0-4243-82E6-ACF38EB48369}">
      <dgm:prSet/>
      <dgm:spPr/>
      <dgm:t>
        <a:bodyPr/>
        <a:lstStyle/>
        <a:p>
          <a:endParaRPr lang="en-US"/>
        </a:p>
      </dgm:t>
    </dgm:pt>
    <dgm:pt modelId="{20DAA043-1931-43AA-90A7-85470577A8C6}">
      <dgm:prSet/>
      <dgm:spPr/>
      <dgm:t>
        <a:bodyPr/>
        <a:lstStyle/>
        <a:p>
          <a:pPr>
            <a:lnSpc>
              <a:spcPct val="100000"/>
            </a:lnSpc>
          </a:pPr>
          <a:r>
            <a:rPr lang="en-US">
              <a:latin typeface="Garamond" panose="02020404030301010803" pitchFamily="18" charset="0"/>
            </a:rPr>
            <a:t>Reasons for Surrender</a:t>
          </a:r>
        </a:p>
      </dgm:t>
    </dgm:pt>
    <dgm:pt modelId="{2306184A-0288-40F1-8FEA-971972E0A681}" type="parTrans" cxnId="{3D5400B6-9DEE-487C-A882-A93887CF871D}">
      <dgm:prSet/>
      <dgm:spPr/>
      <dgm:t>
        <a:bodyPr/>
        <a:lstStyle/>
        <a:p>
          <a:endParaRPr lang="en-US"/>
        </a:p>
      </dgm:t>
    </dgm:pt>
    <dgm:pt modelId="{B1D7C359-C437-41C9-919E-703414870303}" type="sibTrans" cxnId="{3D5400B6-9DEE-487C-A882-A93887CF871D}">
      <dgm:prSet/>
      <dgm:spPr/>
      <dgm:t>
        <a:bodyPr/>
        <a:lstStyle/>
        <a:p>
          <a:endParaRPr lang="en-US"/>
        </a:p>
      </dgm:t>
    </dgm:pt>
    <dgm:pt modelId="{8633FF43-ABF6-402B-B6A0-D4BA2296B202}">
      <dgm:prSet/>
      <dgm:spPr/>
      <dgm:t>
        <a:bodyPr/>
        <a:lstStyle/>
        <a:p>
          <a:pPr>
            <a:lnSpc>
              <a:spcPct val="100000"/>
            </a:lnSpc>
          </a:pPr>
          <a:r>
            <a:rPr lang="en-US">
              <a:latin typeface="Garamond" panose="02020404030301010803" pitchFamily="18" charset="0"/>
            </a:rPr>
            <a:t>Strays are the most common reason for pets being surrendered.</a:t>
          </a:r>
        </a:p>
      </dgm:t>
    </dgm:pt>
    <dgm:pt modelId="{35FCA786-A688-4A32-A180-0E3CDE118531}" type="parTrans" cxnId="{43CF5BDA-317D-4813-A807-B3C22133E0AD}">
      <dgm:prSet/>
      <dgm:spPr/>
      <dgm:t>
        <a:bodyPr/>
        <a:lstStyle/>
        <a:p>
          <a:endParaRPr lang="en-US"/>
        </a:p>
      </dgm:t>
    </dgm:pt>
    <dgm:pt modelId="{4EF45689-18FF-42F1-A7C0-D87148BB04A4}" type="sibTrans" cxnId="{43CF5BDA-317D-4813-A807-B3C22133E0AD}">
      <dgm:prSet/>
      <dgm:spPr/>
      <dgm:t>
        <a:bodyPr/>
        <a:lstStyle/>
        <a:p>
          <a:endParaRPr lang="en-US"/>
        </a:p>
      </dgm:t>
    </dgm:pt>
    <dgm:pt modelId="{D9991AD1-5212-43B3-802B-5E7183FB80D6}">
      <dgm:prSet/>
      <dgm:spPr/>
      <dgm:t>
        <a:bodyPr/>
        <a:lstStyle/>
        <a:p>
          <a:pPr>
            <a:lnSpc>
              <a:spcPct val="100000"/>
            </a:lnSpc>
          </a:pPr>
          <a:r>
            <a:rPr lang="en-US">
              <a:latin typeface="Garamond" panose="02020404030301010803" pitchFamily="18" charset="0"/>
            </a:rPr>
            <a:t>Adoption Programs</a:t>
          </a:r>
        </a:p>
      </dgm:t>
    </dgm:pt>
    <dgm:pt modelId="{C1A10A4A-2E10-4FA8-8711-3903303DA51D}" type="parTrans" cxnId="{866774AF-1C90-49A7-B7B2-9F65968CBC58}">
      <dgm:prSet/>
      <dgm:spPr/>
      <dgm:t>
        <a:bodyPr/>
        <a:lstStyle/>
        <a:p>
          <a:endParaRPr lang="en-US"/>
        </a:p>
      </dgm:t>
    </dgm:pt>
    <dgm:pt modelId="{E9DD1AF5-BCC2-4B73-8B84-3D03A3307C36}" type="sibTrans" cxnId="{866774AF-1C90-49A7-B7B2-9F65968CBC58}">
      <dgm:prSet/>
      <dgm:spPr/>
      <dgm:t>
        <a:bodyPr/>
        <a:lstStyle/>
        <a:p>
          <a:endParaRPr lang="en-US"/>
        </a:p>
      </dgm:t>
    </dgm:pt>
    <dgm:pt modelId="{904A51D3-1504-450F-8029-3C97589F106E}">
      <dgm:prSet/>
      <dgm:spPr/>
      <dgm:t>
        <a:bodyPr/>
        <a:lstStyle/>
        <a:p>
          <a:pPr>
            <a:lnSpc>
              <a:spcPct val="100000"/>
            </a:lnSpc>
          </a:pPr>
          <a:r>
            <a:rPr lang="en-US" dirty="0">
              <a:latin typeface="Garamond" panose="02020404030301010803" pitchFamily="18" charset="0"/>
            </a:rPr>
            <a:t>The Mailing List program has been the most effective in increasing adoptions, followed by the Donor program.</a:t>
          </a:r>
        </a:p>
      </dgm:t>
    </dgm:pt>
    <dgm:pt modelId="{75724D74-8BBE-4424-A934-31419FD2D32D}" type="parTrans" cxnId="{D1CB7461-A394-49A9-9CF2-AA389EB2D181}">
      <dgm:prSet/>
      <dgm:spPr/>
      <dgm:t>
        <a:bodyPr/>
        <a:lstStyle/>
        <a:p>
          <a:endParaRPr lang="en-US"/>
        </a:p>
      </dgm:t>
    </dgm:pt>
    <dgm:pt modelId="{4E946939-F7A8-48D8-A235-B23BC7BC339D}" type="sibTrans" cxnId="{D1CB7461-A394-49A9-9CF2-AA389EB2D181}">
      <dgm:prSet/>
      <dgm:spPr/>
      <dgm:t>
        <a:bodyPr/>
        <a:lstStyle/>
        <a:p>
          <a:endParaRPr lang="en-US"/>
        </a:p>
      </dgm:t>
    </dgm:pt>
    <dgm:pt modelId="{9974034C-A2A8-46F3-ACE6-D26CDD91B1B5}" type="pres">
      <dgm:prSet presAssocID="{65057CD0-9E86-487D-943A-23355A69A3C5}" presName="root" presStyleCnt="0">
        <dgm:presLayoutVars>
          <dgm:dir/>
          <dgm:resizeHandles val="exact"/>
        </dgm:presLayoutVars>
      </dgm:prSet>
      <dgm:spPr/>
    </dgm:pt>
    <dgm:pt modelId="{5660BD49-2AB7-4788-9A18-B8F5118E0FE5}" type="pres">
      <dgm:prSet presAssocID="{25E3FFA6-E57D-42D3-ADE8-C2F8A664C4E5}" presName="compNode" presStyleCnt="0"/>
      <dgm:spPr/>
    </dgm:pt>
    <dgm:pt modelId="{E2B40004-B623-46AD-9010-F9DA7E9B8278}" type="pres">
      <dgm:prSet presAssocID="{25E3FFA6-E57D-42D3-ADE8-C2F8A664C4E5}" presName="bgRect" presStyleLbl="bgShp" presStyleIdx="0" presStyleCnt="4" custLinFactNeighborX="491" custLinFactNeighborY="-261"/>
      <dgm:spPr/>
    </dgm:pt>
    <dgm:pt modelId="{DBDF5FC5-FAD5-484D-8694-A70031CF6A36}" type="pres">
      <dgm:prSet presAssocID="{25E3FFA6-E57D-42D3-ADE8-C2F8A664C4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FA752544-D587-4A18-A830-81E1BF6204A2}" type="pres">
      <dgm:prSet presAssocID="{25E3FFA6-E57D-42D3-ADE8-C2F8A664C4E5}" presName="spaceRect" presStyleCnt="0"/>
      <dgm:spPr/>
    </dgm:pt>
    <dgm:pt modelId="{D9077F26-71F6-40FF-90A2-125147F36192}" type="pres">
      <dgm:prSet presAssocID="{25E3FFA6-E57D-42D3-ADE8-C2F8A664C4E5}" presName="parTx" presStyleLbl="revTx" presStyleIdx="0" presStyleCnt="8">
        <dgm:presLayoutVars>
          <dgm:chMax val="0"/>
          <dgm:chPref val="0"/>
        </dgm:presLayoutVars>
      </dgm:prSet>
      <dgm:spPr/>
    </dgm:pt>
    <dgm:pt modelId="{CAE9ECEC-4092-4C07-BFCB-908415398EB0}" type="pres">
      <dgm:prSet presAssocID="{25E3FFA6-E57D-42D3-ADE8-C2F8A664C4E5}" presName="desTx" presStyleLbl="revTx" presStyleIdx="1" presStyleCnt="8">
        <dgm:presLayoutVars/>
      </dgm:prSet>
      <dgm:spPr/>
    </dgm:pt>
    <dgm:pt modelId="{EEFC29C2-5655-4C32-B1F5-FFD4AD7F568B}" type="pres">
      <dgm:prSet presAssocID="{788F3F4C-B22F-442E-B0B5-B25C5D6D9ACE}" presName="sibTrans" presStyleCnt="0"/>
      <dgm:spPr/>
    </dgm:pt>
    <dgm:pt modelId="{B0D2DD48-CAB3-4339-AB53-E3DA5972A523}" type="pres">
      <dgm:prSet presAssocID="{4D0990C4-2055-4923-BB6C-A1F30102337C}" presName="compNode" presStyleCnt="0"/>
      <dgm:spPr/>
    </dgm:pt>
    <dgm:pt modelId="{CB093AA9-ED0E-4838-8172-05A281645342}" type="pres">
      <dgm:prSet presAssocID="{4D0990C4-2055-4923-BB6C-A1F30102337C}" presName="bgRect" presStyleLbl="bgShp" presStyleIdx="1" presStyleCnt="4"/>
      <dgm:spPr/>
    </dgm:pt>
    <dgm:pt modelId="{6B9D6011-7769-4E02-AAF6-BB0395B096E1}" type="pres">
      <dgm:prSet presAssocID="{4D0990C4-2055-4923-BB6C-A1F301023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ocodile"/>
        </a:ext>
      </dgm:extLst>
    </dgm:pt>
    <dgm:pt modelId="{2D96C7CC-0280-4901-849A-B5DD831410C8}" type="pres">
      <dgm:prSet presAssocID="{4D0990C4-2055-4923-BB6C-A1F30102337C}" presName="spaceRect" presStyleCnt="0"/>
      <dgm:spPr/>
    </dgm:pt>
    <dgm:pt modelId="{F69C9B48-FE60-4FA1-877D-36AC237E1178}" type="pres">
      <dgm:prSet presAssocID="{4D0990C4-2055-4923-BB6C-A1F30102337C}" presName="parTx" presStyleLbl="revTx" presStyleIdx="2" presStyleCnt="8">
        <dgm:presLayoutVars>
          <dgm:chMax val="0"/>
          <dgm:chPref val="0"/>
        </dgm:presLayoutVars>
      </dgm:prSet>
      <dgm:spPr/>
    </dgm:pt>
    <dgm:pt modelId="{A760349A-8CD6-49A2-9E11-065C2AF290A1}" type="pres">
      <dgm:prSet presAssocID="{4D0990C4-2055-4923-BB6C-A1F30102337C}" presName="desTx" presStyleLbl="revTx" presStyleIdx="3" presStyleCnt="8">
        <dgm:presLayoutVars/>
      </dgm:prSet>
      <dgm:spPr/>
    </dgm:pt>
    <dgm:pt modelId="{012789D3-5C39-4C16-A474-9F7B965941D7}" type="pres">
      <dgm:prSet presAssocID="{15244140-C66E-42B2-9418-8BF440F82852}" presName="sibTrans" presStyleCnt="0"/>
      <dgm:spPr/>
    </dgm:pt>
    <dgm:pt modelId="{8C9FD1AA-FEDC-4ECB-9677-D8D72F3E4F00}" type="pres">
      <dgm:prSet presAssocID="{20DAA043-1931-43AA-90A7-85470577A8C6}" presName="compNode" presStyleCnt="0"/>
      <dgm:spPr/>
    </dgm:pt>
    <dgm:pt modelId="{05A72FB0-49A8-4F57-8B16-88F9C722A115}" type="pres">
      <dgm:prSet presAssocID="{20DAA043-1931-43AA-90A7-85470577A8C6}" presName="bgRect" presStyleLbl="bgShp" presStyleIdx="2" presStyleCnt="4"/>
      <dgm:spPr/>
    </dgm:pt>
    <dgm:pt modelId="{8C89D773-527D-4A71-9717-12041135D509}" type="pres">
      <dgm:prSet presAssocID="{20DAA043-1931-43AA-90A7-85470577A8C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fighter"/>
        </a:ext>
      </dgm:extLst>
    </dgm:pt>
    <dgm:pt modelId="{7DC94EFA-F6FD-41E6-ACE2-952EC3360C06}" type="pres">
      <dgm:prSet presAssocID="{20DAA043-1931-43AA-90A7-85470577A8C6}" presName="spaceRect" presStyleCnt="0"/>
      <dgm:spPr/>
    </dgm:pt>
    <dgm:pt modelId="{3E0D6547-424A-48DB-9C5E-22FB4991011A}" type="pres">
      <dgm:prSet presAssocID="{20DAA043-1931-43AA-90A7-85470577A8C6}" presName="parTx" presStyleLbl="revTx" presStyleIdx="4" presStyleCnt="8">
        <dgm:presLayoutVars>
          <dgm:chMax val="0"/>
          <dgm:chPref val="0"/>
        </dgm:presLayoutVars>
      </dgm:prSet>
      <dgm:spPr/>
    </dgm:pt>
    <dgm:pt modelId="{17EC3448-5654-4092-9E82-AAB2D2DDDD57}" type="pres">
      <dgm:prSet presAssocID="{20DAA043-1931-43AA-90A7-85470577A8C6}" presName="desTx" presStyleLbl="revTx" presStyleIdx="5" presStyleCnt="8">
        <dgm:presLayoutVars/>
      </dgm:prSet>
      <dgm:spPr/>
    </dgm:pt>
    <dgm:pt modelId="{C415159E-189B-4243-A50D-12F0E97D7E35}" type="pres">
      <dgm:prSet presAssocID="{B1D7C359-C437-41C9-919E-703414870303}" presName="sibTrans" presStyleCnt="0"/>
      <dgm:spPr/>
    </dgm:pt>
    <dgm:pt modelId="{C086F961-2CCC-40F4-9BB8-458DEA88055C}" type="pres">
      <dgm:prSet presAssocID="{D9991AD1-5212-43B3-802B-5E7183FB80D6}" presName="compNode" presStyleCnt="0"/>
      <dgm:spPr/>
    </dgm:pt>
    <dgm:pt modelId="{CE00CCE3-83AA-4529-BE02-F7F539829E3E}" type="pres">
      <dgm:prSet presAssocID="{D9991AD1-5212-43B3-802B-5E7183FB80D6}" presName="bgRect" presStyleLbl="bgShp" presStyleIdx="3" presStyleCnt="4"/>
      <dgm:spPr/>
    </dgm:pt>
    <dgm:pt modelId="{EC1D1170-A225-46E4-AD6E-9C381CD4AA1A}" type="pres">
      <dgm:prSet presAssocID="{D9991AD1-5212-43B3-802B-5E7183FB80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rk scene"/>
        </a:ext>
      </dgm:extLst>
    </dgm:pt>
    <dgm:pt modelId="{D22B05BE-0690-4FE0-BE74-D003E2F5DD7E}" type="pres">
      <dgm:prSet presAssocID="{D9991AD1-5212-43B3-802B-5E7183FB80D6}" presName="spaceRect" presStyleCnt="0"/>
      <dgm:spPr/>
    </dgm:pt>
    <dgm:pt modelId="{603D02C6-1C75-4EDB-908F-52E56CEECE8A}" type="pres">
      <dgm:prSet presAssocID="{D9991AD1-5212-43B3-802B-5E7183FB80D6}" presName="parTx" presStyleLbl="revTx" presStyleIdx="6" presStyleCnt="8">
        <dgm:presLayoutVars>
          <dgm:chMax val="0"/>
          <dgm:chPref val="0"/>
        </dgm:presLayoutVars>
      </dgm:prSet>
      <dgm:spPr/>
    </dgm:pt>
    <dgm:pt modelId="{1F90EF1C-09BB-4798-902B-909925F24F48}" type="pres">
      <dgm:prSet presAssocID="{D9991AD1-5212-43B3-802B-5E7183FB80D6}" presName="desTx" presStyleLbl="revTx" presStyleIdx="7" presStyleCnt="8" custScaleY="101000">
        <dgm:presLayoutVars/>
      </dgm:prSet>
      <dgm:spPr/>
    </dgm:pt>
  </dgm:ptLst>
  <dgm:cxnLst>
    <dgm:cxn modelId="{1C208C16-3664-48B7-B080-8240E5E51122}" type="presOf" srcId="{20DAA043-1931-43AA-90A7-85470577A8C6}" destId="{3E0D6547-424A-48DB-9C5E-22FB4991011A}" srcOrd="0" destOrd="0" presId="urn:microsoft.com/office/officeart/2018/2/layout/IconVerticalSolidList"/>
    <dgm:cxn modelId="{9FD0381D-7A87-43CC-950A-6E1CAA48F071}" type="presOf" srcId="{4D0990C4-2055-4923-BB6C-A1F30102337C}" destId="{F69C9B48-FE60-4FA1-877D-36AC237E1178}" srcOrd="0" destOrd="0" presId="urn:microsoft.com/office/officeart/2018/2/layout/IconVerticalSolidList"/>
    <dgm:cxn modelId="{4C5ECE2E-E7A3-4BCB-B8A1-E917812C5021}" type="presOf" srcId="{8633FF43-ABF6-402B-B6A0-D4BA2296B202}" destId="{17EC3448-5654-4092-9E82-AAB2D2DDDD57}" srcOrd="0" destOrd="0" presId="urn:microsoft.com/office/officeart/2018/2/layout/IconVerticalSolidList"/>
    <dgm:cxn modelId="{997CC237-D5F0-4243-82E6-ACF38EB48369}" srcId="{4D0990C4-2055-4923-BB6C-A1F30102337C}" destId="{AAB59E8F-DA4D-4CB7-9663-694AA8D93705}" srcOrd="0" destOrd="0" parTransId="{E0514BD6-48E2-4505-9363-95C1B26BDF88}" sibTransId="{EDDFAD47-4C6D-4471-91FD-AC08828F3BC6}"/>
    <dgm:cxn modelId="{D1CB7461-A394-49A9-9CF2-AA389EB2D181}" srcId="{D9991AD1-5212-43B3-802B-5E7183FB80D6}" destId="{904A51D3-1504-450F-8029-3C97589F106E}" srcOrd="0" destOrd="0" parTransId="{75724D74-8BBE-4424-A934-31419FD2D32D}" sibTransId="{4E946939-F7A8-48D8-A235-B23BC7BC339D}"/>
    <dgm:cxn modelId="{E6602563-35D0-4A2F-A725-75035FA80A24}" type="presOf" srcId="{65057CD0-9E86-487D-943A-23355A69A3C5}" destId="{9974034C-A2A8-46F3-ACE6-D26CDD91B1B5}" srcOrd="0" destOrd="0" presId="urn:microsoft.com/office/officeart/2018/2/layout/IconVerticalSolidList"/>
    <dgm:cxn modelId="{7777BD71-7C5F-4CBF-A428-418471C7F8EA}" type="presOf" srcId="{25E3FFA6-E57D-42D3-ADE8-C2F8A664C4E5}" destId="{D9077F26-71F6-40FF-90A2-125147F36192}" srcOrd="0" destOrd="0" presId="urn:microsoft.com/office/officeart/2018/2/layout/IconVerticalSolidList"/>
    <dgm:cxn modelId="{F9459893-9628-430A-92E8-D4D44FB7B834}" srcId="{25E3FFA6-E57D-42D3-ADE8-C2F8A664C4E5}" destId="{04F02590-B30B-4F47-8CF0-5A09C806E05A}" srcOrd="0" destOrd="0" parTransId="{123FE7B3-521C-426D-82C6-01F6C5030BAA}" sibTransId="{C542F297-3E39-4E6B-A28E-FE40D968BF85}"/>
    <dgm:cxn modelId="{09D8D09A-9BEF-4395-9950-509A0644D540}" type="presOf" srcId="{AAB59E8F-DA4D-4CB7-9663-694AA8D93705}" destId="{A760349A-8CD6-49A2-9E11-065C2AF290A1}" srcOrd="0" destOrd="0" presId="urn:microsoft.com/office/officeart/2018/2/layout/IconVerticalSolidList"/>
    <dgm:cxn modelId="{DFF2A4A4-50D6-4944-B650-FB5A27288CD0}" srcId="{65057CD0-9E86-487D-943A-23355A69A3C5}" destId="{4D0990C4-2055-4923-BB6C-A1F30102337C}" srcOrd="1" destOrd="0" parTransId="{44218011-82A2-4B72-9DC6-EBF60BC91A21}" sibTransId="{15244140-C66E-42B2-9418-8BF440F82852}"/>
    <dgm:cxn modelId="{866774AF-1C90-49A7-B7B2-9F65968CBC58}" srcId="{65057CD0-9E86-487D-943A-23355A69A3C5}" destId="{D9991AD1-5212-43B3-802B-5E7183FB80D6}" srcOrd="3" destOrd="0" parTransId="{C1A10A4A-2E10-4FA8-8711-3903303DA51D}" sibTransId="{E9DD1AF5-BCC2-4B73-8B84-3D03A3307C36}"/>
    <dgm:cxn modelId="{70564FB5-24C1-4615-9315-37A051353A80}" type="presOf" srcId="{04F02590-B30B-4F47-8CF0-5A09C806E05A}" destId="{CAE9ECEC-4092-4C07-BFCB-908415398EB0}" srcOrd="0" destOrd="0" presId="urn:microsoft.com/office/officeart/2018/2/layout/IconVerticalSolidList"/>
    <dgm:cxn modelId="{3D5400B6-9DEE-487C-A882-A93887CF871D}" srcId="{65057CD0-9E86-487D-943A-23355A69A3C5}" destId="{20DAA043-1931-43AA-90A7-85470577A8C6}" srcOrd="2" destOrd="0" parTransId="{2306184A-0288-40F1-8FEA-971972E0A681}" sibTransId="{B1D7C359-C437-41C9-919E-703414870303}"/>
    <dgm:cxn modelId="{3E1A42CA-124C-4E64-B210-5637035C4C47}" srcId="{65057CD0-9E86-487D-943A-23355A69A3C5}" destId="{25E3FFA6-E57D-42D3-ADE8-C2F8A664C4E5}" srcOrd="0" destOrd="0" parTransId="{D254E24F-D198-498F-9375-3BF19618D186}" sibTransId="{788F3F4C-B22F-442E-B0B5-B25C5D6D9ACE}"/>
    <dgm:cxn modelId="{286616D9-C7EC-4B7E-8849-11DD70BF8612}" type="presOf" srcId="{904A51D3-1504-450F-8029-3C97589F106E}" destId="{1F90EF1C-09BB-4798-902B-909925F24F48}" srcOrd="0" destOrd="0" presId="urn:microsoft.com/office/officeart/2018/2/layout/IconVerticalSolidList"/>
    <dgm:cxn modelId="{43CF5BDA-317D-4813-A807-B3C22133E0AD}" srcId="{20DAA043-1931-43AA-90A7-85470577A8C6}" destId="{8633FF43-ABF6-402B-B6A0-D4BA2296B202}" srcOrd="0" destOrd="0" parTransId="{35FCA786-A688-4A32-A180-0E3CDE118531}" sibTransId="{4EF45689-18FF-42F1-A7C0-D87148BB04A4}"/>
    <dgm:cxn modelId="{A89364DB-2BCB-4EA0-84A0-FB649BDDA0B0}" type="presOf" srcId="{D9991AD1-5212-43B3-802B-5E7183FB80D6}" destId="{603D02C6-1C75-4EDB-908F-52E56CEECE8A}" srcOrd="0" destOrd="0" presId="urn:microsoft.com/office/officeart/2018/2/layout/IconVerticalSolidList"/>
    <dgm:cxn modelId="{DF4ACB79-D013-466E-8FE5-94F80EFC0950}" type="presParOf" srcId="{9974034C-A2A8-46F3-ACE6-D26CDD91B1B5}" destId="{5660BD49-2AB7-4788-9A18-B8F5118E0FE5}" srcOrd="0" destOrd="0" presId="urn:microsoft.com/office/officeart/2018/2/layout/IconVerticalSolidList"/>
    <dgm:cxn modelId="{36CEA1E2-9181-4D5F-987E-6C0AD24116E9}" type="presParOf" srcId="{5660BD49-2AB7-4788-9A18-B8F5118E0FE5}" destId="{E2B40004-B623-46AD-9010-F9DA7E9B8278}" srcOrd="0" destOrd="0" presId="urn:microsoft.com/office/officeart/2018/2/layout/IconVerticalSolidList"/>
    <dgm:cxn modelId="{BB363E61-0DFE-4EBD-9319-E958D1F29A01}" type="presParOf" srcId="{5660BD49-2AB7-4788-9A18-B8F5118E0FE5}" destId="{DBDF5FC5-FAD5-484D-8694-A70031CF6A36}" srcOrd="1" destOrd="0" presId="urn:microsoft.com/office/officeart/2018/2/layout/IconVerticalSolidList"/>
    <dgm:cxn modelId="{3DF1560D-7BA7-4EFD-ADD0-A80F07812C09}" type="presParOf" srcId="{5660BD49-2AB7-4788-9A18-B8F5118E0FE5}" destId="{FA752544-D587-4A18-A830-81E1BF6204A2}" srcOrd="2" destOrd="0" presId="urn:microsoft.com/office/officeart/2018/2/layout/IconVerticalSolidList"/>
    <dgm:cxn modelId="{6D66B5FE-BC86-4AE9-B9F7-1DB5C6132C02}" type="presParOf" srcId="{5660BD49-2AB7-4788-9A18-B8F5118E0FE5}" destId="{D9077F26-71F6-40FF-90A2-125147F36192}" srcOrd="3" destOrd="0" presId="urn:microsoft.com/office/officeart/2018/2/layout/IconVerticalSolidList"/>
    <dgm:cxn modelId="{D73F0FB0-12F0-416C-8936-3F6ADA9817D2}" type="presParOf" srcId="{5660BD49-2AB7-4788-9A18-B8F5118E0FE5}" destId="{CAE9ECEC-4092-4C07-BFCB-908415398EB0}" srcOrd="4" destOrd="0" presId="urn:microsoft.com/office/officeart/2018/2/layout/IconVerticalSolidList"/>
    <dgm:cxn modelId="{F38D1B33-3DDF-4E3B-940A-FC951612821F}" type="presParOf" srcId="{9974034C-A2A8-46F3-ACE6-D26CDD91B1B5}" destId="{EEFC29C2-5655-4C32-B1F5-FFD4AD7F568B}" srcOrd="1" destOrd="0" presId="urn:microsoft.com/office/officeart/2018/2/layout/IconVerticalSolidList"/>
    <dgm:cxn modelId="{E3AACEBE-9F8A-4E8D-BD1B-B0E84D3CA2D1}" type="presParOf" srcId="{9974034C-A2A8-46F3-ACE6-D26CDD91B1B5}" destId="{B0D2DD48-CAB3-4339-AB53-E3DA5972A523}" srcOrd="2" destOrd="0" presId="urn:microsoft.com/office/officeart/2018/2/layout/IconVerticalSolidList"/>
    <dgm:cxn modelId="{B47CEA2D-2E26-47F3-8E8B-559449DEBA4F}" type="presParOf" srcId="{B0D2DD48-CAB3-4339-AB53-E3DA5972A523}" destId="{CB093AA9-ED0E-4838-8172-05A281645342}" srcOrd="0" destOrd="0" presId="urn:microsoft.com/office/officeart/2018/2/layout/IconVerticalSolidList"/>
    <dgm:cxn modelId="{64A38233-4067-4ABC-91EF-A7D7D37D788E}" type="presParOf" srcId="{B0D2DD48-CAB3-4339-AB53-E3DA5972A523}" destId="{6B9D6011-7769-4E02-AAF6-BB0395B096E1}" srcOrd="1" destOrd="0" presId="urn:microsoft.com/office/officeart/2018/2/layout/IconVerticalSolidList"/>
    <dgm:cxn modelId="{F05B516A-4F07-43D7-8C9E-C570A8970446}" type="presParOf" srcId="{B0D2DD48-CAB3-4339-AB53-E3DA5972A523}" destId="{2D96C7CC-0280-4901-849A-B5DD831410C8}" srcOrd="2" destOrd="0" presId="urn:microsoft.com/office/officeart/2018/2/layout/IconVerticalSolidList"/>
    <dgm:cxn modelId="{DC8493C0-7AC9-4A24-BC1C-EAD1C6B2D8D9}" type="presParOf" srcId="{B0D2DD48-CAB3-4339-AB53-E3DA5972A523}" destId="{F69C9B48-FE60-4FA1-877D-36AC237E1178}" srcOrd="3" destOrd="0" presId="urn:microsoft.com/office/officeart/2018/2/layout/IconVerticalSolidList"/>
    <dgm:cxn modelId="{4536D1F7-BFE1-4F72-9FBF-6CA7A3C2116A}" type="presParOf" srcId="{B0D2DD48-CAB3-4339-AB53-E3DA5972A523}" destId="{A760349A-8CD6-49A2-9E11-065C2AF290A1}" srcOrd="4" destOrd="0" presId="urn:microsoft.com/office/officeart/2018/2/layout/IconVerticalSolidList"/>
    <dgm:cxn modelId="{734E61AD-F616-4545-B510-85EAA586D24D}" type="presParOf" srcId="{9974034C-A2A8-46F3-ACE6-D26CDD91B1B5}" destId="{012789D3-5C39-4C16-A474-9F7B965941D7}" srcOrd="3" destOrd="0" presId="urn:microsoft.com/office/officeart/2018/2/layout/IconVerticalSolidList"/>
    <dgm:cxn modelId="{1B7A5296-8429-4916-A33A-F9BA36B30615}" type="presParOf" srcId="{9974034C-A2A8-46F3-ACE6-D26CDD91B1B5}" destId="{8C9FD1AA-FEDC-4ECB-9677-D8D72F3E4F00}" srcOrd="4" destOrd="0" presId="urn:microsoft.com/office/officeart/2018/2/layout/IconVerticalSolidList"/>
    <dgm:cxn modelId="{4DEB08AD-CCA7-4BA4-BC43-57DD8DEEA5CC}" type="presParOf" srcId="{8C9FD1AA-FEDC-4ECB-9677-D8D72F3E4F00}" destId="{05A72FB0-49A8-4F57-8B16-88F9C722A115}" srcOrd="0" destOrd="0" presId="urn:microsoft.com/office/officeart/2018/2/layout/IconVerticalSolidList"/>
    <dgm:cxn modelId="{4892B0B6-CD41-4EA2-B8A9-F3AF61C652E8}" type="presParOf" srcId="{8C9FD1AA-FEDC-4ECB-9677-D8D72F3E4F00}" destId="{8C89D773-527D-4A71-9717-12041135D509}" srcOrd="1" destOrd="0" presId="urn:microsoft.com/office/officeart/2018/2/layout/IconVerticalSolidList"/>
    <dgm:cxn modelId="{7845FF8D-E9A5-493F-AC57-B1E56CC9E54C}" type="presParOf" srcId="{8C9FD1AA-FEDC-4ECB-9677-D8D72F3E4F00}" destId="{7DC94EFA-F6FD-41E6-ACE2-952EC3360C06}" srcOrd="2" destOrd="0" presId="urn:microsoft.com/office/officeart/2018/2/layout/IconVerticalSolidList"/>
    <dgm:cxn modelId="{8A3FBE3E-3844-420D-A2E1-E07E90D0F704}" type="presParOf" srcId="{8C9FD1AA-FEDC-4ECB-9677-D8D72F3E4F00}" destId="{3E0D6547-424A-48DB-9C5E-22FB4991011A}" srcOrd="3" destOrd="0" presId="urn:microsoft.com/office/officeart/2018/2/layout/IconVerticalSolidList"/>
    <dgm:cxn modelId="{AFE72627-4F31-40D4-B712-B80CFFBB9A5E}" type="presParOf" srcId="{8C9FD1AA-FEDC-4ECB-9677-D8D72F3E4F00}" destId="{17EC3448-5654-4092-9E82-AAB2D2DDDD57}" srcOrd="4" destOrd="0" presId="urn:microsoft.com/office/officeart/2018/2/layout/IconVerticalSolidList"/>
    <dgm:cxn modelId="{8153287C-D102-401D-B538-8C9127E05794}" type="presParOf" srcId="{9974034C-A2A8-46F3-ACE6-D26CDD91B1B5}" destId="{C415159E-189B-4243-A50D-12F0E97D7E35}" srcOrd="5" destOrd="0" presId="urn:microsoft.com/office/officeart/2018/2/layout/IconVerticalSolidList"/>
    <dgm:cxn modelId="{5D283C54-FC75-4C90-BCD3-647C9A163EDF}" type="presParOf" srcId="{9974034C-A2A8-46F3-ACE6-D26CDD91B1B5}" destId="{C086F961-2CCC-40F4-9BB8-458DEA88055C}" srcOrd="6" destOrd="0" presId="urn:microsoft.com/office/officeart/2018/2/layout/IconVerticalSolidList"/>
    <dgm:cxn modelId="{40517DED-5843-4FED-8762-6C223BE87AAE}" type="presParOf" srcId="{C086F961-2CCC-40F4-9BB8-458DEA88055C}" destId="{CE00CCE3-83AA-4529-BE02-F7F539829E3E}" srcOrd="0" destOrd="0" presId="urn:microsoft.com/office/officeart/2018/2/layout/IconVerticalSolidList"/>
    <dgm:cxn modelId="{DB7CF33A-84EC-4747-B32C-BD7BA3C21257}" type="presParOf" srcId="{C086F961-2CCC-40F4-9BB8-458DEA88055C}" destId="{EC1D1170-A225-46E4-AD6E-9C381CD4AA1A}" srcOrd="1" destOrd="0" presId="urn:microsoft.com/office/officeart/2018/2/layout/IconVerticalSolidList"/>
    <dgm:cxn modelId="{257F6DF6-BE0E-466E-864B-C39110068CEE}" type="presParOf" srcId="{C086F961-2CCC-40F4-9BB8-458DEA88055C}" destId="{D22B05BE-0690-4FE0-BE74-D003E2F5DD7E}" srcOrd="2" destOrd="0" presId="urn:microsoft.com/office/officeart/2018/2/layout/IconVerticalSolidList"/>
    <dgm:cxn modelId="{B44F5B89-CAB8-4E99-B775-C59FFC96206D}" type="presParOf" srcId="{C086F961-2CCC-40F4-9BB8-458DEA88055C}" destId="{603D02C6-1C75-4EDB-908F-52E56CEECE8A}" srcOrd="3" destOrd="0" presId="urn:microsoft.com/office/officeart/2018/2/layout/IconVerticalSolidList"/>
    <dgm:cxn modelId="{B41DA173-7E44-4AB3-AACF-59D0888E2ECC}" type="presParOf" srcId="{C086F961-2CCC-40F4-9BB8-458DEA88055C}" destId="{1F90EF1C-09BB-4798-902B-909925F24F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16999-8AD3-41CB-898F-FBD7AEB5CA4B}">
      <dsp:nvSpPr>
        <dsp:cNvPr id="0" name=""/>
        <dsp:cNvSpPr/>
      </dsp:nvSpPr>
      <dsp:spPr>
        <a:xfrm>
          <a:off x="0" y="342433"/>
          <a:ext cx="720125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7872-ED58-4412-9AB8-395B09499AC2}">
      <dsp:nvSpPr>
        <dsp:cNvPr id="0" name=""/>
        <dsp:cNvSpPr/>
      </dsp:nvSpPr>
      <dsp:spPr>
        <a:xfrm>
          <a:off x="360062" y="47233"/>
          <a:ext cx="504088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33" tIns="0" rIns="190533" bIns="0" numCol="1" spcCol="1270" anchor="ctr" anchorCtr="0">
          <a:noAutofit/>
        </a:bodyPr>
        <a:lstStyle/>
        <a:p>
          <a:pPr marL="0" lvl="0" indent="0" algn="l" defTabSz="889000">
            <a:lnSpc>
              <a:spcPct val="90000"/>
            </a:lnSpc>
            <a:spcBef>
              <a:spcPct val="0"/>
            </a:spcBef>
            <a:spcAft>
              <a:spcPct val="35000"/>
            </a:spcAft>
            <a:buNone/>
          </a:pPr>
          <a:r>
            <a:rPr lang="en-US" sz="2000" kern="1200">
              <a:latin typeface="Garamond" panose="02020404030301010803" pitchFamily="18" charset="0"/>
            </a:rPr>
            <a:t>Venu Dodda</a:t>
          </a:r>
        </a:p>
      </dsp:txBody>
      <dsp:txXfrm>
        <a:off x="388883" y="76054"/>
        <a:ext cx="4983239" cy="532758"/>
      </dsp:txXfrm>
    </dsp:sp>
    <dsp:sp modelId="{18A24892-F950-4F56-A281-D7062165B886}">
      <dsp:nvSpPr>
        <dsp:cNvPr id="0" name=""/>
        <dsp:cNvSpPr/>
      </dsp:nvSpPr>
      <dsp:spPr>
        <a:xfrm>
          <a:off x="0" y="1249633"/>
          <a:ext cx="720125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32B3EF-BD59-4275-AE8B-61A06CA61D50}">
      <dsp:nvSpPr>
        <dsp:cNvPr id="0" name=""/>
        <dsp:cNvSpPr/>
      </dsp:nvSpPr>
      <dsp:spPr>
        <a:xfrm>
          <a:off x="360062" y="954433"/>
          <a:ext cx="504088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33" tIns="0" rIns="190533" bIns="0" numCol="1" spcCol="1270" anchor="ctr" anchorCtr="0">
          <a:noAutofit/>
        </a:bodyPr>
        <a:lstStyle/>
        <a:p>
          <a:pPr marL="0" lvl="0" indent="0" algn="l" defTabSz="889000">
            <a:lnSpc>
              <a:spcPct val="90000"/>
            </a:lnSpc>
            <a:spcBef>
              <a:spcPct val="0"/>
            </a:spcBef>
            <a:spcAft>
              <a:spcPct val="35000"/>
            </a:spcAft>
            <a:buNone/>
          </a:pPr>
          <a:r>
            <a:rPr lang="en-US" sz="2000" kern="1200">
              <a:latin typeface="Garamond" panose="02020404030301010803" pitchFamily="18" charset="0"/>
            </a:rPr>
            <a:t>Meghana Udiga</a:t>
          </a:r>
        </a:p>
      </dsp:txBody>
      <dsp:txXfrm>
        <a:off x="388883" y="983254"/>
        <a:ext cx="4983239" cy="532758"/>
      </dsp:txXfrm>
    </dsp:sp>
    <dsp:sp modelId="{C2320430-2525-4A66-B4B4-1408C19E6C67}">
      <dsp:nvSpPr>
        <dsp:cNvPr id="0" name=""/>
        <dsp:cNvSpPr/>
      </dsp:nvSpPr>
      <dsp:spPr>
        <a:xfrm>
          <a:off x="0" y="2156833"/>
          <a:ext cx="720125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E0FE84-9778-40E3-A3B1-435F68B9DA8E}">
      <dsp:nvSpPr>
        <dsp:cNvPr id="0" name=""/>
        <dsp:cNvSpPr/>
      </dsp:nvSpPr>
      <dsp:spPr>
        <a:xfrm>
          <a:off x="360062" y="1861633"/>
          <a:ext cx="504088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33" tIns="0" rIns="190533"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Garamond" panose="02020404030301010803" pitchFamily="18" charset="0"/>
            </a:rPr>
            <a:t>Chaitanya Reddy</a:t>
          </a:r>
        </a:p>
      </dsp:txBody>
      <dsp:txXfrm>
        <a:off x="388883" y="1890454"/>
        <a:ext cx="4983239" cy="532758"/>
      </dsp:txXfrm>
    </dsp:sp>
    <dsp:sp modelId="{7BF5A1B5-5680-43A0-9DCD-CE286A4910A2}">
      <dsp:nvSpPr>
        <dsp:cNvPr id="0" name=""/>
        <dsp:cNvSpPr/>
      </dsp:nvSpPr>
      <dsp:spPr>
        <a:xfrm>
          <a:off x="0" y="3064033"/>
          <a:ext cx="720125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EB6B9B-A105-4C44-B7A6-382CAD90E326}">
      <dsp:nvSpPr>
        <dsp:cNvPr id="0" name=""/>
        <dsp:cNvSpPr/>
      </dsp:nvSpPr>
      <dsp:spPr>
        <a:xfrm>
          <a:off x="360062" y="2768833"/>
          <a:ext cx="504088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33" tIns="0" rIns="190533"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Garamond" panose="02020404030301010803" pitchFamily="18" charset="0"/>
            </a:rPr>
            <a:t>Shreya</a:t>
          </a:r>
        </a:p>
      </dsp:txBody>
      <dsp:txXfrm>
        <a:off x="388883" y="2797654"/>
        <a:ext cx="498323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96A5C-64FC-4CAB-BFDC-F298FB7DD9B3}">
      <dsp:nvSpPr>
        <dsp:cNvPr id="0" name=""/>
        <dsp:cNvSpPr/>
      </dsp:nvSpPr>
      <dsp:spPr>
        <a:xfrm>
          <a:off x="0" y="0"/>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62C68-BB46-4BE3-BDBC-15F582733C58}">
      <dsp:nvSpPr>
        <dsp:cNvPr id="0" name=""/>
        <dsp:cNvSpPr/>
      </dsp:nvSpPr>
      <dsp:spPr>
        <a:xfrm>
          <a:off x="240046" y="182272"/>
          <a:ext cx="436449" cy="436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7D4DD0-E388-4452-BAFF-F687859F2DDC}">
      <dsp:nvSpPr>
        <dsp:cNvPr id="0" name=""/>
        <dsp:cNvSpPr/>
      </dsp:nvSpPr>
      <dsp:spPr>
        <a:xfrm>
          <a:off x="916542" y="3725"/>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89000">
            <a:lnSpc>
              <a:spcPct val="100000"/>
            </a:lnSpc>
            <a:spcBef>
              <a:spcPct val="0"/>
            </a:spcBef>
            <a:spcAft>
              <a:spcPct val="35000"/>
            </a:spcAft>
            <a:buNone/>
          </a:pPr>
          <a:r>
            <a:rPr lang="en-US" sz="2000" kern="1200">
              <a:latin typeface="Garamond" panose="02020404030301010803" pitchFamily="18" charset="0"/>
            </a:rPr>
            <a:t>Introduction </a:t>
          </a:r>
        </a:p>
      </dsp:txBody>
      <dsp:txXfrm>
        <a:off x="916542" y="3725"/>
        <a:ext cx="5273916" cy="793543"/>
      </dsp:txXfrm>
    </dsp:sp>
    <dsp:sp modelId="{9E4AC3AC-FB3F-4CA0-983A-0A8FF670E31F}">
      <dsp:nvSpPr>
        <dsp:cNvPr id="0" name=""/>
        <dsp:cNvSpPr/>
      </dsp:nvSpPr>
      <dsp:spPr>
        <a:xfrm>
          <a:off x="0" y="995655"/>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B3433-8341-4127-A96A-DF0AD5E3C0DC}">
      <dsp:nvSpPr>
        <dsp:cNvPr id="0" name=""/>
        <dsp:cNvSpPr/>
      </dsp:nvSpPr>
      <dsp:spPr>
        <a:xfrm>
          <a:off x="240046" y="1174202"/>
          <a:ext cx="436449" cy="436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E739E5-A8DF-4D04-A75C-5E0228E70636}">
      <dsp:nvSpPr>
        <dsp:cNvPr id="0" name=""/>
        <dsp:cNvSpPr/>
      </dsp:nvSpPr>
      <dsp:spPr>
        <a:xfrm>
          <a:off x="916542" y="995655"/>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89000">
            <a:lnSpc>
              <a:spcPct val="100000"/>
            </a:lnSpc>
            <a:spcBef>
              <a:spcPct val="0"/>
            </a:spcBef>
            <a:spcAft>
              <a:spcPct val="35000"/>
            </a:spcAft>
            <a:buNone/>
          </a:pPr>
          <a:r>
            <a:rPr lang="en-US" sz="2000" kern="1200">
              <a:latin typeface="Garamond" panose="02020404030301010803" pitchFamily="18" charset="0"/>
            </a:rPr>
            <a:t>Objective</a:t>
          </a:r>
        </a:p>
      </dsp:txBody>
      <dsp:txXfrm>
        <a:off x="916542" y="995655"/>
        <a:ext cx="5273916" cy="793543"/>
      </dsp:txXfrm>
    </dsp:sp>
    <dsp:sp modelId="{A271123B-6B67-485D-B3C5-2A68C1AA808E}">
      <dsp:nvSpPr>
        <dsp:cNvPr id="0" name=""/>
        <dsp:cNvSpPr/>
      </dsp:nvSpPr>
      <dsp:spPr>
        <a:xfrm>
          <a:off x="0" y="1987584"/>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CB845-60DC-48C6-9F71-3E8231C476F8}">
      <dsp:nvSpPr>
        <dsp:cNvPr id="0" name=""/>
        <dsp:cNvSpPr/>
      </dsp:nvSpPr>
      <dsp:spPr>
        <a:xfrm>
          <a:off x="240046" y="2166131"/>
          <a:ext cx="436449" cy="436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ABE527-A8A4-4315-9C28-84C2024F0586}">
      <dsp:nvSpPr>
        <dsp:cNvPr id="0" name=""/>
        <dsp:cNvSpPr/>
      </dsp:nvSpPr>
      <dsp:spPr>
        <a:xfrm>
          <a:off x="916542" y="1987584"/>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89000">
            <a:lnSpc>
              <a:spcPct val="100000"/>
            </a:lnSpc>
            <a:spcBef>
              <a:spcPct val="0"/>
            </a:spcBef>
            <a:spcAft>
              <a:spcPct val="35000"/>
            </a:spcAft>
            <a:buNone/>
          </a:pPr>
          <a:r>
            <a:rPr lang="en-US" sz="2000" kern="1200">
              <a:latin typeface="Garamond" panose="02020404030301010803" pitchFamily="18" charset="0"/>
            </a:rPr>
            <a:t>Dashboard</a:t>
          </a:r>
        </a:p>
      </dsp:txBody>
      <dsp:txXfrm>
        <a:off x="916542" y="1987584"/>
        <a:ext cx="5273916" cy="793543"/>
      </dsp:txXfrm>
    </dsp:sp>
    <dsp:sp modelId="{1A8F060A-7BF7-493E-8B01-2622FE9B9EBF}">
      <dsp:nvSpPr>
        <dsp:cNvPr id="0" name=""/>
        <dsp:cNvSpPr/>
      </dsp:nvSpPr>
      <dsp:spPr>
        <a:xfrm>
          <a:off x="0" y="2979514"/>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CB952-4FF1-4FBE-A467-8A7F3749BC68}">
      <dsp:nvSpPr>
        <dsp:cNvPr id="0" name=""/>
        <dsp:cNvSpPr/>
      </dsp:nvSpPr>
      <dsp:spPr>
        <a:xfrm>
          <a:off x="240046" y="3158061"/>
          <a:ext cx="436449" cy="436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CB9920-11CF-4E56-A095-4ADF85B10ADA}">
      <dsp:nvSpPr>
        <dsp:cNvPr id="0" name=""/>
        <dsp:cNvSpPr/>
      </dsp:nvSpPr>
      <dsp:spPr>
        <a:xfrm>
          <a:off x="916542" y="2979514"/>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Garamond" panose="02020404030301010803" pitchFamily="18" charset="0"/>
            </a:rPr>
            <a:t>Adoption Trends and Programs</a:t>
          </a:r>
        </a:p>
      </dsp:txBody>
      <dsp:txXfrm>
        <a:off x="916542" y="2979514"/>
        <a:ext cx="5273916" cy="793543"/>
      </dsp:txXfrm>
    </dsp:sp>
    <dsp:sp modelId="{2DFC5D2B-0761-40B1-AAB2-ED05BDB62627}">
      <dsp:nvSpPr>
        <dsp:cNvPr id="0" name=""/>
        <dsp:cNvSpPr/>
      </dsp:nvSpPr>
      <dsp:spPr>
        <a:xfrm>
          <a:off x="0" y="3971443"/>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1455D-5D6B-48E1-A6A1-441B4D976CE6}">
      <dsp:nvSpPr>
        <dsp:cNvPr id="0" name=""/>
        <dsp:cNvSpPr/>
      </dsp:nvSpPr>
      <dsp:spPr>
        <a:xfrm>
          <a:off x="240046" y="4149991"/>
          <a:ext cx="436449" cy="4364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D00AFB-BF04-40B8-8A4E-46E8E7DA7B8A}">
      <dsp:nvSpPr>
        <dsp:cNvPr id="0" name=""/>
        <dsp:cNvSpPr/>
      </dsp:nvSpPr>
      <dsp:spPr>
        <a:xfrm>
          <a:off x="916542" y="3971443"/>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89000">
            <a:lnSpc>
              <a:spcPct val="100000"/>
            </a:lnSpc>
            <a:spcBef>
              <a:spcPct val="0"/>
            </a:spcBef>
            <a:spcAft>
              <a:spcPct val="35000"/>
            </a:spcAft>
            <a:buNone/>
          </a:pPr>
          <a:r>
            <a:rPr lang="en-US" sz="2000" kern="1200">
              <a:latin typeface="Garamond" panose="02020404030301010803" pitchFamily="18" charset="0"/>
            </a:rPr>
            <a:t>Executive summary</a:t>
          </a:r>
        </a:p>
      </dsp:txBody>
      <dsp:txXfrm>
        <a:off x="916542" y="3971443"/>
        <a:ext cx="5273916" cy="793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40004-B623-46AD-9010-F9DA7E9B8278}">
      <dsp:nvSpPr>
        <dsp:cNvPr id="0" name=""/>
        <dsp:cNvSpPr/>
      </dsp:nvSpPr>
      <dsp:spPr>
        <a:xfrm>
          <a:off x="0" y="0"/>
          <a:ext cx="6529117" cy="724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DF5FC5-FAD5-484D-8694-A70031CF6A36}">
      <dsp:nvSpPr>
        <dsp:cNvPr id="0" name=""/>
        <dsp:cNvSpPr/>
      </dsp:nvSpPr>
      <dsp:spPr>
        <a:xfrm>
          <a:off x="219149" y="163212"/>
          <a:ext cx="398453" cy="398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077F26-71F6-40FF-90A2-125147F36192}">
      <dsp:nvSpPr>
        <dsp:cNvPr id="0" name=""/>
        <dsp:cNvSpPr/>
      </dsp:nvSpPr>
      <dsp:spPr>
        <a:xfrm>
          <a:off x="836752" y="208"/>
          <a:ext cx="293810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977900">
            <a:lnSpc>
              <a:spcPct val="100000"/>
            </a:lnSpc>
            <a:spcBef>
              <a:spcPct val="0"/>
            </a:spcBef>
            <a:spcAft>
              <a:spcPct val="35000"/>
            </a:spcAft>
            <a:buNone/>
          </a:pPr>
          <a:r>
            <a:rPr lang="en-US" sz="2200" kern="1200">
              <a:latin typeface="Garamond" panose="02020404030301010803" pitchFamily="18" charset="0"/>
            </a:rPr>
            <a:t>Adoption Trends</a:t>
          </a:r>
        </a:p>
      </dsp:txBody>
      <dsp:txXfrm>
        <a:off x="836752" y="208"/>
        <a:ext cx="2938102" cy="724460"/>
      </dsp:txXfrm>
    </dsp:sp>
    <dsp:sp modelId="{CAE9ECEC-4092-4C07-BFCB-908415398EB0}">
      <dsp:nvSpPr>
        <dsp:cNvPr id="0" name=""/>
        <dsp:cNvSpPr/>
      </dsp:nvSpPr>
      <dsp:spPr>
        <a:xfrm>
          <a:off x="3774854" y="208"/>
          <a:ext cx="275426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Garamond" panose="02020404030301010803" pitchFamily="18" charset="0"/>
            </a:rPr>
            <a:t>Cats are the most adopted pets, followed by dogs.</a:t>
          </a:r>
        </a:p>
      </dsp:txBody>
      <dsp:txXfrm>
        <a:off x="3774854" y="208"/>
        <a:ext cx="2754262" cy="724460"/>
      </dsp:txXfrm>
    </dsp:sp>
    <dsp:sp modelId="{CB093AA9-ED0E-4838-8172-05A281645342}">
      <dsp:nvSpPr>
        <dsp:cNvPr id="0" name=""/>
        <dsp:cNvSpPr/>
      </dsp:nvSpPr>
      <dsp:spPr>
        <a:xfrm>
          <a:off x="0" y="905784"/>
          <a:ext cx="6529117" cy="724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D6011-7769-4E02-AAF6-BB0395B096E1}">
      <dsp:nvSpPr>
        <dsp:cNvPr id="0" name=""/>
        <dsp:cNvSpPr/>
      </dsp:nvSpPr>
      <dsp:spPr>
        <a:xfrm>
          <a:off x="219149" y="1068788"/>
          <a:ext cx="398453" cy="398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9C9B48-FE60-4FA1-877D-36AC237E1178}">
      <dsp:nvSpPr>
        <dsp:cNvPr id="0" name=""/>
        <dsp:cNvSpPr/>
      </dsp:nvSpPr>
      <dsp:spPr>
        <a:xfrm>
          <a:off x="836752" y="905784"/>
          <a:ext cx="293810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977900">
            <a:lnSpc>
              <a:spcPct val="100000"/>
            </a:lnSpc>
            <a:spcBef>
              <a:spcPct val="0"/>
            </a:spcBef>
            <a:spcAft>
              <a:spcPct val="35000"/>
            </a:spcAft>
            <a:buNone/>
          </a:pPr>
          <a:r>
            <a:rPr lang="en-US" sz="2200" kern="1200">
              <a:latin typeface="Garamond" panose="02020404030301010803" pitchFamily="18" charset="0"/>
            </a:rPr>
            <a:t>Adoption Locations</a:t>
          </a:r>
        </a:p>
      </dsp:txBody>
      <dsp:txXfrm>
        <a:off x="836752" y="905784"/>
        <a:ext cx="2938102" cy="724460"/>
      </dsp:txXfrm>
    </dsp:sp>
    <dsp:sp modelId="{A760349A-8CD6-49A2-9E11-065C2AF290A1}">
      <dsp:nvSpPr>
        <dsp:cNvPr id="0" name=""/>
        <dsp:cNvSpPr/>
      </dsp:nvSpPr>
      <dsp:spPr>
        <a:xfrm>
          <a:off x="3774854" y="905784"/>
          <a:ext cx="275426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Garamond" panose="02020404030301010803" pitchFamily="18" charset="0"/>
            </a:rPr>
            <a:t>Ravenna has had the highest number of adoptions, followed by Kent.</a:t>
          </a:r>
        </a:p>
      </dsp:txBody>
      <dsp:txXfrm>
        <a:off x="3774854" y="905784"/>
        <a:ext cx="2754262" cy="724460"/>
      </dsp:txXfrm>
    </dsp:sp>
    <dsp:sp modelId="{05A72FB0-49A8-4F57-8B16-88F9C722A115}">
      <dsp:nvSpPr>
        <dsp:cNvPr id="0" name=""/>
        <dsp:cNvSpPr/>
      </dsp:nvSpPr>
      <dsp:spPr>
        <a:xfrm>
          <a:off x="0" y="1811360"/>
          <a:ext cx="6529117" cy="724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9D773-527D-4A71-9717-12041135D509}">
      <dsp:nvSpPr>
        <dsp:cNvPr id="0" name=""/>
        <dsp:cNvSpPr/>
      </dsp:nvSpPr>
      <dsp:spPr>
        <a:xfrm>
          <a:off x="219149" y="1974364"/>
          <a:ext cx="398453" cy="398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D6547-424A-48DB-9C5E-22FB4991011A}">
      <dsp:nvSpPr>
        <dsp:cNvPr id="0" name=""/>
        <dsp:cNvSpPr/>
      </dsp:nvSpPr>
      <dsp:spPr>
        <a:xfrm>
          <a:off x="836752" y="1811360"/>
          <a:ext cx="293810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977900">
            <a:lnSpc>
              <a:spcPct val="100000"/>
            </a:lnSpc>
            <a:spcBef>
              <a:spcPct val="0"/>
            </a:spcBef>
            <a:spcAft>
              <a:spcPct val="35000"/>
            </a:spcAft>
            <a:buNone/>
          </a:pPr>
          <a:r>
            <a:rPr lang="en-US" sz="2200" kern="1200">
              <a:latin typeface="Garamond" panose="02020404030301010803" pitchFamily="18" charset="0"/>
            </a:rPr>
            <a:t>Reasons for Surrender</a:t>
          </a:r>
        </a:p>
      </dsp:txBody>
      <dsp:txXfrm>
        <a:off x="836752" y="1811360"/>
        <a:ext cx="2938102" cy="724460"/>
      </dsp:txXfrm>
    </dsp:sp>
    <dsp:sp modelId="{17EC3448-5654-4092-9E82-AAB2D2DDDD57}">
      <dsp:nvSpPr>
        <dsp:cNvPr id="0" name=""/>
        <dsp:cNvSpPr/>
      </dsp:nvSpPr>
      <dsp:spPr>
        <a:xfrm>
          <a:off x="3774854" y="1811360"/>
          <a:ext cx="275426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577850">
            <a:lnSpc>
              <a:spcPct val="100000"/>
            </a:lnSpc>
            <a:spcBef>
              <a:spcPct val="0"/>
            </a:spcBef>
            <a:spcAft>
              <a:spcPct val="35000"/>
            </a:spcAft>
            <a:buNone/>
          </a:pPr>
          <a:r>
            <a:rPr lang="en-US" sz="1300" kern="1200">
              <a:latin typeface="Garamond" panose="02020404030301010803" pitchFamily="18" charset="0"/>
            </a:rPr>
            <a:t>Strays are the most common reason for pets being surrendered.</a:t>
          </a:r>
        </a:p>
      </dsp:txBody>
      <dsp:txXfrm>
        <a:off x="3774854" y="1811360"/>
        <a:ext cx="2754262" cy="724460"/>
      </dsp:txXfrm>
    </dsp:sp>
    <dsp:sp modelId="{CE00CCE3-83AA-4529-BE02-F7F539829E3E}">
      <dsp:nvSpPr>
        <dsp:cNvPr id="0" name=""/>
        <dsp:cNvSpPr/>
      </dsp:nvSpPr>
      <dsp:spPr>
        <a:xfrm>
          <a:off x="0" y="2720559"/>
          <a:ext cx="6529117" cy="724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D1170-A225-46E4-AD6E-9C381CD4AA1A}">
      <dsp:nvSpPr>
        <dsp:cNvPr id="0" name=""/>
        <dsp:cNvSpPr/>
      </dsp:nvSpPr>
      <dsp:spPr>
        <a:xfrm>
          <a:off x="219149" y="2883562"/>
          <a:ext cx="398453" cy="3984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3D02C6-1C75-4EDB-908F-52E56CEECE8A}">
      <dsp:nvSpPr>
        <dsp:cNvPr id="0" name=""/>
        <dsp:cNvSpPr/>
      </dsp:nvSpPr>
      <dsp:spPr>
        <a:xfrm>
          <a:off x="836752" y="2720559"/>
          <a:ext cx="2938102" cy="72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977900">
            <a:lnSpc>
              <a:spcPct val="100000"/>
            </a:lnSpc>
            <a:spcBef>
              <a:spcPct val="0"/>
            </a:spcBef>
            <a:spcAft>
              <a:spcPct val="35000"/>
            </a:spcAft>
            <a:buNone/>
          </a:pPr>
          <a:r>
            <a:rPr lang="en-US" sz="2200" kern="1200">
              <a:latin typeface="Garamond" panose="02020404030301010803" pitchFamily="18" charset="0"/>
            </a:rPr>
            <a:t>Adoption Programs</a:t>
          </a:r>
        </a:p>
      </dsp:txBody>
      <dsp:txXfrm>
        <a:off x="836752" y="2720559"/>
        <a:ext cx="2938102" cy="724460"/>
      </dsp:txXfrm>
    </dsp:sp>
    <dsp:sp modelId="{1F90EF1C-09BB-4798-902B-909925F24F48}">
      <dsp:nvSpPr>
        <dsp:cNvPr id="0" name=""/>
        <dsp:cNvSpPr/>
      </dsp:nvSpPr>
      <dsp:spPr>
        <a:xfrm>
          <a:off x="3774854" y="2716936"/>
          <a:ext cx="2754262" cy="73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72" tIns="76672" rIns="76672" bIns="76672"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Garamond" panose="02020404030301010803" pitchFamily="18" charset="0"/>
            </a:rPr>
            <a:t>The Mailing List program has been the most effective in increasing adoptions, followed by the Donor program.</a:t>
          </a:r>
        </a:p>
      </dsp:txBody>
      <dsp:txXfrm>
        <a:off x="3774854" y="2716936"/>
        <a:ext cx="2754262" cy="73170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64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02037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596268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4299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69693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99513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640167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781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081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579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749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601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19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110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219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914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378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7E0CF6C-748E-4B7A-BC8B-3011EF78ED13}" type="datetime1">
              <a:rPr lang="en-US" smtClean="0"/>
              <a:pPr/>
              <a:t>5/9/2023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804013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5">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31" descr="A cat with a collar&#10;&#10;Description automatically generated with low confidence">
            <a:extLst>
              <a:ext uri="{FF2B5EF4-FFF2-40B4-BE49-F238E27FC236}">
                <a16:creationId xmlns:a16="http://schemas.microsoft.com/office/drawing/2014/main" id="{746F0107-0E62-D8B3-B83D-1F18EC3F14B0}"/>
              </a:ext>
            </a:extLst>
          </p:cNvPr>
          <p:cNvPicPr>
            <a:picLocks noChangeAspect="1"/>
          </p:cNvPicPr>
          <p:nvPr/>
        </p:nvPicPr>
        <p:blipFill rotWithShape="1">
          <a:blip r:embed="rId2">
            <a:alphaModFix amt="40000"/>
          </a:blip>
          <a:srcRect/>
          <a:stretch/>
        </p:blipFill>
        <p:spPr>
          <a:xfrm>
            <a:off x="-3175" y="14041"/>
            <a:ext cx="12192000" cy="6857990"/>
          </a:xfrm>
          <a:prstGeom prst="rect">
            <a:avLst/>
          </a:prstGeom>
        </p:spPr>
      </p:pic>
      <p:sp>
        <p:nvSpPr>
          <p:cNvPr id="2" name="Title 1">
            <a:extLst>
              <a:ext uri="{FF2B5EF4-FFF2-40B4-BE49-F238E27FC236}">
                <a16:creationId xmlns:a16="http://schemas.microsoft.com/office/drawing/2014/main" id="{E7AC2EAC-0175-4954-CEEA-996EBD56B4A0}"/>
              </a:ext>
            </a:extLst>
          </p:cNvPr>
          <p:cNvSpPr>
            <a:spLocks noGrp="1"/>
          </p:cNvSpPr>
          <p:nvPr>
            <p:ph type="ctrTitle"/>
          </p:nvPr>
        </p:nvSpPr>
        <p:spPr>
          <a:xfrm>
            <a:off x="657727" y="685799"/>
            <a:ext cx="10932694" cy="5514475"/>
          </a:xfrm>
        </p:spPr>
        <p:txBody>
          <a:bodyPr>
            <a:normAutofit/>
          </a:bodyPr>
          <a:lstStyle/>
          <a:p>
            <a:pPr algn="ctr"/>
            <a:r>
              <a:rPr lang="en-US" sz="3600" dirty="0">
                <a:solidFill>
                  <a:srgbClr val="00B0F0"/>
                </a:solidFill>
                <a:latin typeface="Garamond" panose="02020404030301010803" pitchFamily="18" charset="0"/>
              </a:rPr>
              <a:t>Improving Pet Adoption Rates</a:t>
            </a:r>
            <a:br>
              <a:rPr lang="en-US" sz="3600" dirty="0">
                <a:solidFill>
                  <a:srgbClr val="00B0F0"/>
                </a:solidFill>
                <a:latin typeface="Garamond" panose="02020404030301010803" pitchFamily="18" charset="0"/>
              </a:rPr>
            </a:br>
            <a:r>
              <a:rPr lang="en-US" sz="3600" dirty="0">
                <a:solidFill>
                  <a:srgbClr val="00B0F0"/>
                </a:solidFill>
                <a:latin typeface="Garamond" panose="02020404030301010803" pitchFamily="18" charset="0"/>
              </a:rPr>
              <a:t>A Data-Driven Approach by APL Portage</a:t>
            </a:r>
            <a:endParaRPr lang="en-US" sz="3600" b="0" dirty="0">
              <a:solidFill>
                <a:srgbClr val="00B0F0"/>
              </a:solidFill>
              <a:latin typeface="Garamond" panose="02020404030301010803" pitchFamily="18" charset="0"/>
            </a:endParaRPr>
          </a:p>
        </p:txBody>
      </p:sp>
      <p:sp>
        <p:nvSpPr>
          <p:cNvPr id="6" name="TextBox 5">
            <a:extLst>
              <a:ext uri="{FF2B5EF4-FFF2-40B4-BE49-F238E27FC236}">
                <a16:creationId xmlns:a16="http://schemas.microsoft.com/office/drawing/2014/main" id="{2BFDEDF9-7D27-2116-2D24-28A7A41A3325}"/>
              </a:ext>
            </a:extLst>
          </p:cNvPr>
          <p:cNvSpPr txBox="1"/>
          <p:nvPr/>
        </p:nvSpPr>
        <p:spPr>
          <a:xfrm>
            <a:off x="3054485" y="2974511"/>
            <a:ext cx="6108970" cy="646331"/>
          </a:xfrm>
          <a:prstGeom prst="rect">
            <a:avLst/>
          </a:prstGeom>
          <a:noFill/>
        </p:spPr>
        <p:txBody>
          <a:bodyPr wrap="square">
            <a:spAutoFit/>
          </a:bodyPr>
          <a:lstStyle/>
          <a:p>
            <a:pPr>
              <a:spcAft>
                <a:spcPts val="600"/>
              </a:spcAft>
            </a:pPr>
            <a:br>
              <a:rPr lang="en-US"/>
            </a:br>
            <a:endParaRPr lang="en-US"/>
          </a:p>
        </p:txBody>
      </p:sp>
    </p:spTree>
    <p:extLst>
      <p:ext uri="{BB962C8B-B14F-4D97-AF65-F5344CB8AC3E}">
        <p14:creationId xmlns:p14="http://schemas.microsoft.com/office/powerpoint/2010/main" val="36131504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CA6826-032C-4799-B079-15DB2A6C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44C6D-C193-EF3A-2632-589A113E1359}"/>
              </a:ext>
            </a:extLst>
          </p:cNvPr>
          <p:cNvSpPr>
            <a:spLocks noGrp="1"/>
          </p:cNvSpPr>
          <p:nvPr>
            <p:ph type="title"/>
          </p:nvPr>
        </p:nvSpPr>
        <p:spPr>
          <a:xfrm>
            <a:off x="1062472" y="295633"/>
            <a:ext cx="8534400" cy="1507067"/>
          </a:xfrm>
        </p:spPr>
        <p:txBody>
          <a:bodyPr>
            <a:normAutofit/>
          </a:bodyPr>
          <a:lstStyle/>
          <a:p>
            <a:r>
              <a:rPr lang="en-US" sz="3400" dirty="0">
                <a:latin typeface="Garamond" panose="02020404030301010803" pitchFamily="18" charset="0"/>
              </a:rPr>
              <a:t>Team members – GROUP 10 </a:t>
            </a:r>
          </a:p>
        </p:txBody>
      </p:sp>
      <p:graphicFrame>
        <p:nvGraphicFramePr>
          <p:cNvPr id="19" name="Content Placeholder 2">
            <a:extLst>
              <a:ext uri="{FF2B5EF4-FFF2-40B4-BE49-F238E27FC236}">
                <a16:creationId xmlns:a16="http://schemas.microsoft.com/office/drawing/2014/main" id="{ECEBB0F3-BFB5-F962-819B-E2B08930F28E}"/>
              </a:ext>
            </a:extLst>
          </p:cNvPr>
          <p:cNvGraphicFramePr>
            <a:graphicFrameLocks noGrp="1"/>
          </p:cNvGraphicFramePr>
          <p:nvPr>
            <p:ph idx="1"/>
            <p:extLst>
              <p:ext uri="{D42A27DB-BD31-4B8C-83A1-F6EECF244321}">
                <p14:modId xmlns:p14="http://schemas.microsoft.com/office/powerpoint/2010/main" val="2930798568"/>
              </p:ext>
            </p:extLst>
          </p:nvPr>
        </p:nvGraphicFramePr>
        <p:xfrm>
          <a:off x="1118245" y="1845871"/>
          <a:ext cx="7201259"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User">
            <a:extLst>
              <a:ext uri="{FF2B5EF4-FFF2-40B4-BE49-F238E27FC236}">
                <a16:creationId xmlns:a16="http://schemas.microsoft.com/office/drawing/2014/main" id="{2C02BE70-AD8C-B8E6-E93D-63ED70EA1F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47311" y="2204343"/>
            <a:ext cx="3185108" cy="3340870"/>
          </a:xfrm>
          <a:prstGeom prst="rect">
            <a:avLst/>
          </a:prstGeom>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DD58A807-BD0E-4B1D-A523-2F20E7FE2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13" name="Straight Connector 12">
              <a:extLst>
                <a:ext uri="{FF2B5EF4-FFF2-40B4-BE49-F238E27FC236}">
                  <a16:creationId xmlns:a16="http://schemas.microsoft.com/office/drawing/2014/main" id="{AC82FD88-0436-4D5C-B5A2-7B9019194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2706DBD-9DBD-49D6-80EB-C896096D2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51C7442-3F0F-49E3-9389-D6B4BAE14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A614368-43A5-4794-BA71-09F8585F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F42B96B-0C70-40CB-A027-175F2A1657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6437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4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DB33832D-FBDC-C11E-6BD7-F3B788244F7C}"/>
              </a:ext>
            </a:extLst>
          </p:cNvPr>
          <p:cNvSpPr>
            <a:spLocks noGrp="1"/>
          </p:cNvSpPr>
          <p:nvPr>
            <p:ph type="title"/>
          </p:nvPr>
        </p:nvSpPr>
        <p:spPr>
          <a:xfrm>
            <a:off x="606971" y="36456"/>
            <a:ext cx="3043896" cy="3248611"/>
          </a:xfrm>
        </p:spPr>
        <p:txBody>
          <a:bodyPr>
            <a:normAutofit/>
          </a:bodyPr>
          <a:lstStyle/>
          <a:p>
            <a:r>
              <a:rPr lang="en-US" sz="3400" dirty="0">
                <a:solidFill>
                  <a:srgbClr val="FFFFFF"/>
                </a:solidFill>
                <a:latin typeface="Garamond" panose="02020404030301010803" pitchFamily="18" charset="0"/>
              </a:rPr>
              <a:t>AGENDA</a:t>
            </a:r>
          </a:p>
        </p:txBody>
      </p:sp>
      <p:graphicFrame>
        <p:nvGraphicFramePr>
          <p:cNvPr id="5" name="Content Placeholder 2">
            <a:extLst>
              <a:ext uri="{FF2B5EF4-FFF2-40B4-BE49-F238E27FC236}">
                <a16:creationId xmlns:a16="http://schemas.microsoft.com/office/drawing/2014/main" id="{13C2B827-9B83-49BB-2B9C-1DD12109D3B4}"/>
              </a:ext>
            </a:extLst>
          </p:cNvPr>
          <p:cNvGraphicFramePr>
            <a:graphicFrameLocks noGrp="1"/>
          </p:cNvGraphicFramePr>
          <p:nvPr>
            <p:ph idx="1"/>
            <p:extLst>
              <p:ext uri="{D42A27DB-BD31-4B8C-83A1-F6EECF244321}">
                <p14:modId xmlns:p14="http://schemas.microsoft.com/office/powerpoint/2010/main" val="897640692"/>
              </p:ext>
            </p:extLst>
          </p:nvPr>
        </p:nvGraphicFramePr>
        <p:xfrm>
          <a:off x="3512483" y="1035382"/>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14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98C1-18AD-6022-69F1-9F675EC47634}"/>
              </a:ext>
            </a:extLst>
          </p:cNvPr>
          <p:cNvSpPr>
            <a:spLocks noGrp="1"/>
          </p:cNvSpPr>
          <p:nvPr>
            <p:ph type="title"/>
          </p:nvPr>
        </p:nvSpPr>
        <p:spPr>
          <a:xfrm>
            <a:off x="437125" y="364484"/>
            <a:ext cx="7350079" cy="1507067"/>
          </a:xfrm>
        </p:spPr>
        <p:txBody>
          <a:bodyPr>
            <a:normAutofit/>
          </a:bodyPr>
          <a:lstStyle/>
          <a:p>
            <a:r>
              <a:rPr lang="en-US" sz="3400"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CC23533A-1B1C-06E1-5541-C1F92BDFC8C0}"/>
              </a:ext>
            </a:extLst>
          </p:cNvPr>
          <p:cNvSpPr>
            <a:spLocks noGrp="1"/>
          </p:cNvSpPr>
          <p:nvPr>
            <p:ph idx="1"/>
          </p:nvPr>
        </p:nvSpPr>
        <p:spPr>
          <a:xfrm>
            <a:off x="464907" y="1630335"/>
            <a:ext cx="6446604" cy="4863181"/>
          </a:xfrm>
        </p:spPr>
        <p:txBody>
          <a:bodyPr>
            <a:normAutofit/>
          </a:bodyPr>
          <a:lstStyle/>
          <a:p>
            <a:pPr marL="0" marR="0" indent="0" algn="just">
              <a:lnSpc>
                <a:spcPct val="107000"/>
              </a:lnSpc>
              <a:spcBef>
                <a:spcPts val="0"/>
              </a:spcBef>
              <a:spcAft>
                <a:spcPts val="800"/>
              </a:spcAft>
              <a:buNone/>
            </a:pPr>
            <a:r>
              <a:rPr lang="en-US"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 Pet Adoption Dashboard is a comprehensive tool designed to help APL Portage to monitor and optimize its efforts to increase pet adoptions and reduce the number of surrendered pets. The primary objective of this initiative is to implement effective programs in cities with lower adoption rates to enhance the rate of pet adoption. By rigorously evaluating the impact of these programs over time, we aim to increase the number of permanent homes for pets, ultimately improving the welfare of companion animals and the communities in which they reside. This dashboard provides real-time data and insights to help APL track their progress towards these goals, identify areas for improvement, and make data-driven decisions to optimize their programs and resources.</a:t>
            </a:r>
          </a:p>
          <a:p>
            <a:pPr marL="0" indent="0" algn="just">
              <a:buNone/>
            </a:pPr>
            <a:endParaRPr lang="en-US"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p>
            <a:endParaRPr lang="en-US" dirty="0"/>
          </a:p>
        </p:txBody>
      </p:sp>
      <p:pic>
        <p:nvPicPr>
          <p:cNvPr id="5" name="Picture 4" descr="Dog on the couch">
            <a:extLst>
              <a:ext uri="{FF2B5EF4-FFF2-40B4-BE49-F238E27FC236}">
                <a16:creationId xmlns:a16="http://schemas.microsoft.com/office/drawing/2014/main" id="{ED6F89D9-17E7-370A-BBEF-EF6D1A94DAB1}"/>
              </a:ext>
            </a:extLst>
          </p:cNvPr>
          <p:cNvPicPr>
            <a:picLocks noChangeAspect="1"/>
          </p:cNvPicPr>
          <p:nvPr/>
        </p:nvPicPr>
        <p:blipFill rotWithShape="1">
          <a:blip r:embed="rId2"/>
          <a:srcRect l="40077" r="16013" b="-3"/>
          <a:stretch/>
        </p:blipFill>
        <p:spPr>
          <a:xfrm>
            <a:off x="7364330" y="669935"/>
            <a:ext cx="3239538" cy="4334450"/>
          </a:xfrm>
          <a:custGeom>
            <a:avLst/>
            <a:gdLst/>
            <a:ahLst/>
            <a:cxnLst/>
            <a:rect l="l" t="t" r="r" b="b"/>
            <a:pathLst>
              <a:path w="3239538" h="4334450">
                <a:moveTo>
                  <a:pt x="322464" y="0"/>
                </a:moveTo>
                <a:lnTo>
                  <a:pt x="3239538" y="0"/>
                </a:lnTo>
                <a:lnTo>
                  <a:pt x="3239538" y="4011987"/>
                </a:lnTo>
                <a:lnTo>
                  <a:pt x="2917075" y="4334450"/>
                </a:lnTo>
                <a:lnTo>
                  <a:pt x="0" y="433445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grpSp>
        <p:nvGrpSpPr>
          <p:cNvPr id="37" name="Group 25">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27" name="Straight Connector 26">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27">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29">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0206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4D4FD-5E05-2CB3-5D0E-F3E622E87CFC}"/>
              </a:ext>
            </a:extLst>
          </p:cNvPr>
          <p:cNvSpPr>
            <a:spLocks noGrp="1"/>
          </p:cNvSpPr>
          <p:nvPr>
            <p:ph type="title"/>
          </p:nvPr>
        </p:nvSpPr>
        <p:spPr>
          <a:xfrm>
            <a:off x="6238100" y="169333"/>
            <a:ext cx="4205003" cy="1507067"/>
          </a:xfrm>
        </p:spPr>
        <p:txBody>
          <a:bodyPr>
            <a:normAutofit/>
          </a:bodyPr>
          <a:lstStyle/>
          <a:p>
            <a:r>
              <a:rPr lang="en-US" sz="3200" dirty="0">
                <a:latin typeface="Garamond" panose="02020404030301010803" pitchFamily="18" charset="0"/>
              </a:rPr>
              <a:t>Objective</a:t>
            </a:r>
          </a:p>
        </p:txBody>
      </p:sp>
      <p:sp>
        <p:nvSpPr>
          <p:cNvPr id="77"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t and golden retriever laying down">
            <a:extLst>
              <a:ext uri="{FF2B5EF4-FFF2-40B4-BE49-F238E27FC236}">
                <a16:creationId xmlns:a16="http://schemas.microsoft.com/office/drawing/2014/main" id="{7C146CF8-C10A-352F-895E-C949AAE2EF36}"/>
              </a:ext>
            </a:extLst>
          </p:cNvPr>
          <p:cNvPicPr>
            <a:picLocks noChangeAspect="1"/>
          </p:cNvPicPr>
          <p:nvPr/>
        </p:nvPicPr>
        <p:blipFill rotWithShape="1">
          <a:blip r:embed="rId2"/>
          <a:srcRect l="23102" r="12118"/>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3" name="Content Placeholder 2">
            <a:extLst>
              <a:ext uri="{FF2B5EF4-FFF2-40B4-BE49-F238E27FC236}">
                <a16:creationId xmlns:a16="http://schemas.microsoft.com/office/drawing/2014/main" id="{B8EC218B-8322-FDBC-03D9-74F03A2F884F}"/>
              </a:ext>
            </a:extLst>
          </p:cNvPr>
          <p:cNvSpPr>
            <a:spLocks noGrp="1"/>
          </p:cNvSpPr>
          <p:nvPr>
            <p:ph idx="1"/>
          </p:nvPr>
        </p:nvSpPr>
        <p:spPr>
          <a:xfrm>
            <a:off x="6277766" y="806980"/>
            <a:ext cx="4819653" cy="3276600"/>
          </a:xfrm>
        </p:spPr>
        <p:txBody>
          <a:bodyPr>
            <a:normAutofit/>
          </a:bodyPr>
          <a:lstStyle/>
          <a:p>
            <a:pPr marL="0" indent="0" algn="just">
              <a:buNone/>
            </a:pPr>
            <a:r>
              <a:rPr lang="en-US"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primary objective is to augment the adoption rate of pets and diminish the incidence of pet surrender by implementing effective programs in cities with lower adoption rates and evaluating their efficacy over time.</a:t>
            </a:r>
          </a:p>
        </p:txBody>
      </p:sp>
      <p:grpSp>
        <p:nvGrpSpPr>
          <p:cNvPr id="79" name="Group 78">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0" name="Straight Connector 79">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96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0" name="Straight Connector 5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 name="Rectangle 65">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Content Placeholder 12" descr="A screenshot of a computer&#10;&#10;Description automatically generated with low confidence">
            <a:extLst>
              <a:ext uri="{FF2B5EF4-FFF2-40B4-BE49-F238E27FC236}">
                <a16:creationId xmlns:a16="http://schemas.microsoft.com/office/drawing/2014/main" id="{50D6C4E9-20C1-767E-CEDE-1E44323E82C8}"/>
              </a:ext>
            </a:extLst>
          </p:cNvPr>
          <p:cNvPicPr>
            <a:picLocks noGrp="1" noChangeAspect="1"/>
          </p:cNvPicPr>
          <p:nvPr>
            <p:ph idx="1"/>
          </p:nvPr>
        </p:nvPicPr>
        <p:blipFill rotWithShape="1">
          <a:blip r:embed="rId2"/>
          <a:srcRect l="889" r="-1" b="-1"/>
          <a:stretch/>
        </p:blipFill>
        <p:spPr>
          <a:xfrm>
            <a:off x="3175" y="42153"/>
            <a:ext cx="12185650" cy="6856217"/>
          </a:xfrm>
          <a:prstGeom prst="rect">
            <a:avLst/>
          </a:prstGeom>
        </p:spPr>
      </p:pic>
    </p:spTree>
    <p:extLst>
      <p:ext uri="{BB962C8B-B14F-4D97-AF65-F5344CB8AC3E}">
        <p14:creationId xmlns:p14="http://schemas.microsoft.com/office/powerpoint/2010/main" val="175789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49B1-C673-F0DF-ED4A-14CA1B39C767}"/>
              </a:ext>
            </a:extLst>
          </p:cNvPr>
          <p:cNvSpPr>
            <a:spLocks noGrp="1"/>
          </p:cNvSpPr>
          <p:nvPr>
            <p:ph type="title"/>
          </p:nvPr>
        </p:nvSpPr>
        <p:spPr>
          <a:xfrm>
            <a:off x="684212" y="4828674"/>
            <a:ext cx="8534400" cy="1165725"/>
          </a:xfrm>
        </p:spPr>
        <p:txBody>
          <a:bodyPr>
            <a:normAutofit/>
          </a:bodyPr>
          <a:lstStyle/>
          <a:p>
            <a:r>
              <a:rPr lang="en-US" sz="3400" dirty="0">
                <a:latin typeface="Garamond" panose="02020404030301010803" pitchFamily="18" charset="0"/>
              </a:rPr>
              <a:t>Adoption Trends and Programs</a:t>
            </a:r>
          </a:p>
        </p:txBody>
      </p:sp>
      <p:pic>
        <p:nvPicPr>
          <p:cNvPr id="2050" name="Picture 2" descr="The COVID-19 pet adoption boom: Did it really happen?">
            <a:extLst>
              <a:ext uri="{FF2B5EF4-FFF2-40B4-BE49-F238E27FC236}">
                <a16:creationId xmlns:a16="http://schemas.microsoft.com/office/drawing/2014/main" id="{C813E14C-2569-3854-30E9-D8330B0B34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23" r="32864"/>
          <a:stretch/>
        </p:blipFill>
        <p:spPr bwMode="auto">
          <a:xfrm>
            <a:off x="779966" y="860680"/>
            <a:ext cx="3152439" cy="3448851"/>
          </a:xfrm>
          <a:custGeom>
            <a:avLst/>
            <a:gdLst/>
            <a:ahLst/>
            <a:cxnLst/>
            <a:rect l="l" t="t" r="r" b="b"/>
            <a:pathLst>
              <a:path w="3152439" h="3448851">
                <a:moveTo>
                  <a:pt x="409034" y="0"/>
                </a:moveTo>
                <a:lnTo>
                  <a:pt x="3152439" y="0"/>
                </a:lnTo>
                <a:lnTo>
                  <a:pt x="3152439" y="3032147"/>
                </a:lnTo>
                <a:lnTo>
                  <a:pt x="2735735" y="3448851"/>
                </a:lnTo>
                <a:lnTo>
                  <a:pt x="0" y="3448851"/>
                </a:lnTo>
                <a:lnTo>
                  <a:pt x="0" y="409034"/>
                </a:lnTo>
                <a:close/>
              </a:path>
            </a:pathLst>
          </a:custGeom>
          <a:noFill/>
          <a:ln w="15875">
            <a:solidFill>
              <a:srgbClr val="FFFFFF">
                <a:alpha val="40000"/>
              </a:srgbClr>
            </a:solidFill>
          </a:ln>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graphicFrame>
        <p:nvGraphicFramePr>
          <p:cNvPr id="6" name="Content Placeholder 2">
            <a:extLst>
              <a:ext uri="{FF2B5EF4-FFF2-40B4-BE49-F238E27FC236}">
                <a16:creationId xmlns:a16="http://schemas.microsoft.com/office/drawing/2014/main" id="{AF377515-E975-71F0-7132-25F4EBEBB909}"/>
              </a:ext>
            </a:extLst>
          </p:cNvPr>
          <p:cNvGraphicFramePr>
            <a:graphicFrameLocks noGrp="1"/>
          </p:cNvGraphicFramePr>
          <p:nvPr>
            <p:ph idx="1"/>
            <p:extLst>
              <p:ext uri="{D42A27DB-BD31-4B8C-83A1-F6EECF244321}">
                <p14:modId xmlns:p14="http://schemas.microsoft.com/office/powerpoint/2010/main" val="1288042710"/>
              </p:ext>
            </p:extLst>
          </p:nvPr>
        </p:nvGraphicFramePr>
        <p:xfrm>
          <a:off x="4325696" y="860679"/>
          <a:ext cx="6529117" cy="344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82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4C24-BB77-9543-4B94-682D7E72EBA0}"/>
              </a:ext>
            </a:extLst>
          </p:cNvPr>
          <p:cNvSpPr>
            <a:spLocks noGrp="1"/>
          </p:cNvSpPr>
          <p:nvPr>
            <p:ph type="title"/>
          </p:nvPr>
        </p:nvSpPr>
        <p:spPr>
          <a:xfrm>
            <a:off x="691673" y="260238"/>
            <a:ext cx="7350079" cy="1507067"/>
          </a:xfrm>
        </p:spPr>
        <p:txBody>
          <a:bodyPr>
            <a:normAutofit/>
          </a:bodyPr>
          <a:lstStyle/>
          <a:p>
            <a:r>
              <a:rPr lang="en-US" sz="3400" dirty="0">
                <a:latin typeface="Garamond" panose="02020404030301010803" pitchFamily="18" charset="0"/>
              </a:rPr>
              <a:t>Executive summary</a:t>
            </a:r>
          </a:p>
        </p:txBody>
      </p:sp>
      <p:sp>
        <p:nvSpPr>
          <p:cNvPr id="3" name="Content Placeholder 2">
            <a:extLst>
              <a:ext uri="{FF2B5EF4-FFF2-40B4-BE49-F238E27FC236}">
                <a16:creationId xmlns:a16="http://schemas.microsoft.com/office/drawing/2014/main" id="{2EC14E05-B507-42C0-8D49-EA559AC730E3}"/>
              </a:ext>
            </a:extLst>
          </p:cNvPr>
          <p:cNvSpPr>
            <a:spLocks noGrp="1"/>
          </p:cNvSpPr>
          <p:nvPr>
            <p:ph idx="1"/>
          </p:nvPr>
        </p:nvSpPr>
        <p:spPr>
          <a:xfrm>
            <a:off x="650942" y="2064695"/>
            <a:ext cx="7350079" cy="3615267"/>
          </a:xfrm>
        </p:spPr>
        <p:txBody>
          <a:bodyPr>
            <a:noAutofit/>
          </a:bodyPr>
          <a:lstStyle/>
          <a:p>
            <a:pPr marL="0" indent="0" algn="just">
              <a:lnSpc>
                <a:spcPct val="90000"/>
              </a:lnSpc>
              <a:buNone/>
            </a:pPr>
            <a:r>
              <a:rPr lang="en-US" dirty="0">
                <a:solidFill>
                  <a:schemeClr val="tx1"/>
                </a:solidFill>
                <a:latin typeface="Garamond" panose="02020404030301010803" pitchFamily="18" charset="0"/>
              </a:rPr>
              <a:t>The APL Portage aims to increase pet adoption rates while decreasing the number of surrendered pets by implementing effective programs in cities with lower adoption rates. A Pet Adoption Dashboard has been designed to monitor and optimize their efforts towards this objective. The dashboard provides real-time data and insights to track progress, identify areas for improvement, and make data-driven decisions to optimize programs and resources. Adoption trends reveal an increase in the adoption rate for pets in recent years, with cats being the most adopted pets, followed by dogs. Ravenna has the highest number of adoptions, followed by Kent. Strays are the most common reason for pets being surrendered. APL Portage has implemented several programs to increase adoptions, with the Mailing List program being the most effective, followed by the Donor program. By evaluating the efficacy of these programs over time, APL Portage aims to increase the number of permanent homes for pets, improving the welfare of companion animals and communities.</a:t>
            </a:r>
          </a:p>
        </p:txBody>
      </p:sp>
      <p:pic>
        <p:nvPicPr>
          <p:cNvPr id="41" name="Picture 40" descr="Half of a dog's face">
            <a:extLst>
              <a:ext uri="{FF2B5EF4-FFF2-40B4-BE49-F238E27FC236}">
                <a16:creationId xmlns:a16="http://schemas.microsoft.com/office/drawing/2014/main" id="{A7E04151-5FFE-EB0A-4B72-157B2FB65AD1}"/>
              </a:ext>
            </a:extLst>
          </p:cNvPr>
          <p:cNvPicPr>
            <a:picLocks noChangeAspect="1"/>
          </p:cNvPicPr>
          <p:nvPr/>
        </p:nvPicPr>
        <p:blipFill rotWithShape="1">
          <a:blip r:embed="rId2"/>
          <a:srcRect l="27934" r="30586" b="2"/>
          <a:stretch/>
        </p:blipFill>
        <p:spPr>
          <a:xfrm>
            <a:off x="8314288" y="732999"/>
            <a:ext cx="3239538" cy="4334450"/>
          </a:xfrm>
          <a:custGeom>
            <a:avLst/>
            <a:gdLst/>
            <a:ahLst/>
            <a:cxnLst/>
            <a:rect l="l" t="t" r="r" b="b"/>
            <a:pathLst>
              <a:path w="3239538" h="4334450">
                <a:moveTo>
                  <a:pt x="322464" y="0"/>
                </a:moveTo>
                <a:lnTo>
                  <a:pt x="3239538" y="0"/>
                </a:lnTo>
                <a:lnTo>
                  <a:pt x="3239538" y="4011987"/>
                </a:lnTo>
                <a:lnTo>
                  <a:pt x="2917075" y="4334450"/>
                </a:lnTo>
                <a:lnTo>
                  <a:pt x="0" y="433445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grpSp>
        <p:nvGrpSpPr>
          <p:cNvPr id="57" name="Group 56">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58" name="Straight Connector 57">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3109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9" name="Straight Connector 307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3" name="Straight Connector 308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5" name="Straight Connector 308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7" name="Straight Connector 308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089" name="Rectangle 308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rts Happy Hounds - Dog Walker - Musselburgh, Scotland">
            <a:extLst>
              <a:ext uri="{FF2B5EF4-FFF2-40B4-BE49-F238E27FC236}">
                <a16:creationId xmlns:a16="http://schemas.microsoft.com/office/drawing/2014/main" id="{9ACF0749-16CC-5DF9-ED9A-077DE125459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5507" b="18222"/>
          <a:stretch/>
        </p:blipFill>
        <p:spPr bwMode="auto">
          <a:xfrm>
            <a:off x="-3175"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D044B7-ECCA-ACD6-E654-0343362636AC}"/>
              </a:ext>
            </a:extLst>
          </p:cNvPr>
          <p:cNvSpPr>
            <a:spLocks noGrp="1"/>
          </p:cNvSpPr>
          <p:nvPr>
            <p:ph type="title"/>
          </p:nvPr>
        </p:nvSpPr>
        <p:spPr>
          <a:xfrm>
            <a:off x="3569088" y="2373099"/>
            <a:ext cx="8001000" cy="1293779"/>
          </a:xfrm>
        </p:spPr>
        <p:txBody>
          <a:bodyPr vert="horz" lIns="91440" tIns="45720" rIns="91440" bIns="45720" rtlCol="0" anchor="b">
            <a:normAutofit/>
          </a:bodyPr>
          <a:lstStyle/>
          <a:p>
            <a:r>
              <a:rPr lang="en-US" sz="6000" dirty="0">
                <a:solidFill>
                  <a:srgbClr val="00B0F0"/>
                </a:solidFill>
                <a:latin typeface="Garamond" panose="02020404030301010803" pitchFamily="18" charset="0"/>
              </a:rPr>
              <a:t>Thank you </a:t>
            </a:r>
          </a:p>
        </p:txBody>
      </p:sp>
    </p:spTree>
    <p:extLst>
      <p:ext uri="{BB962C8B-B14F-4D97-AF65-F5344CB8AC3E}">
        <p14:creationId xmlns:p14="http://schemas.microsoft.com/office/powerpoint/2010/main" val="40479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135</TotalTime>
  <Words>447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Garamond</vt:lpstr>
      <vt:lpstr>Wingdings 3</vt:lpstr>
      <vt:lpstr>Slice</vt:lpstr>
      <vt:lpstr>Improving Pet Adoption Rates A Data-Driven Approach by APL Portage</vt:lpstr>
      <vt:lpstr>Team members – GROUP 10 </vt:lpstr>
      <vt:lpstr>AGENDA</vt:lpstr>
      <vt:lpstr>INTRODUCTION</vt:lpstr>
      <vt:lpstr>Objective</vt:lpstr>
      <vt:lpstr>PowerPoint Presentation</vt:lpstr>
      <vt:lpstr>Adoption Trends and Programs</vt:lpstr>
      <vt:lpstr>Executive 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 Portage Dashboard</dc:title>
  <dc:creator>VENU</dc:creator>
  <cp:lastModifiedBy>VENU</cp:lastModifiedBy>
  <cp:revision>24</cp:revision>
  <dcterms:created xsi:type="dcterms:W3CDTF">2023-05-09T02:46:04Z</dcterms:created>
  <dcterms:modified xsi:type="dcterms:W3CDTF">2023-05-09T14:31:17Z</dcterms:modified>
</cp:coreProperties>
</file>