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4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dodda" userId="a38bdbf9cded726b" providerId="LiveId" clId="{D34BE748-E01D-4D78-B686-73E6A34168FC}"/>
    <pc:docChg chg="undo custSel addSld delSld modSld">
      <pc:chgData name="venu dodda" userId="a38bdbf9cded726b" providerId="LiveId" clId="{D34BE748-E01D-4D78-B686-73E6A34168FC}" dt="2023-02-14T01:39:33.362" v="334" actId="14100"/>
      <pc:docMkLst>
        <pc:docMk/>
      </pc:docMkLst>
      <pc:sldChg chg="addSp delSp modSp del mod">
        <pc:chgData name="venu dodda" userId="a38bdbf9cded726b" providerId="LiveId" clId="{D34BE748-E01D-4D78-B686-73E6A34168FC}" dt="2023-02-07T03:41:00.286" v="53" actId="47"/>
        <pc:sldMkLst>
          <pc:docMk/>
          <pc:sldMk cId="2580892394" sldId="256"/>
        </pc:sldMkLst>
        <pc:spChg chg="add del mod">
          <ac:chgData name="venu dodda" userId="a38bdbf9cded726b" providerId="LiveId" clId="{D34BE748-E01D-4D78-B686-73E6A34168FC}" dt="2023-02-07T03:39:55.820" v="39" actId="14100"/>
          <ac:spMkLst>
            <pc:docMk/>
            <pc:sldMk cId="2580892394" sldId="256"/>
            <ac:spMk id="2" creationId="{997E5EC0-4EF4-9BA2-980D-13E40CB72842}"/>
          </ac:spMkLst>
        </pc:spChg>
        <pc:spChg chg="del">
          <ac:chgData name="venu dodda" userId="a38bdbf9cded726b" providerId="LiveId" clId="{D34BE748-E01D-4D78-B686-73E6A34168FC}" dt="2023-02-07T03:35:24.684" v="5" actId="478"/>
          <ac:spMkLst>
            <pc:docMk/>
            <pc:sldMk cId="2580892394" sldId="256"/>
            <ac:spMk id="3" creationId="{2B6DFA10-BB9B-8AB2-E2FA-370DD621E791}"/>
          </ac:spMkLst>
        </pc:spChg>
        <pc:spChg chg="add del mod">
          <ac:chgData name="venu dodda" userId="a38bdbf9cded726b" providerId="LiveId" clId="{D34BE748-E01D-4D78-B686-73E6A34168FC}" dt="2023-02-07T03:35:53.364" v="8" actId="33987"/>
          <ac:spMkLst>
            <pc:docMk/>
            <pc:sldMk cId="2580892394" sldId="256"/>
            <ac:spMk id="4" creationId="{F6E3D40A-68F8-029E-082E-A75B92A6D8CB}"/>
          </ac:spMkLst>
        </pc:spChg>
        <pc:spChg chg="add del mod">
          <ac:chgData name="venu dodda" userId="a38bdbf9cded726b" providerId="LiveId" clId="{D34BE748-E01D-4D78-B686-73E6A34168FC}" dt="2023-02-07T03:40:02.080" v="42"/>
          <ac:spMkLst>
            <pc:docMk/>
            <pc:sldMk cId="2580892394" sldId="256"/>
            <ac:spMk id="5" creationId="{91964679-92AB-1164-BEBA-14D534789CF4}"/>
          </ac:spMkLst>
        </pc:spChg>
        <pc:spChg chg="add del mod">
          <ac:chgData name="venu dodda" userId="a38bdbf9cded726b" providerId="LiveId" clId="{D34BE748-E01D-4D78-B686-73E6A34168FC}" dt="2023-02-07T03:38:16.426" v="21" actId="478"/>
          <ac:spMkLst>
            <pc:docMk/>
            <pc:sldMk cId="2580892394" sldId="256"/>
            <ac:spMk id="7" creationId="{13B7F180-D50B-55BF-89AE-218593C0B445}"/>
          </ac:spMkLst>
        </pc:spChg>
        <pc:spChg chg="add del mod">
          <ac:chgData name="venu dodda" userId="a38bdbf9cded726b" providerId="LiveId" clId="{D34BE748-E01D-4D78-B686-73E6A34168FC}" dt="2023-02-07T03:39:03.571" v="28" actId="478"/>
          <ac:spMkLst>
            <pc:docMk/>
            <pc:sldMk cId="2580892394" sldId="256"/>
            <ac:spMk id="9" creationId="{96A390E8-536A-E13D-C848-106F98159EEE}"/>
          </ac:spMkLst>
        </pc:spChg>
        <pc:spChg chg="add del mod">
          <ac:chgData name="venu dodda" userId="a38bdbf9cded726b" providerId="LiveId" clId="{D34BE748-E01D-4D78-B686-73E6A34168FC}" dt="2023-02-07T03:39:54.423" v="36" actId="478"/>
          <ac:spMkLst>
            <pc:docMk/>
            <pc:sldMk cId="2580892394" sldId="256"/>
            <ac:spMk id="11" creationId="{3B5F2153-658A-CA66-7578-B032B3F2899A}"/>
          </ac:spMkLst>
        </pc:spChg>
      </pc:sldChg>
      <pc:sldChg chg="modSp mod">
        <pc:chgData name="venu dodda" userId="a38bdbf9cded726b" providerId="LiveId" clId="{D34BE748-E01D-4D78-B686-73E6A34168FC}" dt="2023-02-14T01:17:19.318" v="295" actId="20577"/>
        <pc:sldMkLst>
          <pc:docMk/>
          <pc:sldMk cId="4182770079" sldId="257"/>
        </pc:sldMkLst>
        <pc:spChg chg="mod">
          <ac:chgData name="venu dodda" userId="a38bdbf9cded726b" providerId="LiveId" clId="{D34BE748-E01D-4D78-B686-73E6A34168FC}" dt="2023-02-07T03:50:04.711" v="164" actId="207"/>
          <ac:spMkLst>
            <pc:docMk/>
            <pc:sldMk cId="4182770079" sldId="257"/>
            <ac:spMk id="2" creationId="{26712CDD-AA3D-3921-8BB8-EE6777859EC1}"/>
          </ac:spMkLst>
        </pc:spChg>
        <pc:spChg chg="mod">
          <ac:chgData name="venu dodda" userId="a38bdbf9cded726b" providerId="LiveId" clId="{D34BE748-E01D-4D78-B686-73E6A34168FC}" dt="2023-02-14T01:17:19.318" v="295" actId="20577"/>
          <ac:spMkLst>
            <pc:docMk/>
            <pc:sldMk cId="4182770079" sldId="257"/>
            <ac:spMk id="3" creationId="{8A1C11FC-1537-D76D-3319-C286594C04D1}"/>
          </ac:spMkLst>
        </pc:spChg>
      </pc:sldChg>
      <pc:sldChg chg="modSp mod">
        <pc:chgData name="venu dodda" userId="a38bdbf9cded726b" providerId="LiveId" clId="{D34BE748-E01D-4D78-B686-73E6A34168FC}" dt="2023-02-14T01:17:28.516" v="301" actId="20577"/>
        <pc:sldMkLst>
          <pc:docMk/>
          <pc:sldMk cId="1541518398" sldId="258"/>
        </pc:sldMkLst>
        <pc:spChg chg="mod">
          <ac:chgData name="venu dodda" userId="a38bdbf9cded726b" providerId="LiveId" clId="{D34BE748-E01D-4D78-B686-73E6A34168FC}" dt="2023-02-07T03:55:42.417" v="203" actId="207"/>
          <ac:spMkLst>
            <pc:docMk/>
            <pc:sldMk cId="1541518398" sldId="258"/>
            <ac:spMk id="2" creationId="{52CF6E1E-A157-FB7A-1828-ACA41152AD0B}"/>
          </ac:spMkLst>
        </pc:spChg>
        <pc:spChg chg="mod">
          <ac:chgData name="venu dodda" userId="a38bdbf9cded726b" providerId="LiveId" clId="{D34BE748-E01D-4D78-B686-73E6A34168FC}" dt="2023-02-14T01:17:28.516" v="301" actId="20577"/>
          <ac:spMkLst>
            <pc:docMk/>
            <pc:sldMk cId="1541518398" sldId="258"/>
            <ac:spMk id="3" creationId="{575CC427-0EFD-3D37-00DD-D948CE5720AF}"/>
          </ac:spMkLst>
        </pc:spChg>
      </pc:sldChg>
      <pc:sldChg chg="modSp mod">
        <pc:chgData name="venu dodda" userId="a38bdbf9cded726b" providerId="LiveId" clId="{D34BE748-E01D-4D78-B686-73E6A34168FC}" dt="2023-02-14T01:21:20.744" v="305" actId="403"/>
        <pc:sldMkLst>
          <pc:docMk/>
          <pc:sldMk cId="818736849" sldId="259"/>
        </pc:sldMkLst>
        <pc:spChg chg="mod">
          <ac:chgData name="venu dodda" userId="a38bdbf9cded726b" providerId="LiveId" clId="{D34BE748-E01D-4D78-B686-73E6A34168FC}" dt="2023-02-07T03:55:53.035" v="206" actId="207"/>
          <ac:spMkLst>
            <pc:docMk/>
            <pc:sldMk cId="818736849" sldId="259"/>
            <ac:spMk id="2" creationId="{01D000EB-E9D2-4BDD-90F2-AF49D330F9E2}"/>
          </ac:spMkLst>
        </pc:spChg>
        <pc:spChg chg="mod">
          <ac:chgData name="venu dodda" userId="a38bdbf9cded726b" providerId="LiveId" clId="{D34BE748-E01D-4D78-B686-73E6A34168FC}" dt="2023-02-14T01:21:20.744" v="305" actId="403"/>
          <ac:spMkLst>
            <pc:docMk/>
            <pc:sldMk cId="818736849" sldId="259"/>
            <ac:spMk id="3" creationId="{137DC7DB-CF2A-8C6A-2C0D-6E5288FBA2DD}"/>
          </ac:spMkLst>
        </pc:spChg>
      </pc:sldChg>
      <pc:sldChg chg="modSp mod">
        <pc:chgData name="venu dodda" userId="a38bdbf9cded726b" providerId="LiveId" clId="{D34BE748-E01D-4D78-B686-73E6A34168FC}" dt="2023-02-14T01:22:26.833" v="307"/>
        <pc:sldMkLst>
          <pc:docMk/>
          <pc:sldMk cId="2813741708" sldId="260"/>
        </pc:sldMkLst>
        <pc:spChg chg="mod">
          <ac:chgData name="venu dodda" userId="a38bdbf9cded726b" providerId="LiveId" clId="{D34BE748-E01D-4D78-B686-73E6A34168FC}" dt="2023-02-07T03:55:58.732" v="207" actId="207"/>
          <ac:spMkLst>
            <pc:docMk/>
            <pc:sldMk cId="2813741708" sldId="260"/>
            <ac:spMk id="2" creationId="{AAE149C5-5651-70A7-15B8-74EFC2E1A650}"/>
          </ac:spMkLst>
        </pc:spChg>
        <pc:spChg chg="mod">
          <ac:chgData name="venu dodda" userId="a38bdbf9cded726b" providerId="LiveId" clId="{D34BE748-E01D-4D78-B686-73E6A34168FC}" dt="2023-02-14T01:22:26.833" v="307"/>
          <ac:spMkLst>
            <pc:docMk/>
            <pc:sldMk cId="2813741708" sldId="260"/>
            <ac:spMk id="3" creationId="{3A5584E0-8DC4-3719-5B83-428BD883D65F}"/>
          </ac:spMkLst>
        </pc:spChg>
      </pc:sldChg>
      <pc:sldChg chg="addSp modSp mod modClrScheme chgLayout">
        <pc:chgData name="venu dodda" userId="a38bdbf9cded726b" providerId="LiveId" clId="{D34BE748-E01D-4D78-B686-73E6A34168FC}" dt="2023-02-07T04:06:01.075" v="287" actId="255"/>
        <pc:sldMkLst>
          <pc:docMk/>
          <pc:sldMk cId="572179751" sldId="261"/>
        </pc:sldMkLst>
        <pc:spChg chg="add mod ord">
          <ac:chgData name="venu dodda" userId="a38bdbf9cded726b" providerId="LiveId" clId="{D34BE748-E01D-4D78-B686-73E6A34168FC}" dt="2023-02-07T03:55:15.167" v="200" actId="207"/>
          <ac:spMkLst>
            <pc:docMk/>
            <pc:sldMk cId="572179751" sldId="261"/>
            <ac:spMk id="5" creationId="{462A79D4-F3C8-BB67-DDEF-592CCDAEE733}"/>
          </ac:spMkLst>
        </pc:spChg>
        <pc:graphicFrameChg chg="mod ord">
          <ac:chgData name="venu dodda" userId="a38bdbf9cded726b" providerId="LiveId" clId="{D34BE748-E01D-4D78-B686-73E6A34168FC}" dt="2023-02-07T04:06:01.075" v="287" actId="255"/>
          <ac:graphicFrameMkLst>
            <pc:docMk/>
            <pc:sldMk cId="572179751" sldId="261"/>
            <ac:graphicFrameMk id="4" creationId="{2483A5BE-7E21-5B18-0AA1-E1F064DFED6F}"/>
          </ac:graphicFrameMkLst>
        </pc:graphicFrameChg>
      </pc:sldChg>
      <pc:sldChg chg="del">
        <pc:chgData name="venu dodda" userId="a38bdbf9cded726b" providerId="LiveId" clId="{D34BE748-E01D-4D78-B686-73E6A34168FC}" dt="2023-02-07T03:34:07.507" v="3" actId="47"/>
        <pc:sldMkLst>
          <pc:docMk/>
          <pc:sldMk cId="2917232172" sldId="262"/>
        </pc:sldMkLst>
      </pc:sldChg>
      <pc:sldChg chg="del">
        <pc:chgData name="venu dodda" userId="a38bdbf9cded726b" providerId="LiveId" clId="{D34BE748-E01D-4D78-B686-73E6A34168FC}" dt="2023-02-07T03:41:42.873" v="55" actId="47"/>
        <pc:sldMkLst>
          <pc:docMk/>
          <pc:sldMk cId="1873067601" sldId="263"/>
        </pc:sldMkLst>
      </pc:sldChg>
      <pc:sldChg chg="addSp modSp new mod">
        <pc:chgData name="venu dodda" userId="a38bdbf9cded726b" providerId="LiveId" clId="{D34BE748-E01D-4D78-B686-73E6A34168FC}" dt="2023-02-07T03:48:15.363" v="114" actId="255"/>
        <pc:sldMkLst>
          <pc:docMk/>
          <pc:sldMk cId="215276207" sldId="264"/>
        </pc:sldMkLst>
        <pc:spChg chg="add mod">
          <ac:chgData name="venu dodda" userId="a38bdbf9cded726b" providerId="LiveId" clId="{D34BE748-E01D-4D78-B686-73E6A34168FC}" dt="2023-02-07T03:48:15.363" v="114" actId="255"/>
          <ac:spMkLst>
            <pc:docMk/>
            <pc:sldMk cId="215276207" sldId="264"/>
            <ac:spMk id="3" creationId="{22DFFE50-DB79-C5DD-3B28-E3A66670D785}"/>
          </ac:spMkLst>
        </pc:spChg>
      </pc:sldChg>
      <pc:sldChg chg="new del">
        <pc:chgData name="venu dodda" userId="a38bdbf9cded726b" providerId="LiveId" clId="{D34BE748-E01D-4D78-B686-73E6A34168FC}" dt="2023-02-07T03:39:52.948" v="34" actId="680"/>
        <pc:sldMkLst>
          <pc:docMk/>
          <pc:sldMk cId="4165925162" sldId="264"/>
        </pc:sldMkLst>
      </pc:sldChg>
      <pc:sldChg chg="addSp modSp new mod">
        <pc:chgData name="venu dodda" userId="a38bdbf9cded726b" providerId="LiveId" clId="{D34BE748-E01D-4D78-B686-73E6A34168FC}" dt="2023-02-07T03:42:43.706" v="78" actId="2711"/>
        <pc:sldMkLst>
          <pc:docMk/>
          <pc:sldMk cId="1332605796" sldId="265"/>
        </pc:sldMkLst>
        <pc:spChg chg="add mod">
          <ac:chgData name="venu dodda" userId="a38bdbf9cded726b" providerId="LiveId" clId="{D34BE748-E01D-4D78-B686-73E6A34168FC}" dt="2023-02-07T03:42:43.706" v="78" actId="2711"/>
          <ac:spMkLst>
            <pc:docMk/>
            <pc:sldMk cId="1332605796" sldId="265"/>
            <ac:spMk id="2" creationId="{5B4D9EE4-F59E-6747-C86A-36334462F4E0}"/>
          </ac:spMkLst>
        </pc:spChg>
      </pc:sldChg>
      <pc:sldChg chg="new del">
        <pc:chgData name="venu dodda" userId="a38bdbf9cded726b" providerId="LiveId" clId="{D34BE748-E01D-4D78-B686-73E6A34168FC}" dt="2023-02-07T03:39:51.613" v="33" actId="680"/>
        <pc:sldMkLst>
          <pc:docMk/>
          <pc:sldMk cId="2868097518" sldId="265"/>
        </pc:sldMkLst>
      </pc:sldChg>
      <pc:sldChg chg="addSp delSp modSp new mod">
        <pc:chgData name="venu dodda" userId="a38bdbf9cded726b" providerId="LiveId" clId="{D34BE748-E01D-4D78-B686-73E6A34168FC}" dt="2023-02-14T01:39:33.362" v="334" actId="14100"/>
        <pc:sldMkLst>
          <pc:docMk/>
          <pc:sldMk cId="1403575664" sldId="266"/>
        </pc:sldMkLst>
        <pc:spChg chg="mod">
          <ac:chgData name="venu dodda" userId="a38bdbf9cded726b" providerId="LiveId" clId="{D34BE748-E01D-4D78-B686-73E6A34168FC}" dt="2023-02-07T03:56:03.362" v="208" actId="207"/>
          <ac:spMkLst>
            <pc:docMk/>
            <pc:sldMk cId="1403575664" sldId="266"/>
            <ac:spMk id="2" creationId="{CF20EC7C-A492-D458-AFCD-A7767AC98CB5}"/>
          </ac:spMkLst>
        </pc:spChg>
        <pc:spChg chg="del">
          <ac:chgData name="venu dodda" userId="a38bdbf9cded726b" providerId="LiveId" clId="{D34BE748-E01D-4D78-B686-73E6A34168FC}" dt="2023-02-07T03:57:47.047" v="210"/>
          <ac:spMkLst>
            <pc:docMk/>
            <pc:sldMk cId="1403575664" sldId="266"/>
            <ac:spMk id="3" creationId="{C79A27C1-6A3D-35A9-2282-304BE0E7D0C5}"/>
          </ac:spMkLst>
        </pc:spChg>
        <pc:spChg chg="add del mod">
          <ac:chgData name="venu dodda" userId="a38bdbf9cded726b" providerId="LiveId" clId="{D34BE748-E01D-4D78-B686-73E6A34168FC}" dt="2023-02-14T01:38:55.805" v="323"/>
          <ac:spMkLst>
            <pc:docMk/>
            <pc:sldMk cId="1403575664" sldId="266"/>
            <ac:spMk id="6" creationId="{723A747C-A272-D010-774A-661B51892B36}"/>
          </ac:spMkLst>
        </pc:spChg>
        <pc:graphicFrameChg chg="add del mod">
          <ac:chgData name="venu dodda" userId="a38bdbf9cded726b" providerId="LiveId" clId="{D34BE748-E01D-4D78-B686-73E6A34168FC}" dt="2023-02-14T01:38:55.757" v="322"/>
          <ac:graphicFrameMkLst>
            <pc:docMk/>
            <pc:sldMk cId="1403575664" sldId="266"/>
            <ac:graphicFrameMk id="3" creationId="{AF9FE7F5-92DE-653B-F302-7B824C8A3BBA}"/>
          </ac:graphicFrameMkLst>
        </pc:graphicFrameChg>
        <pc:graphicFrameChg chg="add del mod modGraphic">
          <ac:chgData name="venu dodda" userId="a38bdbf9cded726b" providerId="LiveId" clId="{D34BE748-E01D-4D78-B686-73E6A34168FC}" dt="2023-02-07T03:58:46.624" v="215" actId="478"/>
          <ac:graphicFrameMkLst>
            <pc:docMk/>
            <pc:sldMk cId="1403575664" sldId="266"/>
            <ac:graphicFrameMk id="4" creationId="{0E440293-7E27-2252-7B20-453CF783C570}"/>
          </ac:graphicFrameMkLst>
        </pc:graphicFrameChg>
        <pc:graphicFrameChg chg="add del mod">
          <ac:chgData name="venu dodda" userId="a38bdbf9cded726b" providerId="LiveId" clId="{D34BE748-E01D-4D78-B686-73E6A34168FC}" dt="2023-02-07T03:59:19.941" v="245"/>
          <ac:graphicFrameMkLst>
            <pc:docMk/>
            <pc:sldMk cId="1403575664" sldId="266"/>
            <ac:graphicFrameMk id="7" creationId="{D422E43C-A8BF-52EF-C5E1-F5A301174034}"/>
          </ac:graphicFrameMkLst>
        </pc:graphicFrameChg>
        <pc:graphicFrameChg chg="add del mod">
          <ac:chgData name="venu dodda" userId="a38bdbf9cded726b" providerId="LiveId" clId="{D34BE748-E01D-4D78-B686-73E6A34168FC}" dt="2023-02-14T01:38:31.885" v="312" actId="478"/>
          <ac:graphicFrameMkLst>
            <pc:docMk/>
            <pc:sldMk cId="1403575664" sldId="266"/>
            <ac:graphicFrameMk id="8" creationId="{F9363A76-A2F6-BEB6-70F1-4028F1DC216F}"/>
          </ac:graphicFrameMkLst>
        </pc:graphicFrameChg>
        <pc:picChg chg="add mod">
          <ac:chgData name="venu dodda" userId="a38bdbf9cded726b" providerId="LiveId" clId="{D34BE748-E01D-4D78-B686-73E6A34168FC}" dt="2023-02-14T01:39:33.362" v="334" actId="14100"/>
          <ac:picMkLst>
            <pc:docMk/>
            <pc:sldMk cId="1403575664" sldId="266"/>
            <ac:picMk id="4" creationId="{A1A2B682-1E10-16A5-80C0-8BE4890874F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u%20Dodda\Downloads\2.1%20EXERCI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dhakar\Downloads\2.1%20EXERC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Percentage over Revenue Percentage</a:t>
            </a:r>
          </a:p>
        </c:rich>
      </c:tx>
      <c:layout>
        <c:manualLayout>
          <c:xMode val="edge"/>
          <c:yMode val="edge"/>
          <c:x val="0.19732124742332585"/>
          <c:y val="1.9842323832974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676688883689904E-2"/>
          <c:y val="0.10397525454217071"/>
          <c:w val="0.88861988770391043"/>
          <c:h val="0.7260954359871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'EXERCISE 2.1'!$D$22</c:f>
              <c:strCache>
                <c:ptCount val="1"/>
                <c:pt idx="0">
                  <c:v>Accounts Percentage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'EXERCISE 2.1'!$B$23:$B$27</c:f>
              <c:strCache>
                <c:ptCount val="5"/>
                <c:pt idx="0">
                  <c:v>A+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</c:strCache>
            </c:strRef>
          </c:cat>
          <c:val>
            <c:numRef>
              <c:f>'EXERCISE 2.1'!$D$23:$D$27</c:f>
              <c:numCache>
                <c:formatCode>0.00%</c:formatCode>
                <c:ptCount val="5"/>
                <c:pt idx="0">
                  <c:v>1.7463235294117647E-2</c:v>
                </c:pt>
                <c:pt idx="1">
                  <c:v>7.077205882352941E-2</c:v>
                </c:pt>
                <c:pt idx="2">
                  <c:v>0.31066176470588203</c:v>
                </c:pt>
                <c:pt idx="3">
                  <c:v>0.390625</c:v>
                </c:pt>
                <c:pt idx="4">
                  <c:v>2.2058823529411766E-2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6-42F2-8C47-E25883AF63F0}"/>
            </c:ext>
          </c:extLst>
        </c:ser>
        <c:ser>
          <c:idx val="1"/>
          <c:order val="1"/>
          <c:tx>
            <c:strRef>
              <c:f>'EXERCISE 2.1'!$F$22</c:f>
              <c:strCache>
                <c:ptCount val="1"/>
                <c:pt idx="0">
                  <c:v>Revenue Percentage(%)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'EXERCISE 2.1'!$B$23:$B$27</c:f>
              <c:strCache>
                <c:ptCount val="5"/>
                <c:pt idx="0">
                  <c:v>A+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</c:strCache>
            </c:strRef>
          </c:cat>
          <c:val>
            <c:numRef>
              <c:f>'EXERCISE 2.1'!$F$23:$F$27</c:f>
              <c:numCache>
                <c:formatCode>0.00%</c:formatCode>
                <c:ptCount val="5"/>
                <c:pt idx="0">
                  <c:v>0.21</c:v>
                </c:pt>
                <c:pt idx="1">
                  <c:v>0.25</c:v>
                </c:pt>
                <c:pt idx="2">
                  <c:v>0.32</c:v>
                </c:pt>
                <c:pt idx="3">
                  <c:v>0.15</c:v>
                </c:pt>
                <c:pt idx="4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B6-42F2-8C47-E25883AF63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891020016"/>
        <c:axId val="1891017104"/>
      </c:barChart>
      <c:catAx>
        <c:axId val="189102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017104"/>
        <c:crosses val="autoZero"/>
        <c:auto val="1"/>
        <c:lblAlgn val="ctr"/>
        <c:lblOffset val="100"/>
        <c:noMultiLvlLbl val="0"/>
      </c:catAx>
      <c:valAx>
        <c:axId val="189101710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02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903782377191177"/>
          <c:y val="0.90464732092125499"/>
          <c:w val="0.4997993995041306"/>
          <c:h val="4.6610452420088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221123564027"/>
          <c:y val="0.20050923726285316"/>
          <c:w val="0.85334951881014875"/>
          <c:h val="0.72383457276173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'EXERCISE 2.1'!$G$22</c:f>
              <c:strCache>
                <c:ptCount val="1"/>
                <c:pt idx="0">
                  <c:v>Individual Share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'EXERCISE 2.1'!$B$23:$B$27</c:f>
              <c:strCache>
                <c:ptCount val="5"/>
                <c:pt idx="0">
                  <c:v>A+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</c:strCache>
            </c:strRef>
          </c:cat>
          <c:val>
            <c:numRef>
              <c:f>'EXERCISE 2.1'!$G$23:$G$27</c:f>
              <c:numCache>
                <c:formatCode>0.00%</c:formatCode>
                <c:ptCount val="5"/>
                <c:pt idx="0">
                  <c:v>0.2066842105263158</c:v>
                </c:pt>
                <c:pt idx="1">
                  <c:v>6.0714285714285714E-2</c:v>
                </c:pt>
                <c:pt idx="2">
                  <c:v>1.7704142011834321E-2</c:v>
                </c:pt>
                <c:pt idx="3">
                  <c:v>6.5999999999999991E-3</c:v>
                </c:pt>
                <c:pt idx="4">
                  <c:v>1.5583333333333333E-2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A-4C9A-A6D6-3880F4C5B42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338384184"/>
        <c:axId val="338384824"/>
      </c:barChart>
      <c:catAx>
        <c:axId val="338384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384824"/>
        <c:crosses val="autoZero"/>
        <c:auto val="1"/>
        <c:lblAlgn val="ctr"/>
        <c:lblOffset val="100"/>
        <c:noMultiLvlLbl val="0"/>
      </c:catAx>
      <c:valAx>
        <c:axId val="33838482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3841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5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4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59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4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22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65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6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91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8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4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A18C2A-D1A3-4C5B-B09D-91BEC8EA5DE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FB365B-BC72-4556-87B3-EC5631934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15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DFFE50-DB79-C5DD-3B28-E3A66670D785}"/>
              </a:ext>
            </a:extLst>
          </p:cNvPr>
          <p:cNvSpPr txBox="1"/>
          <p:nvPr/>
        </p:nvSpPr>
        <p:spPr>
          <a:xfrm>
            <a:off x="3044599" y="2921168"/>
            <a:ext cx="6102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i="1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4800" b="0" i="1" cap="none" spc="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ustomer </a:t>
            </a:r>
            <a:r>
              <a:rPr lang="en-IN" sz="4800" i="1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800" b="0" i="1" cap="none" spc="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ier </a:t>
            </a:r>
            <a:r>
              <a:rPr lang="en-IN" sz="4800" i="1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800" b="0" i="1" cap="none" spc="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hare</a:t>
            </a:r>
            <a:endParaRPr lang="en-IN" sz="4800" b="0" cap="none" spc="0" dirty="0">
              <a:ln w="0"/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27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CDD-AA3D-3921-8BB8-EE677785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955" y="89808"/>
            <a:ext cx="8534400" cy="157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11FC-1537-D76D-3319-C286594C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2" y="1"/>
            <a:ext cx="8630784" cy="5780314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E1E-A157-FB7A-1828-ACA41152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533" y="217411"/>
            <a:ext cx="8534400" cy="1507067"/>
          </a:xfrm>
        </p:spPr>
        <p:txBody>
          <a:bodyPr/>
          <a:lstStyle/>
          <a:p>
            <a:r>
              <a:rPr lang="en-IN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C427-0EFD-3D37-00DD-D948CE57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28850"/>
            <a:ext cx="8010752" cy="2072217"/>
          </a:xfrm>
        </p:spPr>
        <p:txBody>
          <a:bodyPr/>
          <a:lstStyle/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our observations A+ tier account holder has the highest individual revenue share however in A and B the total has the highest revenue and the highest account holders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51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0EB-E9D2-4BDD-90F2-AF49D330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2" y="127603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C7DB-CF2A-8C6A-2C0D-6E5288FB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2" y="734786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remaining Revenue% &amp; Number of Accounts in that tier while supposing the remaining missing accounts to be in a single unlabeled Tier "E".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3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49C5-5651-70A7-15B8-74EFC2E1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055" y="-174475"/>
            <a:ext cx="8534400" cy="1507067"/>
          </a:xfrm>
        </p:spPr>
        <p:txBody>
          <a:bodyPr/>
          <a:lstStyle/>
          <a:p>
            <a:r>
              <a:rPr lang="en-IN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84E0-8DC4-3719-5B83-428BD883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72065"/>
            <a:ext cx="8534400" cy="361526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table lacks the information required to draw the conclusion.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95% of the revenue is total, leaving the remaining 5% unaccounted for. Where did the 5% go?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message does the table hope to convey?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the tiers identified and arranged? Is it determined by the money made?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4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EC7C-A492-D458-AFCD-A7767AC9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388" y="-67734"/>
            <a:ext cx="8534400" cy="1507067"/>
          </a:xfrm>
        </p:spPr>
        <p:txBody>
          <a:bodyPr/>
          <a:lstStyle/>
          <a:p>
            <a:r>
              <a:rPr lang="en-IN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Table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2B682-1E10-16A5-80C0-8BE489087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52" y="2407920"/>
            <a:ext cx="9252268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7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2A79D4-F3C8-BB67-DDEF-592CCDAE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5" y="1632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3A5BE-7E21-5B18-0AA1-E1F064DFED6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7953350"/>
              </p:ext>
            </p:extLst>
          </p:nvPr>
        </p:nvGraphicFramePr>
        <p:xfrm>
          <a:off x="579666" y="1208314"/>
          <a:ext cx="9037864" cy="548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217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952B-5DFD-8C3A-A5D4-5BF03470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634CC-CD67-5C18-3959-43328FEE3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89012" y="923731"/>
            <a:ext cx="3280974" cy="45720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0F429-3EE7-BF0D-385C-33BB61F2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1953DA-40F2-E33B-8948-A73AB5CB4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346796"/>
              </p:ext>
            </p:extLst>
          </p:nvPr>
        </p:nvGraphicFramePr>
        <p:xfrm>
          <a:off x="1070005" y="643810"/>
          <a:ext cx="9828150" cy="4766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68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D9EE4-F59E-6747-C86A-36334462F4E0}"/>
              </a:ext>
            </a:extLst>
          </p:cNvPr>
          <p:cNvSpPr/>
          <p:nvPr/>
        </p:nvSpPr>
        <p:spPr>
          <a:xfrm>
            <a:off x="4551347" y="2967335"/>
            <a:ext cx="3089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26057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145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Times New Roman</vt:lpstr>
      <vt:lpstr>Wingdings</vt:lpstr>
      <vt:lpstr>Wingdings 3</vt:lpstr>
      <vt:lpstr>Slice</vt:lpstr>
      <vt:lpstr>PowerPoint Presentation</vt:lpstr>
      <vt:lpstr>contents</vt:lpstr>
      <vt:lpstr>Observations</vt:lpstr>
      <vt:lpstr>Assumptions</vt:lpstr>
      <vt:lpstr>Questions</vt:lpstr>
      <vt:lpstr>UPDATED Table</vt:lpstr>
      <vt:lpstr>Graph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dodda</dc:creator>
  <cp:lastModifiedBy>Yada, Akhil</cp:lastModifiedBy>
  <cp:revision>3</cp:revision>
  <dcterms:created xsi:type="dcterms:W3CDTF">2023-02-07T03:28:41Z</dcterms:created>
  <dcterms:modified xsi:type="dcterms:W3CDTF">2023-02-15T23:27:37Z</dcterms:modified>
</cp:coreProperties>
</file>