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hasCustomPrompt="1"/>
          </p:nvPr>
        </p:nvSpPr>
        <p:spPr/>
        <p:txBody>
          <a:bodyPr vert="eaVert"/>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hasCustomPrompt="1"/>
          </p:nvPr>
        </p:nvSpPr>
        <p:spPr>
          <a:xfrm>
            <a:off x="457200" y="274638"/>
            <a:ext cx="6019800" cy="5851525"/>
          </a:xfrm>
        </p:spPr>
        <p:txBody>
          <a:bodyPr vert="eaVert"/>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smtClean="0"/>
              <a:t>Clique para editar o estilo do título mestre</a:t>
            </a:r>
            <a:endParaRPr lang="pt-BR"/>
          </a:p>
        </p:txBody>
      </p:sp>
      <p:sp>
        <p:nvSpPr>
          <p:cNvPr id="3" name="Espaço Reservado para Conteúdo 2"/>
          <p:cNvSpPr>
            <a:spLocks noGrp="1"/>
          </p:cNvSpPr>
          <p:nvPr>
            <p:ph idx="1" hasCustomPrompt="1"/>
          </p:nvPr>
        </p:nvSpPr>
        <p:spPr/>
        <p:txBody>
          <a:body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endParaRPr lang="pt-BR" smtClean="0"/>
          </a:p>
        </p:txBody>
      </p:sp>
      <p:sp>
        <p:nvSpPr>
          <p:cNvPr id="4" name="Espaço Reservado para Data 3"/>
          <p:cNvSpPr>
            <a:spLocks noGrp="1"/>
          </p:cNvSpPr>
          <p:nvPr>
            <p:ph type="dt" sz="half" idx="10"/>
          </p:nvPr>
        </p:nvSpPr>
        <p:spPr/>
        <p:txBody>
          <a:bodyPr/>
          <a:lstStyle/>
          <a:p>
            <a:fld id="{2E700DB3-DBF0-4086-B675-117E7A9610B8}" type="datetimeFigureOut">
              <a:rPr lang="pt-BR" smtClean="0"/>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Conteúdo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5" name="Espaço Reservado para Data 4"/>
          <p:cNvSpPr>
            <a:spLocks noGrp="1"/>
          </p:cNvSpPr>
          <p:nvPr>
            <p:ph type="dt" sz="half" idx="10"/>
          </p:nvPr>
        </p:nvSpPr>
        <p:spPr/>
        <p:txBody>
          <a:bodyPr/>
          <a:lstStyle/>
          <a:p>
            <a:fld id="{2E700DB3-DBF0-4086-B675-117E7A9610B8}" type="datetimeFigureOut">
              <a:rPr lang="pt-BR" smtClean="0"/>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endParaRPr lang="pt-BR" smtClean="0"/>
          </a:p>
        </p:txBody>
      </p:sp>
      <p:sp>
        <p:nvSpPr>
          <p:cNvPr id="4" name="Espaço Reservado para Conteúdo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5" name="Espaço Reservado para Texto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endParaRPr lang="pt-BR" smtClean="0"/>
          </a:p>
        </p:txBody>
      </p:sp>
      <p:sp>
        <p:nvSpPr>
          <p:cNvPr id="6" name="Espaço Reservado para Conteúdo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7" name="Espaço Reservado para Data 6"/>
          <p:cNvSpPr>
            <a:spLocks noGrp="1"/>
          </p:cNvSpPr>
          <p:nvPr>
            <p:ph type="dt" sz="half" idx="10"/>
          </p:nvPr>
        </p:nvSpPr>
        <p:spPr/>
        <p:txBody>
          <a:bodyPr/>
          <a:lstStyle/>
          <a:p>
            <a:fld id="{2E700DB3-DBF0-4086-B675-117E7A9610B8}" type="datetimeFigureOut">
              <a:rPr lang="pt-BR" smtClean="0"/>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2E700DB3-DBF0-4086-B675-117E7A9610B8}" type="datetimeFigureOut">
              <a:rPr lang="pt-BR" smtClean="0"/>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Texto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endParaRPr lang="pt-BR" smtClean="0"/>
          </a:p>
        </p:txBody>
      </p:sp>
      <p:sp>
        <p:nvSpPr>
          <p:cNvPr id="5" name="Espaço Reservado para Data 4"/>
          <p:cNvSpPr>
            <a:spLocks noGrp="1"/>
          </p:cNvSpPr>
          <p:nvPr>
            <p:ph type="dt" sz="half" idx="10"/>
          </p:nvPr>
        </p:nvSpPr>
        <p:spPr/>
        <p:txBody>
          <a:bodyPr/>
          <a:lstStyle/>
          <a:p>
            <a:fld id="{2E700DB3-DBF0-4086-B675-117E7A9610B8}" type="datetimeFigureOut">
              <a:rPr lang="pt-BR" smtClean="0"/>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endParaRPr lang="pt-BR" smtClean="0"/>
          </a:p>
        </p:txBody>
      </p:sp>
      <p:sp>
        <p:nvSpPr>
          <p:cNvPr id="5" name="Espaço Reservado para Data 4"/>
          <p:cNvSpPr>
            <a:spLocks noGrp="1"/>
          </p:cNvSpPr>
          <p:nvPr>
            <p:ph type="dt" sz="half" idx="10"/>
          </p:nvPr>
        </p:nvSpPr>
        <p:spPr/>
        <p:txBody>
          <a:bodyPr/>
          <a:lstStyle/>
          <a:p>
            <a:fld id="{2E700DB3-DBF0-4086-B675-117E7A9610B8}" type="datetimeFigureOut">
              <a:rPr lang="pt-BR" smtClean="0"/>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14290"/>
            <a:ext cx="8229600" cy="6286544"/>
          </a:xfrm>
        </p:spPr>
        <p:txBody>
          <a:bodyPr>
            <a:normAutofit fontScale="70000"/>
          </a:bodyPr>
          <a:lstStyle/>
          <a:p>
            <a:pPr lvl="0" algn="just"/>
            <a:r>
              <a:rPr lang="pt-BR" dirty="0" smtClean="0"/>
              <a:t>Modele um DER (Diagrama de Entidade e Relacionamento) e um MR (Modelo Relacional em Tabelas) que seja suficiente para armazenar as informações para um sistema de venda de ingressos para uma casa de shows. As informações importantes são quanto aos shows realizados na casa (contendo data, horário, nome do evento e valor do ingresso), e da venda de ingressos para os shows (sendo que cada ingresso possui um número sequencial único). É necessário manter um cadastro dos artistas para consultas futuras. Deve-se também ter um controle dos vendedores relacionando-os a cada venda de ingresso para futura apuração de comissões. Também deve-se armazenar os dados das pessoas que compraram os ingressos. </a:t>
            </a:r>
            <a:endParaRPr lang="pt-BR" dirty="0" smtClean="0"/>
          </a:p>
          <a:p>
            <a:pPr lvl="0" algn="just"/>
            <a:endParaRPr lang="pt-BR" dirty="0" smtClean="0"/>
          </a:p>
          <a:p>
            <a:pPr algn="just"/>
            <a:endParaRPr lang="pt-BR" dirty="0"/>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698</Words>
  <Application>WPS Presentation</Application>
  <PresentationFormat>Apresentação na tela (4:3)</PresentationFormat>
  <Paragraphs>4</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SimSun</vt:lpstr>
      <vt:lpstr>Wingdings</vt:lpstr>
      <vt:lpstr>Calibri</vt:lpstr>
      <vt:lpstr>Trebuchet MS</vt:lpstr>
      <vt:lpstr>微软雅黑</vt:lpstr>
      <vt:lpstr>Arial Unicode MS</vt:lpstr>
      <vt:lpstr>Tema do Office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Ely</dc:creator>
  <cp:lastModifiedBy>ely</cp:lastModifiedBy>
  <cp:revision>4</cp:revision>
  <dcterms:created xsi:type="dcterms:W3CDTF">2024-02-28T23:51:11Z</dcterms:created>
  <dcterms:modified xsi:type="dcterms:W3CDTF">2024-02-28T23:51:11Z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DC93484E15874BF4A41AAABB4D88253B</vt:lpwstr>
  </property>
  <property fmtid="{D5CDD505-2E9C-101B-9397-08002B2CF9AE}" pid="3" name="KSOProductBuildVer">
    <vt:lpwstr>1046-11.1.0.8865</vt:lpwstr>
  </property>
</Properties>
</file>