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70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760CCD-2830-41CB-95E0-6AE103C35155}" v="2" dt="2023-03-16T23:24:37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1BAB33-B52C-42C9-9D4F-ABCB40D6FC2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88DF061-EE12-4051-964A-31CA40E0BF97}">
      <dgm:prSet/>
      <dgm:spPr/>
      <dgm:t>
        <a:bodyPr/>
        <a:lstStyle/>
        <a:p>
          <a:r>
            <a:rPr lang="en-US" baseline="0"/>
            <a:t>Brief overview of VERMA GmbH</a:t>
          </a:r>
          <a:endParaRPr lang="en-US"/>
        </a:p>
      </dgm:t>
    </dgm:pt>
    <dgm:pt modelId="{EE33CD75-0C51-43DB-8C5D-7C4910CE7E8F}" type="parTrans" cxnId="{460BD229-896C-4424-BD5C-81214F9A9569}">
      <dgm:prSet/>
      <dgm:spPr/>
      <dgm:t>
        <a:bodyPr/>
        <a:lstStyle/>
        <a:p>
          <a:endParaRPr lang="en-US"/>
        </a:p>
      </dgm:t>
    </dgm:pt>
    <dgm:pt modelId="{AAAA9235-75EA-4DCD-BD8E-9FEA6B67F251}" type="sibTrans" cxnId="{460BD229-896C-4424-BD5C-81214F9A9569}">
      <dgm:prSet/>
      <dgm:spPr/>
      <dgm:t>
        <a:bodyPr/>
        <a:lstStyle/>
        <a:p>
          <a:endParaRPr lang="en-US"/>
        </a:p>
      </dgm:t>
    </dgm:pt>
    <dgm:pt modelId="{C23238B9-505E-43DC-9FFC-737D7B987F44}">
      <dgm:prSet/>
      <dgm:spPr/>
      <dgm:t>
        <a:bodyPr/>
        <a:lstStyle/>
        <a:p>
          <a:r>
            <a:rPr lang="en-US" baseline="0"/>
            <a:t>Introduction to Recruitment Assistant product</a:t>
          </a:r>
          <a:endParaRPr lang="en-US"/>
        </a:p>
      </dgm:t>
    </dgm:pt>
    <dgm:pt modelId="{C2DC2AC2-9945-49E4-AFFA-81258B4EDAB4}" type="parTrans" cxnId="{F828BE48-EF7E-48C8-AE3B-ECB62E96A6D7}">
      <dgm:prSet/>
      <dgm:spPr/>
      <dgm:t>
        <a:bodyPr/>
        <a:lstStyle/>
        <a:p>
          <a:endParaRPr lang="en-US"/>
        </a:p>
      </dgm:t>
    </dgm:pt>
    <dgm:pt modelId="{B13B67B8-0BC2-409D-9B50-1D615B141B65}" type="sibTrans" cxnId="{F828BE48-EF7E-48C8-AE3B-ECB62E96A6D7}">
      <dgm:prSet/>
      <dgm:spPr/>
      <dgm:t>
        <a:bodyPr/>
        <a:lstStyle/>
        <a:p>
          <a:endParaRPr lang="en-US"/>
        </a:p>
      </dgm:t>
    </dgm:pt>
    <dgm:pt modelId="{DCEF53AA-56A1-44CF-8351-BB2A620842CC}">
      <dgm:prSet/>
      <dgm:spPr/>
      <dgm:t>
        <a:bodyPr/>
        <a:lstStyle/>
        <a:p>
          <a:r>
            <a:rPr lang="en-US" baseline="0"/>
            <a:t>Importance of AI and ML in recruitment</a:t>
          </a:r>
          <a:endParaRPr lang="en-US"/>
        </a:p>
      </dgm:t>
    </dgm:pt>
    <dgm:pt modelId="{62C1A9E5-A842-400B-A74D-10D940497403}" type="parTrans" cxnId="{8B3C737C-49D9-4F60-A1D5-28684C33F2A3}">
      <dgm:prSet/>
      <dgm:spPr/>
      <dgm:t>
        <a:bodyPr/>
        <a:lstStyle/>
        <a:p>
          <a:endParaRPr lang="en-US"/>
        </a:p>
      </dgm:t>
    </dgm:pt>
    <dgm:pt modelId="{487FDD70-1084-4877-9812-C0473CC0EBBF}" type="sibTrans" cxnId="{8B3C737C-49D9-4F60-A1D5-28684C33F2A3}">
      <dgm:prSet/>
      <dgm:spPr/>
      <dgm:t>
        <a:bodyPr/>
        <a:lstStyle/>
        <a:p>
          <a:endParaRPr lang="en-US"/>
        </a:p>
      </dgm:t>
    </dgm:pt>
    <dgm:pt modelId="{2866C2C5-26A5-46F6-9ED3-6520D0880BC0}">
      <dgm:prSet/>
      <dgm:spPr/>
      <dgm:t>
        <a:bodyPr/>
        <a:lstStyle/>
        <a:p>
          <a:r>
            <a:rPr lang="en-US" baseline="0"/>
            <a:t>Overview of the features of Recruitment Assistant</a:t>
          </a:r>
          <a:endParaRPr lang="en-US"/>
        </a:p>
      </dgm:t>
    </dgm:pt>
    <dgm:pt modelId="{3169EDF8-3498-4A89-8BC0-A8D8A69A9DAB}" type="parTrans" cxnId="{F72F591A-A56F-4EE1-A06B-6BD2051806A4}">
      <dgm:prSet/>
      <dgm:spPr/>
      <dgm:t>
        <a:bodyPr/>
        <a:lstStyle/>
        <a:p>
          <a:endParaRPr lang="en-US"/>
        </a:p>
      </dgm:t>
    </dgm:pt>
    <dgm:pt modelId="{3F112C0A-2D95-4E89-9D00-CA4555D393B6}" type="sibTrans" cxnId="{F72F591A-A56F-4EE1-A06B-6BD2051806A4}">
      <dgm:prSet/>
      <dgm:spPr/>
      <dgm:t>
        <a:bodyPr/>
        <a:lstStyle/>
        <a:p>
          <a:endParaRPr lang="en-US"/>
        </a:p>
      </dgm:t>
    </dgm:pt>
    <dgm:pt modelId="{546EDF82-C1C1-4787-8B4A-E1FCBADFC551}">
      <dgm:prSet/>
      <dgm:spPr/>
      <dgm:t>
        <a:bodyPr/>
        <a:lstStyle/>
        <a:p>
          <a:r>
            <a:rPr lang="en-US" baseline="0"/>
            <a:t>Parsing CVs and populating dashboard</a:t>
          </a:r>
          <a:endParaRPr lang="en-US"/>
        </a:p>
      </dgm:t>
    </dgm:pt>
    <dgm:pt modelId="{207862C8-10AC-41F2-BD1E-5DBA187FF7DE}" type="parTrans" cxnId="{636A5438-45AE-4B8E-9D31-4AE1304AA13E}">
      <dgm:prSet/>
      <dgm:spPr/>
      <dgm:t>
        <a:bodyPr/>
        <a:lstStyle/>
        <a:p>
          <a:endParaRPr lang="en-US"/>
        </a:p>
      </dgm:t>
    </dgm:pt>
    <dgm:pt modelId="{864BF41C-25A1-47AA-AA7E-DC1EF6044805}" type="sibTrans" cxnId="{636A5438-45AE-4B8E-9D31-4AE1304AA13E}">
      <dgm:prSet/>
      <dgm:spPr/>
      <dgm:t>
        <a:bodyPr/>
        <a:lstStyle/>
        <a:p>
          <a:endParaRPr lang="en-US"/>
        </a:p>
      </dgm:t>
    </dgm:pt>
    <dgm:pt modelId="{2318D014-743D-433D-BF90-FB789E912F6A}">
      <dgm:prSet/>
      <dgm:spPr/>
      <dgm:t>
        <a:bodyPr/>
        <a:lstStyle/>
        <a:p>
          <a:r>
            <a:rPr lang="en-US" baseline="0"/>
            <a:t>Automated emails for missing data and follow-ups</a:t>
          </a:r>
          <a:endParaRPr lang="en-US"/>
        </a:p>
      </dgm:t>
    </dgm:pt>
    <dgm:pt modelId="{870A969E-1A85-4A02-BB57-55DCA0360CA3}" type="parTrans" cxnId="{58EE4527-E821-4BF7-9C01-97A8295CFAAC}">
      <dgm:prSet/>
      <dgm:spPr/>
      <dgm:t>
        <a:bodyPr/>
        <a:lstStyle/>
        <a:p>
          <a:endParaRPr lang="en-US"/>
        </a:p>
      </dgm:t>
    </dgm:pt>
    <dgm:pt modelId="{8E122E29-C5F0-483C-9DEF-52DB90DEA1E5}" type="sibTrans" cxnId="{58EE4527-E821-4BF7-9C01-97A8295CFAAC}">
      <dgm:prSet/>
      <dgm:spPr/>
      <dgm:t>
        <a:bodyPr/>
        <a:lstStyle/>
        <a:p>
          <a:endParaRPr lang="en-US"/>
        </a:p>
      </dgm:t>
    </dgm:pt>
    <dgm:pt modelId="{50F1EA45-E03B-4E3E-9EF9-FCF31F2E2FD7}">
      <dgm:prSet/>
      <dgm:spPr/>
      <dgm:t>
        <a:bodyPr/>
        <a:lstStyle/>
        <a:p>
          <a:r>
            <a:rPr lang="en-US" baseline="0"/>
            <a:t>Virtual assistant for candidate communication</a:t>
          </a:r>
          <a:endParaRPr lang="en-US"/>
        </a:p>
      </dgm:t>
    </dgm:pt>
    <dgm:pt modelId="{E1A6F177-CFE0-4CC2-AACC-F59FB5A5A69A}" type="parTrans" cxnId="{33876426-C4B7-4409-9EAD-0AB49DB5BCE2}">
      <dgm:prSet/>
      <dgm:spPr/>
      <dgm:t>
        <a:bodyPr/>
        <a:lstStyle/>
        <a:p>
          <a:endParaRPr lang="en-US"/>
        </a:p>
      </dgm:t>
    </dgm:pt>
    <dgm:pt modelId="{846C0A6A-D3CC-4A0D-BDF3-3EBC62A97093}" type="sibTrans" cxnId="{33876426-C4B7-4409-9EAD-0AB49DB5BCE2}">
      <dgm:prSet/>
      <dgm:spPr/>
      <dgm:t>
        <a:bodyPr/>
        <a:lstStyle/>
        <a:p>
          <a:endParaRPr lang="en-US"/>
        </a:p>
      </dgm:t>
    </dgm:pt>
    <dgm:pt modelId="{E0BEF61C-D814-4864-8488-39BDAC88093A}">
      <dgm:prSet/>
      <dgm:spPr/>
      <dgm:t>
        <a:bodyPr/>
        <a:lstStyle/>
        <a:p>
          <a:r>
            <a:rPr lang="en-US" baseline="0"/>
            <a:t>Integration with WhatsApp for candidate data updates</a:t>
          </a:r>
          <a:endParaRPr lang="en-US"/>
        </a:p>
      </dgm:t>
    </dgm:pt>
    <dgm:pt modelId="{B776A6F4-E18F-4E8B-BB31-201375A27898}" type="parTrans" cxnId="{0EF2980E-05CD-44F5-8C88-2B8CDD96C9CA}">
      <dgm:prSet/>
      <dgm:spPr/>
      <dgm:t>
        <a:bodyPr/>
        <a:lstStyle/>
        <a:p>
          <a:endParaRPr lang="en-US"/>
        </a:p>
      </dgm:t>
    </dgm:pt>
    <dgm:pt modelId="{99372B85-0F3F-45DD-BF9D-18ED28363811}" type="sibTrans" cxnId="{0EF2980E-05CD-44F5-8C88-2B8CDD96C9CA}">
      <dgm:prSet/>
      <dgm:spPr/>
      <dgm:t>
        <a:bodyPr/>
        <a:lstStyle/>
        <a:p>
          <a:endParaRPr lang="en-US"/>
        </a:p>
      </dgm:t>
    </dgm:pt>
    <dgm:pt modelId="{46DCBE2A-7D9D-4EF1-AE6F-E2AB1271343C}">
      <dgm:prSet/>
      <dgm:spPr/>
      <dgm:t>
        <a:bodyPr/>
        <a:lstStyle/>
        <a:p>
          <a:r>
            <a:rPr lang="en-US" baseline="0"/>
            <a:t>Fake profile detection through 30-second video verification</a:t>
          </a:r>
          <a:endParaRPr lang="en-US"/>
        </a:p>
      </dgm:t>
    </dgm:pt>
    <dgm:pt modelId="{D18E26DE-09A0-4DE1-8184-1718BCB01DAC}" type="parTrans" cxnId="{E9559330-E48E-453B-9C9B-B3DC94722326}">
      <dgm:prSet/>
      <dgm:spPr/>
      <dgm:t>
        <a:bodyPr/>
        <a:lstStyle/>
        <a:p>
          <a:endParaRPr lang="en-US"/>
        </a:p>
      </dgm:t>
    </dgm:pt>
    <dgm:pt modelId="{FD10D66D-D63B-4069-AE7C-60AA9D2F651C}" type="sibTrans" cxnId="{E9559330-E48E-453B-9C9B-B3DC94722326}">
      <dgm:prSet/>
      <dgm:spPr/>
      <dgm:t>
        <a:bodyPr/>
        <a:lstStyle/>
        <a:p>
          <a:endParaRPr lang="en-US"/>
        </a:p>
      </dgm:t>
    </dgm:pt>
    <dgm:pt modelId="{3C607ECB-45B3-41F1-8AAF-10FBAA0BBCCC}">
      <dgm:prSet/>
      <dgm:spPr/>
      <dgm:t>
        <a:bodyPr/>
        <a:lstStyle/>
        <a:p>
          <a:r>
            <a:rPr lang="en-US" baseline="0"/>
            <a:t>CV ranking for efficient profile selection</a:t>
          </a:r>
          <a:endParaRPr lang="en-US"/>
        </a:p>
      </dgm:t>
    </dgm:pt>
    <dgm:pt modelId="{F70C6E45-E5B9-4A20-81D8-FBE9E9E2C175}" type="parTrans" cxnId="{879A0823-FEA6-448D-8801-8751235C9B00}">
      <dgm:prSet/>
      <dgm:spPr/>
      <dgm:t>
        <a:bodyPr/>
        <a:lstStyle/>
        <a:p>
          <a:endParaRPr lang="en-US"/>
        </a:p>
      </dgm:t>
    </dgm:pt>
    <dgm:pt modelId="{2AFAC474-882F-45E5-B4E8-91DA25A5050A}" type="sibTrans" cxnId="{879A0823-FEA6-448D-8801-8751235C9B00}">
      <dgm:prSet/>
      <dgm:spPr/>
      <dgm:t>
        <a:bodyPr/>
        <a:lstStyle/>
        <a:p>
          <a:endParaRPr lang="en-US"/>
        </a:p>
      </dgm:t>
    </dgm:pt>
    <dgm:pt modelId="{01B74281-7D36-40D3-9246-9B987D40CCB5}" type="pres">
      <dgm:prSet presAssocID="{EB1BAB33-B52C-42C9-9D4F-ABCB40D6FC27}" presName="diagram" presStyleCnt="0">
        <dgm:presLayoutVars>
          <dgm:dir/>
          <dgm:resizeHandles val="exact"/>
        </dgm:presLayoutVars>
      </dgm:prSet>
      <dgm:spPr/>
    </dgm:pt>
    <dgm:pt modelId="{130B1CF7-D6BB-4195-89D9-803E76726EAA}" type="pres">
      <dgm:prSet presAssocID="{F88DF061-EE12-4051-964A-31CA40E0BF97}" presName="node" presStyleLbl="node1" presStyleIdx="0" presStyleCnt="10">
        <dgm:presLayoutVars>
          <dgm:bulletEnabled val="1"/>
        </dgm:presLayoutVars>
      </dgm:prSet>
      <dgm:spPr/>
    </dgm:pt>
    <dgm:pt modelId="{1644EE7A-0701-4249-9EF2-2D0E1D6828B5}" type="pres">
      <dgm:prSet presAssocID="{AAAA9235-75EA-4DCD-BD8E-9FEA6B67F251}" presName="sibTrans" presStyleCnt="0"/>
      <dgm:spPr/>
    </dgm:pt>
    <dgm:pt modelId="{42C7C0E1-6DDB-4199-89A8-9069E510053D}" type="pres">
      <dgm:prSet presAssocID="{C23238B9-505E-43DC-9FFC-737D7B987F44}" presName="node" presStyleLbl="node1" presStyleIdx="1" presStyleCnt="10">
        <dgm:presLayoutVars>
          <dgm:bulletEnabled val="1"/>
        </dgm:presLayoutVars>
      </dgm:prSet>
      <dgm:spPr/>
    </dgm:pt>
    <dgm:pt modelId="{293F7FE8-C162-4A11-9DF5-B52E1D3C790D}" type="pres">
      <dgm:prSet presAssocID="{B13B67B8-0BC2-409D-9B50-1D615B141B65}" presName="sibTrans" presStyleCnt="0"/>
      <dgm:spPr/>
    </dgm:pt>
    <dgm:pt modelId="{A7F4EC1F-C1E5-4703-A1E5-AC54B05DF486}" type="pres">
      <dgm:prSet presAssocID="{DCEF53AA-56A1-44CF-8351-BB2A620842CC}" presName="node" presStyleLbl="node1" presStyleIdx="2" presStyleCnt="10">
        <dgm:presLayoutVars>
          <dgm:bulletEnabled val="1"/>
        </dgm:presLayoutVars>
      </dgm:prSet>
      <dgm:spPr/>
    </dgm:pt>
    <dgm:pt modelId="{FFEC81A1-044B-4F51-9D9F-ECD99CA9FA68}" type="pres">
      <dgm:prSet presAssocID="{487FDD70-1084-4877-9812-C0473CC0EBBF}" presName="sibTrans" presStyleCnt="0"/>
      <dgm:spPr/>
    </dgm:pt>
    <dgm:pt modelId="{A137C38D-5DD0-45DF-940F-EFD935CBBC02}" type="pres">
      <dgm:prSet presAssocID="{2866C2C5-26A5-46F6-9ED3-6520D0880BC0}" presName="node" presStyleLbl="node1" presStyleIdx="3" presStyleCnt="10">
        <dgm:presLayoutVars>
          <dgm:bulletEnabled val="1"/>
        </dgm:presLayoutVars>
      </dgm:prSet>
      <dgm:spPr/>
    </dgm:pt>
    <dgm:pt modelId="{6366F23A-2EED-44FB-89F8-C648C98BD113}" type="pres">
      <dgm:prSet presAssocID="{3F112C0A-2D95-4E89-9D00-CA4555D393B6}" presName="sibTrans" presStyleCnt="0"/>
      <dgm:spPr/>
    </dgm:pt>
    <dgm:pt modelId="{C70846B8-B647-44A5-BC0A-E7B814CFE38D}" type="pres">
      <dgm:prSet presAssocID="{546EDF82-C1C1-4787-8B4A-E1FCBADFC551}" presName="node" presStyleLbl="node1" presStyleIdx="4" presStyleCnt="10">
        <dgm:presLayoutVars>
          <dgm:bulletEnabled val="1"/>
        </dgm:presLayoutVars>
      </dgm:prSet>
      <dgm:spPr/>
    </dgm:pt>
    <dgm:pt modelId="{3F05746C-DAB6-4264-A59E-8C3B1AAFDFFB}" type="pres">
      <dgm:prSet presAssocID="{864BF41C-25A1-47AA-AA7E-DC1EF6044805}" presName="sibTrans" presStyleCnt="0"/>
      <dgm:spPr/>
    </dgm:pt>
    <dgm:pt modelId="{EEA94539-BDCF-414D-87DD-A03E4EA43A01}" type="pres">
      <dgm:prSet presAssocID="{2318D014-743D-433D-BF90-FB789E912F6A}" presName="node" presStyleLbl="node1" presStyleIdx="5" presStyleCnt="10">
        <dgm:presLayoutVars>
          <dgm:bulletEnabled val="1"/>
        </dgm:presLayoutVars>
      </dgm:prSet>
      <dgm:spPr/>
    </dgm:pt>
    <dgm:pt modelId="{9532F0E4-4C22-4BE4-BAD2-1EE453632359}" type="pres">
      <dgm:prSet presAssocID="{8E122E29-C5F0-483C-9DEF-52DB90DEA1E5}" presName="sibTrans" presStyleCnt="0"/>
      <dgm:spPr/>
    </dgm:pt>
    <dgm:pt modelId="{3FB5DEEB-7093-443A-AFD6-9AFDDAEDE93C}" type="pres">
      <dgm:prSet presAssocID="{50F1EA45-E03B-4E3E-9EF9-FCF31F2E2FD7}" presName="node" presStyleLbl="node1" presStyleIdx="6" presStyleCnt="10">
        <dgm:presLayoutVars>
          <dgm:bulletEnabled val="1"/>
        </dgm:presLayoutVars>
      </dgm:prSet>
      <dgm:spPr/>
    </dgm:pt>
    <dgm:pt modelId="{40030AAE-C181-4D40-BC20-3CA036C62596}" type="pres">
      <dgm:prSet presAssocID="{846C0A6A-D3CC-4A0D-BDF3-3EBC62A97093}" presName="sibTrans" presStyleCnt="0"/>
      <dgm:spPr/>
    </dgm:pt>
    <dgm:pt modelId="{40A4D6A0-8561-47E3-9B40-6E4046EE396A}" type="pres">
      <dgm:prSet presAssocID="{E0BEF61C-D814-4864-8488-39BDAC88093A}" presName="node" presStyleLbl="node1" presStyleIdx="7" presStyleCnt="10">
        <dgm:presLayoutVars>
          <dgm:bulletEnabled val="1"/>
        </dgm:presLayoutVars>
      </dgm:prSet>
      <dgm:spPr/>
    </dgm:pt>
    <dgm:pt modelId="{E8A196B2-615B-4C13-B05F-5A0EF3755720}" type="pres">
      <dgm:prSet presAssocID="{99372B85-0F3F-45DD-BF9D-18ED28363811}" presName="sibTrans" presStyleCnt="0"/>
      <dgm:spPr/>
    </dgm:pt>
    <dgm:pt modelId="{24C51960-BEC4-4518-90A0-1BE3DA3A71B4}" type="pres">
      <dgm:prSet presAssocID="{46DCBE2A-7D9D-4EF1-AE6F-E2AB1271343C}" presName="node" presStyleLbl="node1" presStyleIdx="8" presStyleCnt="10">
        <dgm:presLayoutVars>
          <dgm:bulletEnabled val="1"/>
        </dgm:presLayoutVars>
      </dgm:prSet>
      <dgm:spPr/>
    </dgm:pt>
    <dgm:pt modelId="{7CF34A8E-D5BC-41BE-BA39-DB8F47657F66}" type="pres">
      <dgm:prSet presAssocID="{FD10D66D-D63B-4069-AE7C-60AA9D2F651C}" presName="sibTrans" presStyleCnt="0"/>
      <dgm:spPr/>
    </dgm:pt>
    <dgm:pt modelId="{19A23E64-3017-4ADE-AB5E-6972DDE6D324}" type="pres">
      <dgm:prSet presAssocID="{3C607ECB-45B3-41F1-8AAF-10FBAA0BBCCC}" presName="node" presStyleLbl="node1" presStyleIdx="9" presStyleCnt="10">
        <dgm:presLayoutVars>
          <dgm:bulletEnabled val="1"/>
        </dgm:presLayoutVars>
      </dgm:prSet>
      <dgm:spPr/>
    </dgm:pt>
  </dgm:ptLst>
  <dgm:cxnLst>
    <dgm:cxn modelId="{0EF2980E-05CD-44F5-8C88-2B8CDD96C9CA}" srcId="{EB1BAB33-B52C-42C9-9D4F-ABCB40D6FC27}" destId="{E0BEF61C-D814-4864-8488-39BDAC88093A}" srcOrd="7" destOrd="0" parTransId="{B776A6F4-E18F-4E8B-BB31-201375A27898}" sibTransId="{99372B85-0F3F-45DD-BF9D-18ED28363811}"/>
    <dgm:cxn modelId="{DDAA8E0F-D9FB-4AA2-9E21-A44FAE6ABC26}" type="presOf" srcId="{F88DF061-EE12-4051-964A-31CA40E0BF97}" destId="{130B1CF7-D6BB-4195-89D9-803E76726EAA}" srcOrd="0" destOrd="0" presId="urn:microsoft.com/office/officeart/2005/8/layout/default"/>
    <dgm:cxn modelId="{F72F591A-A56F-4EE1-A06B-6BD2051806A4}" srcId="{EB1BAB33-B52C-42C9-9D4F-ABCB40D6FC27}" destId="{2866C2C5-26A5-46F6-9ED3-6520D0880BC0}" srcOrd="3" destOrd="0" parTransId="{3169EDF8-3498-4A89-8BC0-A8D8A69A9DAB}" sibTransId="{3F112C0A-2D95-4E89-9D00-CA4555D393B6}"/>
    <dgm:cxn modelId="{879A0823-FEA6-448D-8801-8751235C9B00}" srcId="{EB1BAB33-B52C-42C9-9D4F-ABCB40D6FC27}" destId="{3C607ECB-45B3-41F1-8AAF-10FBAA0BBCCC}" srcOrd="9" destOrd="0" parTransId="{F70C6E45-E5B9-4A20-81D8-FBE9E9E2C175}" sibTransId="{2AFAC474-882F-45E5-B4E8-91DA25A5050A}"/>
    <dgm:cxn modelId="{33876426-C4B7-4409-9EAD-0AB49DB5BCE2}" srcId="{EB1BAB33-B52C-42C9-9D4F-ABCB40D6FC27}" destId="{50F1EA45-E03B-4E3E-9EF9-FCF31F2E2FD7}" srcOrd="6" destOrd="0" parTransId="{E1A6F177-CFE0-4CC2-AACC-F59FB5A5A69A}" sibTransId="{846C0A6A-D3CC-4A0D-BDF3-3EBC62A97093}"/>
    <dgm:cxn modelId="{58EE4527-E821-4BF7-9C01-97A8295CFAAC}" srcId="{EB1BAB33-B52C-42C9-9D4F-ABCB40D6FC27}" destId="{2318D014-743D-433D-BF90-FB789E912F6A}" srcOrd="5" destOrd="0" parTransId="{870A969E-1A85-4A02-BB57-55DCA0360CA3}" sibTransId="{8E122E29-C5F0-483C-9DEF-52DB90DEA1E5}"/>
    <dgm:cxn modelId="{01ECA629-8E50-4640-AE0A-A43D96E350D6}" type="presOf" srcId="{50F1EA45-E03B-4E3E-9EF9-FCF31F2E2FD7}" destId="{3FB5DEEB-7093-443A-AFD6-9AFDDAEDE93C}" srcOrd="0" destOrd="0" presId="urn:microsoft.com/office/officeart/2005/8/layout/default"/>
    <dgm:cxn modelId="{460BD229-896C-4424-BD5C-81214F9A9569}" srcId="{EB1BAB33-B52C-42C9-9D4F-ABCB40D6FC27}" destId="{F88DF061-EE12-4051-964A-31CA40E0BF97}" srcOrd="0" destOrd="0" parTransId="{EE33CD75-0C51-43DB-8C5D-7C4910CE7E8F}" sibTransId="{AAAA9235-75EA-4DCD-BD8E-9FEA6B67F251}"/>
    <dgm:cxn modelId="{E9559330-E48E-453B-9C9B-B3DC94722326}" srcId="{EB1BAB33-B52C-42C9-9D4F-ABCB40D6FC27}" destId="{46DCBE2A-7D9D-4EF1-AE6F-E2AB1271343C}" srcOrd="8" destOrd="0" parTransId="{D18E26DE-09A0-4DE1-8184-1718BCB01DAC}" sibTransId="{FD10D66D-D63B-4069-AE7C-60AA9D2F651C}"/>
    <dgm:cxn modelId="{636A5438-45AE-4B8E-9D31-4AE1304AA13E}" srcId="{EB1BAB33-B52C-42C9-9D4F-ABCB40D6FC27}" destId="{546EDF82-C1C1-4787-8B4A-E1FCBADFC551}" srcOrd="4" destOrd="0" parTransId="{207862C8-10AC-41F2-BD1E-5DBA187FF7DE}" sibTransId="{864BF41C-25A1-47AA-AA7E-DC1EF6044805}"/>
    <dgm:cxn modelId="{DD1D4144-47A7-41A1-A95C-06F55DB4879B}" type="presOf" srcId="{546EDF82-C1C1-4787-8B4A-E1FCBADFC551}" destId="{C70846B8-B647-44A5-BC0A-E7B814CFE38D}" srcOrd="0" destOrd="0" presId="urn:microsoft.com/office/officeart/2005/8/layout/default"/>
    <dgm:cxn modelId="{F828BE48-EF7E-48C8-AE3B-ECB62E96A6D7}" srcId="{EB1BAB33-B52C-42C9-9D4F-ABCB40D6FC27}" destId="{C23238B9-505E-43DC-9FFC-737D7B987F44}" srcOrd="1" destOrd="0" parTransId="{C2DC2AC2-9945-49E4-AFFA-81258B4EDAB4}" sibTransId="{B13B67B8-0BC2-409D-9B50-1D615B141B65}"/>
    <dgm:cxn modelId="{2D19656F-D3B7-447B-98DA-043A9004AE5E}" type="presOf" srcId="{2866C2C5-26A5-46F6-9ED3-6520D0880BC0}" destId="{A137C38D-5DD0-45DF-940F-EFD935CBBC02}" srcOrd="0" destOrd="0" presId="urn:microsoft.com/office/officeart/2005/8/layout/default"/>
    <dgm:cxn modelId="{8B3C737C-49D9-4F60-A1D5-28684C33F2A3}" srcId="{EB1BAB33-B52C-42C9-9D4F-ABCB40D6FC27}" destId="{DCEF53AA-56A1-44CF-8351-BB2A620842CC}" srcOrd="2" destOrd="0" parTransId="{62C1A9E5-A842-400B-A74D-10D940497403}" sibTransId="{487FDD70-1084-4877-9812-C0473CC0EBBF}"/>
    <dgm:cxn modelId="{CCF36BB2-69B9-4E6A-953E-293027D5C9E6}" type="presOf" srcId="{EB1BAB33-B52C-42C9-9D4F-ABCB40D6FC27}" destId="{01B74281-7D36-40D3-9246-9B987D40CCB5}" srcOrd="0" destOrd="0" presId="urn:microsoft.com/office/officeart/2005/8/layout/default"/>
    <dgm:cxn modelId="{EFFB31C5-BA6E-489D-8148-32EE89DC87AF}" type="presOf" srcId="{C23238B9-505E-43DC-9FFC-737D7B987F44}" destId="{42C7C0E1-6DDB-4199-89A8-9069E510053D}" srcOrd="0" destOrd="0" presId="urn:microsoft.com/office/officeart/2005/8/layout/default"/>
    <dgm:cxn modelId="{B44673C6-5571-410E-BBCF-E6C094584D12}" type="presOf" srcId="{DCEF53AA-56A1-44CF-8351-BB2A620842CC}" destId="{A7F4EC1F-C1E5-4703-A1E5-AC54B05DF486}" srcOrd="0" destOrd="0" presId="urn:microsoft.com/office/officeart/2005/8/layout/default"/>
    <dgm:cxn modelId="{0AFC54CF-6246-42CA-8005-DC8956F6ABA2}" type="presOf" srcId="{2318D014-743D-433D-BF90-FB789E912F6A}" destId="{EEA94539-BDCF-414D-87DD-A03E4EA43A01}" srcOrd="0" destOrd="0" presId="urn:microsoft.com/office/officeart/2005/8/layout/default"/>
    <dgm:cxn modelId="{7C0F23DC-79C0-4C5E-9B0B-797CBF96EB8F}" type="presOf" srcId="{E0BEF61C-D814-4864-8488-39BDAC88093A}" destId="{40A4D6A0-8561-47E3-9B40-6E4046EE396A}" srcOrd="0" destOrd="0" presId="urn:microsoft.com/office/officeart/2005/8/layout/default"/>
    <dgm:cxn modelId="{26C442E4-7BDF-4168-AE2E-3414C975027E}" type="presOf" srcId="{3C607ECB-45B3-41F1-8AAF-10FBAA0BBCCC}" destId="{19A23E64-3017-4ADE-AB5E-6972DDE6D324}" srcOrd="0" destOrd="0" presId="urn:microsoft.com/office/officeart/2005/8/layout/default"/>
    <dgm:cxn modelId="{D08832E7-F1C1-45DE-841E-83FC933E7856}" type="presOf" srcId="{46DCBE2A-7D9D-4EF1-AE6F-E2AB1271343C}" destId="{24C51960-BEC4-4518-90A0-1BE3DA3A71B4}" srcOrd="0" destOrd="0" presId="urn:microsoft.com/office/officeart/2005/8/layout/default"/>
    <dgm:cxn modelId="{1F620093-6A8C-4F16-93C5-F4E4C774C002}" type="presParOf" srcId="{01B74281-7D36-40D3-9246-9B987D40CCB5}" destId="{130B1CF7-D6BB-4195-89D9-803E76726EAA}" srcOrd="0" destOrd="0" presId="urn:microsoft.com/office/officeart/2005/8/layout/default"/>
    <dgm:cxn modelId="{AF947FD3-887A-4475-98E4-3207E3755664}" type="presParOf" srcId="{01B74281-7D36-40D3-9246-9B987D40CCB5}" destId="{1644EE7A-0701-4249-9EF2-2D0E1D6828B5}" srcOrd="1" destOrd="0" presId="urn:microsoft.com/office/officeart/2005/8/layout/default"/>
    <dgm:cxn modelId="{A3D735CB-F23E-4E55-AC4A-AB4F4DD9E698}" type="presParOf" srcId="{01B74281-7D36-40D3-9246-9B987D40CCB5}" destId="{42C7C0E1-6DDB-4199-89A8-9069E510053D}" srcOrd="2" destOrd="0" presId="urn:microsoft.com/office/officeart/2005/8/layout/default"/>
    <dgm:cxn modelId="{FC59A353-2EA0-4B78-92DF-7FDF32406D82}" type="presParOf" srcId="{01B74281-7D36-40D3-9246-9B987D40CCB5}" destId="{293F7FE8-C162-4A11-9DF5-B52E1D3C790D}" srcOrd="3" destOrd="0" presId="urn:microsoft.com/office/officeart/2005/8/layout/default"/>
    <dgm:cxn modelId="{F70DA2B0-711E-4755-B90A-E0530F6E49A3}" type="presParOf" srcId="{01B74281-7D36-40D3-9246-9B987D40CCB5}" destId="{A7F4EC1F-C1E5-4703-A1E5-AC54B05DF486}" srcOrd="4" destOrd="0" presId="urn:microsoft.com/office/officeart/2005/8/layout/default"/>
    <dgm:cxn modelId="{ED240A8E-5186-4750-9FA2-35A432F68568}" type="presParOf" srcId="{01B74281-7D36-40D3-9246-9B987D40CCB5}" destId="{FFEC81A1-044B-4F51-9D9F-ECD99CA9FA68}" srcOrd="5" destOrd="0" presId="urn:microsoft.com/office/officeart/2005/8/layout/default"/>
    <dgm:cxn modelId="{4AE8DBA0-6953-4C74-85EA-65464AA23053}" type="presParOf" srcId="{01B74281-7D36-40D3-9246-9B987D40CCB5}" destId="{A137C38D-5DD0-45DF-940F-EFD935CBBC02}" srcOrd="6" destOrd="0" presId="urn:microsoft.com/office/officeart/2005/8/layout/default"/>
    <dgm:cxn modelId="{5838A373-2C0A-4805-B47F-7CE0471764B6}" type="presParOf" srcId="{01B74281-7D36-40D3-9246-9B987D40CCB5}" destId="{6366F23A-2EED-44FB-89F8-C648C98BD113}" srcOrd="7" destOrd="0" presId="urn:microsoft.com/office/officeart/2005/8/layout/default"/>
    <dgm:cxn modelId="{192C3A87-6965-4869-816C-FE580177B7DC}" type="presParOf" srcId="{01B74281-7D36-40D3-9246-9B987D40CCB5}" destId="{C70846B8-B647-44A5-BC0A-E7B814CFE38D}" srcOrd="8" destOrd="0" presId="urn:microsoft.com/office/officeart/2005/8/layout/default"/>
    <dgm:cxn modelId="{29914440-699F-4FD9-AD3F-D94A6625D2BC}" type="presParOf" srcId="{01B74281-7D36-40D3-9246-9B987D40CCB5}" destId="{3F05746C-DAB6-4264-A59E-8C3B1AAFDFFB}" srcOrd="9" destOrd="0" presId="urn:microsoft.com/office/officeart/2005/8/layout/default"/>
    <dgm:cxn modelId="{6ADB8CC2-CEE6-4A5E-97E1-33CFB343FF6A}" type="presParOf" srcId="{01B74281-7D36-40D3-9246-9B987D40CCB5}" destId="{EEA94539-BDCF-414D-87DD-A03E4EA43A01}" srcOrd="10" destOrd="0" presId="urn:microsoft.com/office/officeart/2005/8/layout/default"/>
    <dgm:cxn modelId="{B185DA4E-DD8A-410A-BDB9-33BFA29A2D18}" type="presParOf" srcId="{01B74281-7D36-40D3-9246-9B987D40CCB5}" destId="{9532F0E4-4C22-4BE4-BAD2-1EE453632359}" srcOrd="11" destOrd="0" presId="urn:microsoft.com/office/officeart/2005/8/layout/default"/>
    <dgm:cxn modelId="{52F2502D-AD7F-4239-8650-FB9555D9F545}" type="presParOf" srcId="{01B74281-7D36-40D3-9246-9B987D40CCB5}" destId="{3FB5DEEB-7093-443A-AFD6-9AFDDAEDE93C}" srcOrd="12" destOrd="0" presId="urn:microsoft.com/office/officeart/2005/8/layout/default"/>
    <dgm:cxn modelId="{8BF15445-DE59-4380-B184-75105490F798}" type="presParOf" srcId="{01B74281-7D36-40D3-9246-9B987D40CCB5}" destId="{40030AAE-C181-4D40-BC20-3CA036C62596}" srcOrd="13" destOrd="0" presId="urn:microsoft.com/office/officeart/2005/8/layout/default"/>
    <dgm:cxn modelId="{92C5E29D-0E08-4A15-BCFD-91D0CBDB35CA}" type="presParOf" srcId="{01B74281-7D36-40D3-9246-9B987D40CCB5}" destId="{40A4D6A0-8561-47E3-9B40-6E4046EE396A}" srcOrd="14" destOrd="0" presId="urn:microsoft.com/office/officeart/2005/8/layout/default"/>
    <dgm:cxn modelId="{8DF9EA69-85DA-4BD7-9F28-71251175E6B9}" type="presParOf" srcId="{01B74281-7D36-40D3-9246-9B987D40CCB5}" destId="{E8A196B2-615B-4C13-B05F-5A0EF3755720}" srcOrd="15" destOrd="0" presId="urn:microsoft.com/office/officeart/2005/8/layout/default"/>
    <dgm:cxn modelId="{DD310DF8-98DC-4902-A1E5-20545CE6721D}" type="presParOf" srcId="{01B74281-7D36-40D3-9246-9B987D40CCB5}" destId="{24C51960-BEC4-4518-90A0-1BE3DA3A71B4}" srcOrd="16" destOrd="0" presId="urn:microsoft.com/office/officeart/2005/8/layout/default"/>
    <dgm:cxn modelId="{C6C19E35-8E5B-4930-BF35-ACD1E3188906}" type="presParOf" srcId="{01B74281-7D36-40D3-9246-9B987D40CCB5}" destId="{7CF34A8E-D5BC-41BE-BA39-DB8F47657F66}" srcOrd="17" destOrd="0" presId="urn:microsoft.com/office/officeart/2005/8/layout/default"/>
    <dgm:cxn modelId="{02D8DB2F-7979-4EC9-9D69-D33CE6CC9D34}" type="presParOf" srcId="{01B74281-7D36-40D3-9246-9B987D40CCB5}" destId="{19A23E64-3017-4ADE-AB5E-6972DDE6D324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375F0-9C11-4F56-A9CC-8A8F3E3A222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41D2C75-EFAD-4045-8005-1CE7A31E9D1F}">
      <dgm:prSet/>
      <dgm:spPr/>
      <dgm:t>
        <a:bodyPr/>
        <a:lstStyle/>
        <a:p>
          <a:r>
            <a:rPr lang="en-US" baseline="0"/>
            <a:t>Examples of companies that have used Recruitment Assistant successfully</a:t>
          </a:r>
          <a:endParaRPr lang="en-US"/>
        </a:p>
      </dgm:t>
    </dgm:pt>
    <dgm:pt modelId="{5432C692-7482-4504-B92A-2DA6FFBF4BD3}" type="parTrans" cxnId="{A75899EE-296C-474C-9EEC-57483E0846E2}">
      <dgm:prSet/>
      <dgm:spPr/>
      <dgm:t>
        <a:bodyPr/>
        <a:lstStyle/>
        <a:p>
          <a:endParaRPr lang="en-US"/>
        </a:p>
      </dgm:t>
    </dgm:pt>
    <dgm:pt modelId="{64594294-5104-4E05-B0A1-E6788AAF189D}" type="sibTrans" cxnId="{A75899EE-296C-474C-9EEC-57483E0846E2}">
      <dgm:prSet/>
      <dgm:spPr/>
      <dgm:t>
        <a:bodyPr/>
        <a:lstStyle/>
        <a:p>
          <a:endParaRPr lang="en-US"/>
        </a:p>
      </dgm:t>
    </dgm:pt>
    <dgm:pt modelId="{096C721C-40E8-4740-AEB2-C6B6147881BA}">
      <dgm:prSet/>
      <dgm:spPr/>
      <dgm:t>
        <a:bodyPr/>
        <a:lstStyle/>
        <a:p>
          <a:r>
            <a:rPr lang="en-US" baseline="0"/>
            <a:t>Improved efficiency in recruitment process</a:t>
          </a:r>
          <a:endParaRPr lang="en-US"/>
        </a:p>
      </dgm:t>
    </dgm:pt>
    <dgm:pt modelId="{9DE81A16-4849-4ECF-B977-1079C0D6FEF6}" type="parTrans" cxnId="{B8CF5494-0756-4398-BF08-1E8B6F5A114D}">
      <dgm:prSet/>
      <dgm:spPr/>
      <dgm:t>
        <a:bodyPr/>
        <a:lstStyle/>
        <a:p>
          <a:endParaRPr lang="en-US"/>
        </a:p>
      </dgm:t>
    </dgm:pt>
    <dgm:pt modelId="{7BF55E5F-1E2F-4F1F-8EEA-30525C863589}" type="sibTrans" cxnId="{B8CF5494-0756-4398-BF08-1E8B6F5A114D}">
      <dgm:prSet/>
      <dgm:spPr/>
      <dgm:t>
        <a:bodyPr/>
        <a:lstStyle/>
        <a:p>
          <a:endParaRPr lang="en-US"/>
        </a:p>
      </dgm:t>
    </dgm:pt>
    <dgm:pt modelId="{DB4FE4D5-8045-49C9-9D6A-14E0E48A7D5C}">
      <dgm:prSet/>
      <dgm:spPr/>
      <dgm:t>
        <a:bodyPr/>
        <a:lstStyle/>
        <a:p>
          <a:r>
            <a:rPr lang="en-US" baseline="0"/>
            <a:t>Reduction in recruitment costs</a:t>
          </a:r>
          <a:endParaRPr lang="en-US"/>
        </a:p>
      </dgm:t>
    </dgm:pt>
    <dgm:pt modelId="{690C0571-E85E-4BCC-9977-95CF564C5DC9}" type="parTrans" cxnId="{C5F18D19-4A86-4185-A06D-6BCA296ECDC5}">
      <dgm:prSet/>
      <dgm:spPr/>
      <dgm:t>
        <a:bodyPr/>
        <a:lstStyle/>
        <a:p>
          <a:endParaRPr lang="en-US"/>
        </a:p>
      </dgm:t>
    </dgm:pt>
    <dgm:pt modelId="{950CECB2-86AC-4DAE-AC9D-9A484809CD8F}" type="sibTrans" cxnId="{C5F18D19-4A86-4185-A06D-6BCA296ECDC5}">
      <dgm:prSet/>
      <dgm:spPr/>
      <dgm:t>
        <a:bodyPr/>
        <a:lstStyle/>
        <a:p>
          <a:endParaRPr lang="en-US"/>
        </a:p>
      </dgm:t>
    </dgm:pt>
    <dgm:pt modelId="{0470C3BB-C3ED-46FC-9162-1260B2FB54E2}">
      <dgm:prSet/>
      <dgm:spPr/>
      <dgm:t>
        <a:bodyPr/>
        <a:lstStyle/>
        <a:p>
          <a:r>
            <a:rPr lang="en-US" baseline="0"/>
            <a:t>Improved quality of hires</a:t>
          </a:r>
          <a:endParaRPr lang="en-US"/>
        </a:p>
      </dgm:t>
    </dgm:pt>
    <dgm:pt modelId="{29E15856-7A4B-45F5-968C-863F3F518D86}" type="parTrans" cxnId="{4785EE28-2487-4FF5-8928-FC7439A063F1}">
      <dgm:prSet/>
      <dgm:spPr/>
      <dgm:t>
        <a:bodyPr/>
        <a:lstStyle/>
        <a:p>
          <a:endParaRPr lang="en-US"/>
        </a:p>
      </dgm:t>
    </dgm:pt>
    <dgm:pt modelId="{B1E5BBA9-3A6B-47F0-850D-321CAFC2D5BF}" type="sibTrans" cxnId="{4785EE28-2487-4FF5-8928-FC7439A063F1}">
      <dgm:prSet/>
      <dgm:spPr/>
      <dgm:t>
        <a:bodyPr/>
        <a:lstStyle/>
        <a:p>
          <a:endParaRPr lang="en-US"/>
        </a:p>
      </dgm:t>
    </dgm:pt>
    <dgm:pt modelId="{12F60AF2-6F93-426A-B07B-625A3A9C1001}">
      <dgm:prSet/>
      <dgm:spPr/>
      <dgm:t>
        <a:bodyPr/>
        <a:lstStyle/>
        <a:p>
          <a:r>
            <a:rPr lang="en-US" baseline="0"/>
            <a:t>Recruitment Assistant can be integrated with various ATS systems and databases, allowing for easy data sharing and management</a:t>
          </a:r>
          <a:endParaRPr lang="en-US"/>
        </a:p>
      </dgm:t>
    </dgm:pt>
    <dgm:pt modelId="{A31B4775-2470-4B5B-B194-AC25F342F911}" type="parTrans" cxnId="{B6137639-516D-4B47-A2AE-AA5457E2C60C}">
      <dgm:prSet/>
      <dgm:spPr/>
      <dgm:t>
        <a:bodyPr/>
        <a:lstStyle/>
        <a:p>
          <a:endParaRPr lang="en-US"/>
        </a:p>
      </dgm:t>
    </dgm:pt>
    <dgm:pt modelId="{CD435962-8B08-4450-9BCA-F04F82C906AF}" type="sibTrans" cxnId="{B6137639-516D-4B47-A2AE-AA5457E2C60C}">
      <dgm:prSet/>
      <dgm:spPr/>
      <dgm:t>
        <a:bodyPr/>
        <a:lstStyle/>
        <a:p>
          <a:endParaRPr lang="en-US"/>
        </a:p>
      </dgm:t>
    </dgm:pt>
    <dgm:pt modelId="{28A4DE7E-025E-4C5E-9896-66278AC74F8B}">
      <dgm:prSet/>
      <dgm:spPr/>
      <dgm:t>
        <a:bodyPr/>
        <a:lstStyle/>
        <a:p>
          <a:r>
            <a:rPr lang="en-US" baseline="0"/>
            <a:t>Push-pull mechanism can be utilized for efficient data transfer</a:t>
          </a:r>
          <a:endParaRPr lang="en-US"/>
        </a:p>
      </dgm:t>
    </dgm:pt>
    <dgm:pt modelId="{A9ECE863-947D-4B1D-A39F-69C0A2FA22E5}" type="parTrans" cxnId="{1481F305-F9ED-4DAC-8FB9-80D18F865B82}">
      <dgm:prSet/>
      <dgm:spPr/>
      <dgm:t>
        <a:bodyPr/>
        <a:lstStyle/>
        <a:p>
          <a:endParaRPr lang="en-US"/>
        </a:p>
      </dgm:t>
    </dgm:pt>
    <dgm:pt modelId="{F017397D-723E-4946-8E30-C1F936E885DF}" type="sibTrans" cxnId="{1481F305-F9ED-4DAC-8FB9-80D18F865B82}">
      <dgm:prSet/>
      <dgm:spPr/>
      <dgm:t>
        <a:bodyPr/>
        <a:lstStyle/>
        <a:p>
          <a:endParaRPr lang="en-US"/>
        </a:p>
      </dgm:t>
    </dgm:pt>
    <dgm:pt modelId="{1E9B3E8E-26E3-48FE-9C54-6F466D530F9B}">
      <dgm:prSet/>
      <dgm:spPr/>
      <dgm:t>
        <a:bodyPr/>
        <a:lstStyle/>
        <a:p>
          <a:r>
            <a:rPr lang="en-US" baseline="0"/>
            <a:t>Recap of the benefits and use cases of Recruitment Assistant</a:t>
          </a:r>
          <a:endParaRPr lang="en-US"/>
        </a:p>
      </dgm:t>
    </dgm:pt>
    <dgm:pt modelId="{44765002-0005-4DA9-9D03-D83982D8C4A4}" type="parTrans" cxnId="{3CF407FD-C1F0-4ECA-9557-A879223E6EC1}">
      <dgm:prSet/>
      <dgm:spPr/>
      <dgm:t>
        <a:bodyPr/>
        <a:lstStyle/>
        <a:p>
          <a:endParaRPr lang="en-US"/>
        </a:p>
      </dgm:t>
    </dgm:pt>
    <dgm:pt modelId="{A4874B06-ECBD-4CD5-A58D-0F4CA3CAC6D5}" type="sibTrans" cxnId="{3CF407FD-C1F0-4ECA-9557-A879223E6EC1}">
      <dgm:prSet/>
      <dgm:spPr/>
      <dgm:t>
        <a:bodyPr/>
        <a:lstStyle/>
        <a:p>
          <a:endParaRPr lang="en-US"/>
        </a:p>
      </dgm:t>
    </dgm:pt>
    <dgm:pt modelId="{D2F4B4BD-C5DB-415F-B0B0-D30BA3A61E26}">
      <dgm:prSet/>
      <dgm:spPr/>
      <dgm:t>
        <a:bodyPr/>
        <a:lstStyle/>
        <a:p>
          <a:r>
            <a:rPr lang="en-US" baseline="0"/>
            <a:t>Future developments in AI and ML in recruitment</a:t>
          </a:r>
          <a:endParaRPr lang="en-US"/>
        </a:p>
      </dgm:t>
    </dgm:pt>
    <dgm:pt modelId="{98B29D85-2434-4C60-B3C4-3C1A7DC66E33}" type="parTrans" cxnId="{46953E02-ABE3-473F-A57C-BD558953DC2D}">
      <dgm:prSet/>
      <dgm:spPr/>
      <dgm:t>
        <a:bodyPr/>
        <a:lstStyle/>
        <a:p>
          <a:endParaRPr lang="en-US"/>
        </a:p>
      </dgm:t>
    </dgm:pt>
    <dgm:pt modelId="{00AB14F1-C58F-41D7-810F-EFB08E4BA86E}" type="sibTrans" cxnId="{46953E02-ABE3-473F-A57C-BD558953DC2D}">
      <dgm:prSet/>
      <dgm:spPr/>
      <dgm:t>
        <a:bodyPr/>
        <a:lstStyle/>
        <a:p>
          <a:endParaRPr lang="en-US"/>
        </a:p>
      </dgm:t>
    </dgm:pt>
    <dgm:pt modelId="{FDCE4536-47DF-4E64-9FD6-FA2D39398D83}">
      <dgm:prSet/>
      <dgm:spPr/>
      <dgm:t>
        <a:bodyPr/>
        <a:lstStyle/>
        <a:p>
          <a:r>
            <a:rPr lang="en-US" baseline="0"/>
            <a:t>Contact information for VERMA GmbH and Recruitment Assistant product demonstration</a:t>
          </a:r>
          <a:endParaRPr lang="en-US"/>
        </a:p>
      </dgm:t>
    </dgm:pt>
    <dgm:pt modelId="{EA6670BA-A477-4461-865B-C3F7AA4970E2}" type="parTrans" cxnId="{BB476D08-1E19-448A-8337-609E2DC1B086}">
      <dgm:prSet/>
      <dgm:spPr/>
      <dgm:t>
        <a:bodyPr/>
        <a:lstStyle/>
        <a:p>
          <a:endParaRPr lang="en-US"/>
        </a:p>
      </dgm:t>
    </dgm:pt>
    <dgm:pt modelId="{9B280F18-ED07-4D91-8303-817A6BDCDB50}" type="sibTrans" cxnId="{BB476D08-1E19-448A-8337-609E2DC1B086}">
      <dgm:prSet/>
      <dgm:spPr/>
      <dgm:t>
        <a:bodyPr/>
        <a:lstStyle/>
        <a:p>
          <a:endParaRPr lang="en-US"/>
        </a:p>
      </dgm:t>
    </dgm:pt>
    <dgm:pt modelId="{EAC262BF-A895-466F-8FD1-1729BA8F6169}" type="pres">
      <dgm:prSet presAssocID="{604375F0-9C11-4F56-A9CC-8A8F3E3A2223}" presName="Name0" presStyleCnt="0">
        <dgm:presLayoutVars>
          <dgm:dir/>
          <dgm:resizeHandles val="exact"/>
        </dgm:presLayoutVars>
      </dgm:prSet>
      <dgm:spPr/>
    </dgm:pt>
    <dgm:pt modelId="{9BCC8DF4-05CE-42C0-9A81-FF05956F2BE4}" type="pres">
      <dgm:prSet presAssocID="{941D2C75-EFAD-4045-8005-1CE7A31E9D1F}" presName="node" presStyleLbl="node1" presStyleIdx="0" presStyleCnt="9">
        <dgm:presLayoutVars>
          <dgm:bulletEnabled val="1"/>
        </dgm:presLayoutVars>
      </dgm:prSet>
      <dgm:spPr/>
    </dgm:pt>
    <dgm:pt modelId="{32C7F155-9973-4AD0-99F8-1ED0D4410E3B}" type="pres">
      <dgm:prSet presAssocID="{64594294-5104-4E05-B0A1-E6788AAF189D}" presName="sibTrans" presStyleLbl="sibTrans1D1" presStyleIdx="0" presStyleCnt="8"/>
      <dgm:spPr/>
    </dgm:pt>
    <dgm:pt modelId="{9F4C2EC8-7148-457F-97FB-7D969DA0ABF2}" type="pres">
      <dgm:prSet presAssocID="{64594294-5104-4E05-B0A1-E6788AAF189D}" presName="connectorText" presStyleLbl="sibTrans1D1" presStyleIdx="0" presStyleCnt="8"/>
      <dgm:spPr/>
    </dgm:pt>
    <dgm:pt modelId="{E7CF67BE-1406-48D6-8A1E-057AC3C9D185}" type="pres">
      <dgm:prSet presAssocID="{096C721C-40E8-4740-AEB2-C6B6147881BA}" presName="node" presStyleLbl="node1" presStyleIdx="1" presStyleCnt="9">
        <dgm:presLayoutVars>
          <dgm:bulletEnabled val="1"/>
        </dgm:presLayoutVars>
      </dgm:prSet>
      <dgm:spPr/>
    </dgm:pt>
    <dgm:pt modelId="{DEC8D989-DE60-4B6D-B702-BD7AF0ECF18D}" type="pres">
      <dgm:prSet presAssocID="{7BF55E5F-1E2F-4F1F-8EEA-30525C863589}" presName="sibTrans" presStyleLbl="sibTrans1D1" presStyleIdx="1" presStyleCnt="8"/>
      <dgm:spPr/>
    </dgm:pt>
    <dgm:pt modelId="{5CA752FB-1398-4B2D-A468-FBD588272AC4}" type="pres">
      <dgm:prSet presAssocID="{7BF55E5F-1E2F-4F1F-8EEA-30525C863589}" presName="connectorText" presStyleLbl="sibTrans1D1" presStyleIdx="1" presStyleCnt="8"/>
      <dgm:spPr/>
    </dgm:pt>
    <dgm:pt modelId="{04315A97-E009-4B79-8DEB-DE00E3F844F1}" type="pres">
      <dgm:prSet presAssocID="{DB4FE4D5-8045-49C9-9D6A-14E0E48A7D5C}" presName="node" presStyleLbl="node1" presStyleIdx="2" presStyleCnt="9">
        <dgm:presLayoutVars>
          <dgm:bulletEnabled val="1"/>
        </dgm:presLayoutVars>
      </dgm:prSet>
      <dgm:spPr/>
    </dgm:pt>
    <dgm:pt modelId="{7215FAB3-AF1B-40D0-A95B-4568FA01CD67}" type="pres">
      <dgm:prSet presAssocID="{950CECB2-86AC-4DAE-AC9D-9A484809CD8F}" presName="sibTrans" presStyleLbl="sibTrans1D1" presStyleIdx="2" presStyleCnt="8"/>
      <dgm:spPr/>
    </dgm:pt>
    <dgm:pt modelId="{C20F9CAD-87CA-44D0-ACD2-BF05B7F6CE59}" type="pres">
      <dgm:prSet presAssocID="{950CECB2-86AC-4DAE-AC9D-9A484809CD8F}" presName="connectorText" presStyleLbl="sibTrans1D1" presStyleIdx="2" presStyleCnt="8"/>
      <dgm:spPr/>
    </dgm:pt>
    <dgm:pt modelId="{A4CB208F-4B45-4850-ADDE-F7548A2EAF47}" type="pres">
      <dgm:prSet presAssocID="{0470C3BB-C3ED-46FC-9162-1260B2FB54E2}" presName="node" presStyleLbl="node1" presStyleIdx="3" presStyleCnt="9">
        <dgm:presLayoutVars>
          <dgm:bulletEnabled val="1"/>
        </dgm:presLayoutVars>
      </dgm:prSet>
      <dgm:spPr/>
    </dgm:pt>
    <dgm:pt modelId="{1EDA6596-7ACA-4604-99B2-6E5773D6D894}" type="pres">
      <dgm:prSet presAssocID="{B1E5BBA9-3A6B-47F0-850D-321CAFC2D5BF}" presName="sibTrans" presStyleLbl="sibTrans1D1" presStyleIdx="3" presStyleCnt="8"/>
      <dgm:spPr/>
    </dgm:pt>
    <dgm:pt modelId="{6D439702-BFFE-405B-9465-CA56981A37A9}" type="pres">
      <dgm:prSet presAssocID="{B1E5BBA9-3A6B-47F0-850D-321CAFC2D5BF}" presName="connectorText" presStyleLbl="sibTrans1D1" presStyleIdx="3" presStyleCnt="8"/>
      <dgm:spPr/>
    </dgm:pt>
    <dgm:pt modelId="{26DA102B-8C73-474C-8BE8-15F6FDD04834}" type="pres">
      <dgm:prSet presAssocID="{12F60AF2-6F93-426A-B07B-625A3A9C1001}" presName="node" presStyleLbl="node1" presStyleIdx="4" presStyleCnt="9">
        <dgm:presLayoutVars>
          <dgm:bulletEnabled val="1"/>
        </dgm:presLayoutVars>
      </dgm:prSet>
      <dgm:spPr/>
    </dgm:pt>
    <dgm:pt modelId="{DE828AF7-6994-4D34-A396-9CBAECDB16E3}" type="pres">
      <dgm:prSet presAssocID="{CD435962-8B08-4450-9BCA-F04F82C906AF}" presName="sibTrans" presStyleLbl="sibTrans1D1" presStyleIdx="4" presStyleCnt="8"/>
      <dgm:spPr/>
    </dgm:pt>
    <dgm:pt modelId="{D001D31D-BC7D-489A-BC55-445F6E5DE33B}" type="pres">
      <dgm:prSet presAssocID="{CD435962-8B08-4450-9BCA-F04F82C906AF}" presName="connectorText" presStyleLbl="sibTrans1D1" presStyleIdx="4" presStyleCnt="8"/>
      <dgm:spPr/>
    </dgm:pt>
    <dgm:pt modelId="{372D639B-6C7C-42CB-AC05-4843610F2606}" type="pres">
      <dgm:prSet presAssocID="{28A4DE7E-025E-4C5E-9896-66278AC74F8B}" presName="node" presStyleLbl="node1" presStyleIdx="5" presStyleCnt="9">
        <dgm:presLayoutVars>
          <dgm:bulletEnabled val="1"/>
        </dgm:presLayoutVars>
      </dgm:prSet>
      <dgm:spPr/>
    </dgm:pt>
    <dgm:pt modelId="{BF3B6173-F76C-468E-90A2-C0AA8296765F}" type="pres">
      <dgm:prSet presAssocID="{F017397D-723E-4946-8E30-C1F936E885DF}" presName="sibTrans" presStyleLbl="sibTrans1D1" presStyleIdx="5" presStyleCnt="8"/>
      <dgm:spPr/>
    </dgm:pt>
    <dgm:pt modelId="{26D75C7F-D767-410E-B099-F2834FF7A223}" type="pres">
      <dgm:prSet presAssocID="{F017397D-723E-4946-8E30-C1F936E885DF}" presName="connectorText" presStyleLbl="sibTrans1D1" presStyleIdx="5" presStyleCnt="8"/>
      <dgm:spPr/>
    </dgm:pt>
    <dgm:pt modelId="{BB180D49-5A5E-4C13-B7E8-54FE78DBE20A}" type="pres">
      <dgm:prSet presAssocID="{1E9B3E8E-26E3-48FE-9C54-6F466D530F9B}" presName="node" presStyleLbl="node1" presStyleIdx="6" presStyleCnt="9">
        <dgm:presLayoutVars>
          <dgm:bulletEnabled val="1"/>
        </dgm:presLayoutVars>
      </dgm:prSet>
      <dgm:spPr/>
    </dgm:pt>
    <dgm:pt modelId="{6572A82E-A4A5-4EF6-9F16-5494D7DBC14C}" type="pres">
      <dgm:prSet presAssocID="{A4874B06-ECBD-4CD5-A58D-0F4CA3CAC6D5}" presName="sibTrans" presStyleLbl="sibTrans1D1" presStyleIdx="6" presStyleCnt="8"/>
      <dgm:spPr/>
    </dgm:pt>
    <dgm:pt modelId="{BF481BFC-08F8-4F20-8078-741B425657C2}" type="pres">
      <dgm:prSet presAssocID="{A4874B06-ECBD-4CD5-A58D-0F4CA3CAC6D5}" presName="connectorText" presStyleLbl="sibTrans1D1" presStyleIdx="6" presStyleCnt="8"/>
      <dgm:spPr/>
    </dgm:pt>
    <dgm:pt modelId="{4C5C8FF2-C740-45E2-80EB-0E187F5F6DA4}" type="pres">
      <dgm:prSet presAssocID="{D2F4B4BD-C5DB-415F-B0B0-D30BA3A61E26}" presName="node" presStyleLbl="node1" presStyleIdx="7" presStyleCnt="9">
        <dgm:presLayoutVars>
          <dgm:bulletEnabled val="1"/>
        </dgm:presLayoutVars>
      </dgm:prSet>
      <dgm:spPr/>
    </dgm:pt>
    <dgm:pt modelId="{1B90D676-76F5-4051-8067-427442D832C7}" type="pres">
      <dgm:prSet presAssocID="{00AB14F1-C58F-41D7-810F-EFB08E4BA86E}" presName="sibTrans" presStyleLbl="sibTrans1D1" presStyleIdx="7" presStyleCnt="8"/>
      <dgm:spPr/>
    </dgm:pt>
    <dgm:pt modelId="{960C855A-84FF-4689-9C6B-7D6E8039AB1A}" type="pres">
      <dgm:prSet presAssocID="{00AB14F1-C58F-41D7-810F-EFB08E4BA86E}" presName="connectorText" presStyleLbl="sibTrans1D1" presStyleIdx="7" presStyleCnt="8"/>
      <dgm:spPr/>
    </dgm:pt>
    <dgm:pt modelId="{00E2CC4B-4FD0-4B7F-A814-FE39A1987AE9}" type="pres">
      <dgm:prSet presAssocID="{FDCE4536-47DF-4E64-9FD6-FA2D39398D83}" presName="node" presStyleLbl="node1" presStyleIdx="8" presStyleCnt="9">
        <dgm:presLayoutVars>
          <dgm:bulletEnabled val="1"/>
        </dgm:presLayoutVars>
      </dgm:prSet>
      <dgm:spPr/>
    </dgm:pt>
  </dgm:ptLst>
  <dgm:cxnLst>
    <dgm:cxn modelId="{46953E02-ABE3-473F-A57C-BD558953DC2D}" srcId="{604375F0-9C11-4F56-A9CC-8A8F3E3A2223}" destId="{D2F4B4BD-C5DB-415F-B0B0-D30BA3A61E26}" srcOrd="7" destOrd="0" parTransId="{98B29D85-2434-4C60-B3C4-3C1A7DC66E33}" sibTransId="{00AB14F1-C58F-41D7-810F-EFB08E4BA86E}"/>
    <dgm:cxn modelId="{1481F305-F9ED-4DAC-8FB9-80D18F865B82}" srcId="{604375F0-9C11-4F56-A9CC-8A8F3E3A2223}" destId="{28A4DE7E-025E-4C5E-9896-66278AC74F8B}" srcOrd="5" destOrd="0" parTransId="{A9ECE863-947D-4B1D-A39F-69C0A2FA22E5}" sibTransId="{F017397D-723E-4946-8E30-C1F936E885DF}"/>
    <dgm:cxn modelId="{BB476D08-1E19-448A-8337-609E2DC1B086}" srcId="{604375F0-9C11-4F56-A9CC-8A8F3E3A2223}" destId="{FDCE4536-47DF-4E64-9FD6-FA2D39398D83}" srcOrd="8" destOrd="0" parTransId="{EA6670BA-A477-4461-865B-C3F7AA4970E2}" sibTransId="{9B280F18-ED07-4D91-8303-817A6BDCDB50}"/>
    <dgm:cxn modelId="{C5F18D19-4A86-4185-A06D-6BCA296ECDC5}" srcId="{604375F0-9C11-4F56-A9CC-8A8F3E3A2223}" destId="{DB4FE4D5-8045-49C9-9D6A-14E0E48A7D5C}" srcOrd="2" destOrd="0" parTransId="{690C0571-E85E-4BCC-9977-95CF564C5DC9}" sibTransId="{950CECB2-86AC-4DAE-AC9D-9A484809CD8F}"/>
    <dgm:cxn modelId="{4785EE28-2487-4FF5-8928-FC7439A063F1}" srcId="{604375F0-9C11-4F56-A9CC-8A8F3E3A2223}" destId="{0470C3BB-C3ED-46FC-9162-1260B2FB54E2}" srcOrd="3" destOrd="0" parTransId="{29E15856-7A4B-45F5-968C-863F3F518D86}" sibTransId="{B1E5BBA9-3A6B-47F0-850D-321CAFC2D5BF}"/>
    <dgm:cxn modelId="{510DAB2E-3290-485F-942D-45C205702884}" type="presOf" srcId="{7BF55E5F-1E2F-4F1F-8EEA-30525C863589}" destId="{5CA752FB-1398-4B2D-A468-FBD588272AC4}" srcOrd="1" destOrd="0" presId="urn:microsoft.com/office/officeart/2016/7/layout/RepeatingBendingProcessNew"/>
    <dgm:cxn modelId="{AF81EC2F-EB6F-465D-82B0-72516100BC90}" type="presOf" srcId="{0470C3BB-C3ED-46FC-9162-1260B2FB54E2}" destId="{A4CB208F-4B45-4850-ADDE-F7548A2EAF47}" srcOrd="0" destOrd="0" presId="urn:microsoft.com/office/officeart/2016/7/layout/RepeatingBendingProcessNew"/>
    <dgm:cxn modelId="{3EE5AA33-2FB1-4E73-9E58-ADAA9C4C2345}" type="presOf" srcId="{7BF55E5F-1E2F-4F1F-8EEA-30525C863589}" destId="{DEC8D989-DE60-4B6D-B702-BD7AF0ECF18D}" srcOrd="0" destOrd="0" presId="urn:microsoft.com/office/officeart/2016/7/layout/RepeatingBendingProcessNew"/>
    <dgm:cxn modelId="{C8AA1435-4A29-4DE1-B2B6-7D2C4E94539D}" type="presOf" srcId="{B1E5BBA9-3A6B-47F0-850D-321CAFC2D5BF}" destId="{1EDA6596-7ACA-4604-99B2-6E5773D6D894}" srcOrd="0" destOrd="0" presId="urn:microsoft.com/office/officeart/2016/7/layout/RepeatingBendingProcessNew"/>
    <dgm:cxn modelId="{B6137639-516D-4B47-A2AE-AA5457E2C60C}" srcId="{604375F0-9C11-4F56-A9CC-8A8F3E3A2223}" destId="{12F60AF2-6F93-426A-B07B-625A3A9C1001}" srcOrd="4" destOrd="0" parTransId="{A31B4775-2470-4B5B-B194-AC25F342F911}" sibTransId="{CD435962-8B08-4450-9BCA-F04F82C906AF}"/>
    <dgm:cxn modelId="{E7DD773C-0E53-477A-9494-9EF882DFF925}" type="presOf" srcId="{D2F4B4BD-C5DB-415F-B0B0-D30BA3A61E26}" destId="{4C5C8FF2-C740-45E2-80EB-0E187F5F6DA4}" srcOrd="0" destOrd="0" presId="urn:microsoft.com/office/officeart/2016/7/layout/RepeatingBendingProcessNew"/>
    <dgm:cxn modelId="{81B0E95B-CBFE-4728-80E5-8804E40914AC}" type="presOf" srcId="{941D2C75-EFAD-4045-8005-1CE7A31E9D1F}" destId="{9BCC8DF4-05CE-42C0-9A81-FF05956F2BE4}" srcOrd="0" destOrd="0" presId="urn:microsoft.com/office/officeart/2016/7/layout/RepeatingBendingProcessNew"/>
    <dgm:cxn modelId="{AE61DB60-16FF-4A05-A004-DF754C60B6AD}" type="presOf" srcId="{64594294-5104-4E05-B0A1-E6788AAF189D}" destId="{9F4C2EC8-7148-457F-97FB-7D969DA0ABF2}" srcOrd="1" destOrd="0" presId="urn:microsoft.com/office/officeart/2016/7/layout/RepeatingBendingProcessNew"/>
    <dgm:cxn modelId="{A4707B62-32DD-4C01-9CE3-B12733F114A2}" type="presOf" srcId="{950CECB2-86AC-4DAE-AC9D-9A484809CD8F}" destId="{C20F9CAD-87CA-44D0-ACD2-BF05B7F6CE59}" srcOrd="1" destOrd="0" presId="urn:microsoft.com/office/officeart/2016/7/layout/RepeatingBendingProcessNew"/>
    <dgm:cxn modelId="{BAF0C967-01E6-4572-AAF6-3D2F22830928}" type="presOf" srcId="{28A4DE7E-025E-4C5E-9896-66278AC74F8B}" destId="{372D639B-6C7C-42CB-AC05-4843610F2606}" srcOrd="0" destOrd="0" presId="urn:microsoft.com/office/officeart/2016/7/layout/RepeatingBendingProcessNew"/>
    <dgm:cxn modelId="{B7AF7748-B15A-411B-B59C-E827C27D3637}" type="presOf" srcId="{CD435962-8B08-4450-9BCA-F04F82C906AF}" destId="{D001D31D-BC7D-489A-BC55-445F6E5DE33B}" srcOrd="1" destOrd="0" presId="urn:microsoft.com/office/officeart/2016/7/layout/RepeatingBendingProcessNew"/>
    <dgm:cxn modelId="{1E77CD68-2919-4BA4-963E-88B25F0230BF}" type="presOf" srcId="{12F60AF2-6F93-426A-B07B-625A3A9C1001}" destId="{26DA102B-8C73-474C-8BE8-15F6FDD04834}" srcOrd="0" destOrd="0" presId="urn:microsoft.com/office/officeart/2016/7/layout/RepeatingBendingProcessNew"/>
    <dgm:cxn modelId="{E8FD9751-82C7-418B-A01B-04906FB12B4C}" type="presOf" srcId="{1E9B3E8E-26E3-48FE-9C54-6F466D530F9B}" destId="{BB180D49-5A5E-4C13-B7E8-54FE78DBE20A}" srcOrd="0" destOrd="0" presId="urn:microsoft.com/office/officeart/2016/7/layout/RepeatingBendingProcessNew"/>
    <dgm:cxn modelId="{A76AC57B-DAD4-4E99-A9A6-4FFDCD102CFA}" type="presOf" srcId="{604375F0-9C11-4F56-A9CC-8A8F3E3A2223}" destId="{EAC262BF-A895-466F-8FD1-1729BA8F6169}" srcOrd="0" destOrd="0" presId="urn:microsoft.com/office/officeart/2016/7/layout/RepeatingBendingProcessNew"/>
    <dgm:cxn modelId="{1D41927D-4B40-4F91-B5F6-2B5496D00306}" type="presOf" srcId="{64594294-5104-4E05-B0A1-E6788AAF189D}" destId="{32C7F155-9973-4AD0-99F8-1ED0D4410E3B}" srcOrd="0" destOrd="0" presId="urn:microsoft.com/office/officeart/2016/7/layout/RepeatingBendingProcessNew"/>
    <dgm:cxn modelId="{2EF6F383-6325-4F14-8F6B-991BEAD93CF4}" type="presOf" srcId="{B1E5BBA9-3A6B-47F0-850D-321CAFC2D5BF}" destId="{6D439702-BFFE-405B-9465-CA56981A37A9}" srcOrd="1" destOrd="0" presId="urn:microsoft.com/office/officeart/2016/7/layout/RepeatingBendingProcessNew"/>
    <dgm:cxn modelId="{FB409B84-D8D4-4FB3-9023-6AF4E9563A9C}" type="presOf" srcId="{A4874B06-ECBD-4CD5-A58D-0F4CA3CAC6D5}" destId="{6572A82E-A4A5-4EF6-9F16-5494D7DBC14C}" srcOrd="0" destOrd="0" presId="urn:microsoft.com/office/officeart/2016/7/layout/RepeatingBendingProcessNew"/>
    <dgm:cxn modelId="{B8CF5494-0756-4398-BF08-1E8B6F5A114D}" srcId="{604375F0-9C11-4F56-A9CC-8A8F3E3A2223}" destId="{096C721C-40E8-4740-AEB2-C6B6147881BA}" srcOrd="1" destOrd="0" parTransId="{9DE81A16-4849-4ECF-B977-1079C0D6FEF6}" sibTransId="{7BF55E5F-1E2F-4F1F-8EEA-30525C863589}"/>
    <dgm:cxn modelId="{5F42E2A7-2E07-4130-96E0-8D76F5268770}" type="presOf" srcId="{096C721C-40E8-4740-AEB2-C6B6147881BA}" destId="{E7CF67BE-1406-48D6-8A1E-057AC3C9D185}" srcOrd="0" destOrd="0" presId="urn:microsoft.com/office/officeart/2016/7/layout/RepeatingBendingProcessNew"/>
    <dgm:cxn modelId="{8B03EAAA-F92F-4B3B-B4CF-53F1E67B84E5}" type="presOf" srcId="{DB4FE4D5-8045-49C9-9D6A-14E0E48A7D5C}" destId="{04315A97-E009-4B79-8DEB-DE00E3F844F1}" srcOrd="0" destOrd="0" presId="urn:microsoft.com/office/officeart/2016/7/layout/RepeatingBendingProcessNew"/>
    <dgm:cxn modelId="{82A82DAB-E165-47C4-B5E3-968FAF34B025}" type="presOf" srcId="{CD435962-8B08-4450-9BCA-F04F82C906AF}" destId="{DE828AF7-6994-4D34-A396-9CBAECDB16E3}" srcOrd="0" destOrd="0" presId="urn:microsoft.com/office/officeart/2016/7/layout/RepeatingBendingProcessNew"/>
    <dgm:cxn modelId="{226C26B8-C7EE-4152-B8F4-8CD7606ED7EF}" type="presOf" srcId="{FDCE4536-47DF-4E64-9FD6-FA2D39398D83}" destId="{00E2CC4B-4FD0-4B7F-A814-FE39A1987AE9}" srcOrd="0" destOrd="0" presId="urn:microsoft.com/office/officeart/2016/7/layout/RepeatingBendingProcessNew"/>
    <dgm:cxn modelId="{462BD9D4-D202-471F-9819-DAF7F0C66602}" type="presOf" srcId="{950CECB2-86AC-4DAE-AC9D-9A484809CD8F}" destId="{7215FAB3-AF1B-40D0-A95B-4568FA01CD67}" srcOrd="0" destOrd="0" presId="urn:microsoft.com/office/officeart/2016/7/layout/RepeatingBendingProcessNew"/>
    <dgm:cxn modelId="{C21EA1DE-FC6F-4F81-9833-17619FE7F169}" type="presOf" srcId="{F017397D-723E-4946-8E30-C1F936E885DF}" destId="{26D75C7F-D767-410E-B099-F2834FF7A223}" srcOrd="1" destOrd="0" presId="urn:microsoft.com/office/officeart/2016/7/layout/RepeatingBendingProcessNew"/>
    <dgm:cxn modelId="{789182E1-193C-43B4-9C88-72DA025A564A}" type="presOf" srcId="{F017397D-723E-4946-8E30-C1F936E885DF}" destId="{BF3B6173-F76C-468E-90A2-C0AA8296765F}" srcOrd="0" destOrd="0" presId="urn:microsoft.com/office/officeart/2016/7/layout/RepeatingBendingProcessNew"/>
    <dgm:cxn modelId="{A350F4E3-CEA4-454D-979A-191EA16F4B27}" type="presOf" srcId="{00AB14F1-C58F-41D7-810F-EFB08E4BA86E}" destId="{960C855A-84FF-4689-9C6B-7D6E8039AB1A}" srcOrd="1" destOrd="0" presId="urn:microsoft.com/office/officeart/2016/7/layout/RepeatingBendingProcessNew"/>
    <dgm:cxn modelId="{A75899EE-296C-474C-9EEC-57483E0846E2}" srcId="{604375F0-9C11-4F56-A9CC-8A8F3E3A2223}" destId="{941D2C75-EFAD-4045-8005-1CE7A31E9D1F}" srcOrd="0" destOrd="0" parTransId="{5432C692-7482-4504-B92A-2DA6FFBF4BD3}" sibTransId="{64594294-5104-4E05-B0A1-E6788AAF189D}"/>
    <dgm:cxn modelId="{ACFE1CFA-0B20-46A9-872E-D499E1EFF2F4}" type="presOf" srcId="{00AB14F1-C58F-41D7-810F-EFB08E4BA86E}" destId="{1B90D676-76F5-4051-8067-427442D832C7}" srcOrd="0" destOrd="0" presId="urn:microsoft.com/office/officeart/2016/7/layout/RepeatingBendingProcessNew"/>
    <dgm:cxn modelId="{3CF407FD-C1F0-4ECA-9557-A879223E6EC1}" srcId="{604375F0-9C11-4F56-A9CC-8A8F3E3A2223}" destId="{1E9B3E8E-26E3-48FE-9C54-6F466D530F9B}" srcOrd="6" destOrd="0" parTransId="{44765002-0005-4DA9-9D03-D83982D8C4A4}" sibTransId="{A4874B06-ECBD-4CD5-A58D-0F4CA3CAC6D5}"/>
    <dgm:cxn modelId="{E7992EFD-3350-45BC-AD81-ED9315F100CE}" type="presOf" srcId="{A4874B06-ECBD-4CD5-A58D-0F4CA3CAC6D5}" destId="{BF481BFC-08F8-4F20-8078-741B425657C2}" srcOrd="1" destOrd="0" presId="urn:microsoft.com/office/officeart/2016/7/layout/RepeatingBendingProcessNew"/>
    <dgm:cxn modelId="{83E8818A-A647-441C-9061-F4E9DFF470B2}" type="presParOf" srcId="{EAC262BF-A895-466F-8FD1-1729BA8F6169}" destId="{9BCC8DF4-05CE-42C0-9A81-FF05956F2BE4}" srcOrd="0" destOrd="0" presId="urn:microsoft.com/office/officeart/2016/7/layout/RepeatingBendingProcessNew"/>
    <dgm:cxn modelId="{3DB64D4A-D42D-469A-AC85-3908F7CF94A2}" type="presParOf" srcId="{EAC262BF-A895-466F-8FD1-1729BA8F6169}" destId="{32C7F155-9973-4AD0-99F8-1ED0D4410E3B}" srcOrd="1" destOrd="0" presId="urn:microsoft.com/office/officeart/2016/7/layout/RepeatingBendingProcessNew"/>
    <dgm:cxn modelId="{765C085E-58B4-442F-B2B0-9DE02B7291B7}" type="presParOf" srcId="{32C7F155-9973-4AD0-99F8-1ED0D4410E3B}" destId="{9F4C2EC8-7148-457F-97FB-7D969DA0ABF2}" srcOrd="0" destOrd="0" presId="urn:microsoft.com/office/officeart/2016/7/layout/RepeatingBendingProcessNew"/>
    <dgm:cxn modelId="{48B33B73-0B39-42B1-98B9-D2347A66CC32}" type="presParOf" srcId="{EAC262BF-A895-466F-8FD1-1729BA8F6169}" destId="{E7CF67BE-1406-48D6-8A1E-057AC3C9D185}" srcOrd="2" destOrd="0" presId="urn:microsoft.com/office/officeart/2016/7/layout/RepeatingBendingProcessNew"/>
    <dgm:cxn modelId="{8EF283EA-F38E-421A-B9E1-EADB09215B00}" type="presParOf" srcId="{EAC262BF-A895-466F-8FD1-1729BA8F6169}" destId="{DEC8D989-DE60-4B6D-B702-BD7AF0ECF18D}" srcOrd="3" destOrd="0" presId="urn:microsoft.com/office/officeart/2016/7/layout/RepeatingBendingProcessNew"/>
    <dgm:cxn modelId="{35F09BC9-8D84-4540-8542-DBAC4E57631E}" type="presParOf" srcId="{DEC8D989-DE60-4B6D-B702-BD7AF0ECF18D}" destId="{5CA752FB-1398-4B2D-A468-FBD588272AC4}" srcOrd="0" destOrd="0" presId="urn:microsoft.com/office/officeart/2016/7/layout/RepeatingBendingProcessNew"/>
    <dgm:cxn modelId="{89224654-6C29-4A78-B255-E8CD22867FBF}" type="presParOf" srcId="{EAC262BF-A895-466F-8FD1-1729BA8F6169}" destId="{04315A97-E009-4B79-8DEB-DE00E3F844F1}" srcOrd="4" destOrd="0" presId="urn:microsoft.com/office/officeart/2016/7/layout/RepeatingBendingProcessNew"/>
    <dgm:cxn modelId="{3123619A-5D64-4C2D-BD76-5DAA2DF953CE}" type="presParOf" srcId="{EAC262BF-A895-466F-8FD1-1729BA8F6169}" destId="{7215FAB3-AF1B-40D0-A95B-4568FA01CD67}" srcOrd="5" destOrd="0" presId="urn:microsoft.com/office/officeart/2016/7/layout/RepeatingBendingProcessNew"/>
    <dgm:cxn modelId="{A2105C3E-5923-4E2F-9EBC-63C1AB51FF63}" type="presParOf" srcId="{7215FAB3-AF1B-40D0-A95B-4568FA01CD67}" destId="{C20F9CAD-87CA-44D0-ACD2-BF05B7F6CE59}" srcOrd="0" destOrd="0" presId="urn:microsoft.com/office/officeart/2016/7/layout/RepeatingBendingProcessNew"/>
    <dgm:cxn modelId="{E95EB276-3E4B-4013-8117-4C008981A687}" type="presParOf" srcId="{EAC262BF-A895-466F-8FD1-1729BA8F6169}" destId="{A4CB208F-4B45-4850-ADDE-F7548A2EAF47}" srcOrd="6" destOrd="0" presId="urn:microsoft.com/office/officeart/2016/7/layout/RepeatingBendingProcessNew"/>
    <dgm:cxn modelId="{1390966B-8386-4DEF-A3D3-987814228C44}" type="presParOf" srcId="{EAC262BF-A895-466F-8FD1-1729BA8F6169}" destId="{1EDA6596-7ACA-4604-99B2-6E5773D6D894}" srcOrd="7" destOrd="0" presId="urn:microsoft.com/office/officeart/2016/7/layout/RepeatingBendingProcessNew"/>
    <dgm:cxn modelId="{D9326779-34D4-4572-985D-4AE2A54D48AC}" type="presParOf" srcId="{1EDA6596-7ACA-4604-99B2-6E5773D6D894}" destId="{6D439702-BFFE-405B-9465-CA56981A37A9}" srcOrd="0" destOrd="0" presId="urn:microsoft.com/office/officeart/2016/7/layout/RepeatingBendingProcessNew"/>
    <dgm:cxn modelId="{6864AB6C-2236-4088-B260-8268A0850BF3}" type="presParOf" srcId="{EAC262BF-A895-466F-8FD1-1729BA8F6169}" destId="{26DA102B-8C73-474C-8BE8-15F6FDD04834}" srcOrd="8" destOrd="0" presId="urn:microsoft.com/office/officeart/2016/7/layout/RepeatingBendingProcessNew"/>
    <dgm:cxn modelId="{9E6247A2-9110-4B94-8FAA-1B965B6D17C0}" type="presParOf" srcId="{EAC262BF-A895-466F-8FD1-1729BA8F6169}" destId="{DE828AF7-6994-4D34-A396-9CBAECDB16E3}" srcOrd="9" destOrd="0" presId="urn:microsoft.com/office/officeart/2016/7/layout/RepeatingBendingProcessNew"/>
    <dgm:cxn modelId="{2441B94D-9447-490F-AE7F-97158A89860D}" type="presParOf" srcId="{DE828AF7-6994-4D34-A396-9CBAECDB16E3}" destId="{D001D31D-BC7D-489A-BC55-445F6E5DE33B}" srcOrd="0" destOrd="0" presId="urn:microsoft.com/office/officeart/2016/7/layout/RepeatingBendingProcessNew"/>
    <dgm:cxn modelId="{80CDD5C1-FB05-492F-BE2D-DBAA9A579C72}" type="presParOf" srcId="{EAC262BF-A895-466F-8FD1-1729BA8F6169}" destId="{372D639B-6C7C-42CB-AC05-4843610F2606}" srcOrd="10" destOrd="0" presId="urn:microsoft.com/office/officeart/2016/7/layout/RepeatingBendingProcessNew"/>
    <dgm:cxn modelId="{03E8FD7C-68F7-48A9-BF19-18A578380227}" type="presParOf" srcId="{EAC262BF-A895-466F-8FD1-1729BA8F6169}" destId="{BF3B6173-F76C-468E-90A2-C0AA8296765F}" srcOrd="11" destOrd="0" presId="urn:microsoft.com/office/officeart/2016/7/layout/RepeatingBendingProcessNew"/>
    <dgm:cxn modelId="{F6965252-F5DB-4BE6-B14B-BE33323CDF2B}" type="presParOf" srcId="{BF3B6173-F76C-468E-90A2-C0AA8296765F}" destId="{26D75C7F-D767-410E-B099-F2834FF7A223}" srcOrd="0" destOrd="0" presId="urn:microsoft.com/office/officeart/2016/7/layout/RepeatingBendingProcessNew"/>
    <dgm:cxn modelId="{AFF2DA6D-7679-4C96-85C4-38AED8165E97}" type="presParOf" srcId="{EAC262BF-A895-466F-8FD1-1729BA8F6169}" destId="{BB180D49-5A5E-4C13-B7E8-54FE78DBE20A}" srcOrd="12" destOrd="0" presId="urn:microsoft.com/office/officeart/2016/7/layout/RepeatingBendingProcessNew"/>
    <dgm:cxn modelId="{4E8E5A6B-FA3F-4D07-9B8D-1A1D441DBDE7}" type="presParOf" srcId="{EAC262BF-A895-466F-8FD1-1729BA8F6169}" destId="{6572A82E-A4A5-4EF6-9F16-5494D7DBC14C}" srcOrd="13" destOrd="0" presId="urn:microsoft.com/office/officeart/2016/7/layout/RepeatingBendingProcessNew"/>
    <dgm:cxn modelId="{FB329867-8A67-49AF-83B1-2CE7E82449F8}" type="presParOf" srcId="{6572A82E-A4A5-4EF6-9F16-5494D7DBC14C}" destId="{BF481BFC-08F8-4F20-8078-741B425657C2}" srcOrd="0" destOrd="0" presId="urn:microsoft.com/office/officeart/2016/7/layout/RepeatingBendingProcessNew"/>
    <dgm:cxn modelId="{C2C05B86-9176-4E34-AC57-0A680FB21091}" type="presParOf" srcId="{EAC262BF-A895-466F-8FD1-1729BA8F6169}" destId="{4C5C8FF2-C740-45E2-80EB-0E187F5F6DA4}" srcOrd="14" destOrd="0" presId="urn:microsoft.com/office/officeart/2016/7/layout/RepeatingBendingProcessNew"/>
    <dgm:cxn modelId="{528AEC59-C1E4-4CDE-A747-1A43CEA9F727}" type="presParOf" srcId="{EAC262BF-A895-466F-8FD1-1729BA8F6169}" destId="{1B90D676-76F5-4051-8067-427442D832C7}" srcOrd="15" destOrd="0" presId="urn:microsoft.com/office/officeart/2016/7/layout/RepeatingBendingProcessNew"/>
    <dgm:cxn modelId="{0D226002-034B-452F-940C-074AD5E64B9F}" type="presParOf" srcId="{1B90D676-76F5-4051-8067-427442D832C7}" destId="{960C855A-84FF-4689-9C6B-7D6E8039AB1A}" srcOrd="0" destOrd="0" presId="urn:microsoft.com/office/officeart/2016/7/layout/RepeatingBendingProcessNew"/>
    <dgm:cxn modelId="{E2B859F4-9C21-47F8-997A-934AC549604C}" type="presParOf" srcId="{EAC262BF-A895-466F-8FD1-1729BA8F6169}" destId="{00E2CC4B-4FD0-4B7F-A814-FE39A1987AE9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B1CF7-D6BB-4195-89D9-803E76726EAA}">
      <dsp:nvSpPr>
        <dsp:cNvPr id="0" name=""/>
        <dsp:cNvSpPr/>
      </dsp:nvSpPr>
      <dsp:spPr>
        <a:xfrm>
          <a:off x="878320" y="1856"/>
          <a:ext cx="1873048" cy="11238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Brief overview of VERMA GmbH</a:t>
          </a:r>
          <a:endParaRPr lang="en-US" sz="1800" kern="1200"/>
        </a:p>
      </dsp:txBody>
      <dsp:txXfrm>
        <a:off x="878320" y="1856"/>
        <a:ext cx="1873048" cy="1123829"/>
      </dsp:txXfrm>
    </dsp:sp>
    <dsp:sp modelId="{42C7C0E1-6DDB-4199-89A8-9069E510053D}">
      <dsp:nvSpPr>
        <dsp:cNvPr id="0" name=""/>
        <dsp:cNvSpPr/>
      </dsp:nvSpPr>
      <dsp:spPr>
        <a:xfrm>
          <a:off x="2938674" y="1856"/>
          <a:ext cx="1873048" cy="11238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Introduction to Recruitment Assistant product</a:t>
          </a:r>
          <a:endParaRPr lang="en-US" sz="1800" kern="1200"/>
        </a:p>
      </dsp:txBody>
      <dsp:txXfrm>
        <a:off x="2938674" y="1856"/>
        <a:ext cx="1873048" cy="1123829"/>
      </dsp:txXfrm>
    </dsp:sp>
    <dsp:sp modelId="{A7F4EC1F-C1E5-4703-A1E5-AC54B05DF486}">
      <dsp:nvSpPr>
        <dsp:cNvPr id="0" name=""/>
        <dsp:cNvSpPr/>
      </dsp:nvSpPr>
      <dsp:spPr>
        <a:xfrm>
          <a:off x="4999027" y="1856"/>
          <a:ext cx="1873048" cy="11238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Importance of AI and ML in recruitment</a:t>
          </a:r>
          <a:endParaRPr lang="en-US" sz="1800" kern="1200"/>
        </a:p>
      </dsp:txBody>
      <dsp:txXfrm>
        <a:off x="4999027" y="1856"/>
        <a:ext cx="1873048" cy="1123829"/>
      </dsp:txXfrm>
    </dsp:sp>
    <dsp:sp modelId="{A137C38D-5DD0-45DF-940F-EFD935CBBC02}">
      <dsp:nvSpPr>
        <dsp:cNvPr id="0" name=""/>
        <dsp:cNvSpPr/>
      </dsp:nvSpPr>
      <dsp:spPr>
        <a:xfrm>
          <a:off x="7059380" y="1856"/>
          <a:ext cx="1873048" cy="11238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Overview of the features of Recruitment Assistant</a:t>
          </a:r>
          <a:endParaRPr lang="en-US" sz="1800" kern="1200"/>
        </a:p>
      </dsp:txBody>
      <dsp:txXfrm>
        <a:off x="7059380" y="1856"/>
        <a:ext cx="1873048" cy="1123829"/>
      </dsp:txXfrm>
    </dsp:sp>
    <dsp:sp modelId="{C70846B8-B647-44A5-BC0A-E7B814CFE38D}">
      <dsp:nvSpPr>
        <dsp:cNvPr id="0" name=""/>
        <dsp:cNvSpPr/>
      </dsp:nvSpPr>
      <dsp:spPr>
        <a:xfrm>
          <a:off x="878320" y="1312989"/>
          <a:ext cx="1873048" cy="112382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Parsing CVs and populating dashboard</a:t>
          </a:r>
          <a:endParaRPr lang="en-US" sz="1800" kern="1200"/>
        </a:p>
      </dsp:txBody>
      <dsp:txXfrm>
        <a:off x="878320" y="1312989"/>
        <a:ext cx="1873048" cy="1123829"/>
      </dsp:txXfrm>
    </dsp:sp>
    <dsp:sp modelId="{EEA94539-BDCF-414D-87DD-A03E4EA43A01}">
      <dsp:nvSpPr>
        <dsp:cNvPr id="0" name=""/>
        <dsp:cNvSpPr/>
      </dsp:nvSpPr>
      <dsp:spPr>
        <a:xfrm>
          <a:off x="2938674" y="1312989"/>
          <a:ext cx="1873048" cy="11238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Automated emails for missing data and follow-ups</a:t>
          </a:r>
          <a:endParaRPr lang="en-US" sz="1800" kern="1200"/>
        </a:p>
      </dsp:txBody>
      <dsp:txXfrm>
        <a:off x="2938674" y="1312989"/>
        <a:ext cx="1873048" cy="1123829"/>
      </dsp:txXfrm>
    </dsp:sp>
    <dsp:sp modelId="{3FB5DEEB-7093-443A-AFD6-9AFDDAEDE93C}">
      <dsp:nvSpPr>
        <dsp:cNvPr id="0" name=""/>
        <dsp:cNvSpPr/>
      </dsp:nvSpPr>
      <dsp:spPr>
        <a:xfrm>
          <a:off x="4999027" y="1312989"/>
          <a:ext cx="1873048" cy="11238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Virtual assistant for candidate communication</a:t>
          </a:r>
          <a:endParaRPr lang="en-US" sz="1800" kern="1200"/>
        </a:p>
      </dsp:txBody>
      <dsp:txXfrm>
        <a:off x="4999027" y="1312989"/>
        <a:ext cx="1873048" cy="1123829"/>
      </dsp:txXfrm>
    </dsp:sp>
    <dsp:sp modelId="{40A4D6A0-8561-47E3-9B40-6E4046EE396A}">
      <dsp:nvSpPr>
        <dsp:cNvPr id="0" name=""/>
        <dsp:cNvSpPr/>
      </dsp:nvSpPr>
      <dsp:spPr>
        <a:xfrm>
          <a:off x="7059380" y="1312989"/>
          <a:ext cx="1873048" cy="11238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Integration with WhatsApp for candidate data updates</a:t>
          </a:r>
          <a:endParaRPr lang="en-US" sz="1800" kern="1200"/>
        </a:p>
      </dsp:txBody>
      <dsp:txXfrm>
        <a:off x="7059380" y="1312989"/>
        <a:ext cx="1873048" cy="1123829"/>
      </dsp:txXfrm>
    </dsp:sp>
    <dsp:sp modelId="{24C51960-BEC4-4518-90A0-1BE3DA3A71B4}">
      <dsp:nvSpPr>
        <dsp:cNvPr id="0" name=""/>
        <dsp:cNvSpPr/>
      </dsp:nvSpPr>
      <dsp:spPr>
        <a:xfrm>
          <a:off x="2938674" y="2624123"/>
          <a:ext cx="1873048" cy="11238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Fake profile detection through 30-second video verification</a:t>
          </a:r>
          <a:endParaRPr lang="en-US" sz="1800" kern="1200"/>
        </a:p>
      </dsp:txBody>
      <dsp:txXfrm>
        <a:off x="2938674" y="2624123"/>
        <a:ext cx="1873048" cy="1123829"/>
      </dsp:txXfrm>
    </dsp:sp>
    <dsp:sp modelId="{19A23E64-3017-4ADE-AB5E-6972DDE6D324}">
      <dsp:nvSpPr>
        <dsp:cNvPr id="0" name=""/>
        <dsp:cNvSpPr/>
      </dsp:nvSpPr>
      <dsp:spPr>
        <a:xfrm>
          <a:off x="4999027" y="2624123"/>
          <a:ext cx="1873048" cy="112382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CV ranking for efficient profile selection</a:t>
          </a:r>
          <a:endParaRPr lang="en-US" sz="1800" kern="1200"/>
        </a:p>
      </dsp:txBody>
      <dsp:txXfrm>
        <a:off x="4999027" y="2624123"/>
        <a:ext cx="1873048" cy="11238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7F155-9973-4AD0-99F8-1ED0D4410E3B}">
      <dsp:nvSpPr>
        <dsp:cNvPr id="0" name=""/>
        <dsp:cNvSpPr/>
      </dsp:nvSpPr>
      <dsp:spPr>
        <a:xfrm>
          <a:off x="2268349" y="542643"/>
          <a:ext cx="4200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003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67099" y="586110"/>
        <a:ext cx="22531" cy="4506"/>
      </dsp:txXfrm>
    </dsp:sp>
    <dsp:sp modelId="{9BCC8DF4-05CE-42C0-9A81-FF05956F2BE4}">
      <dsp:nvSpPr>
        <dsp:cNvPr id="0" name=""/>
        <dsp:cNvSpPr/>
      </dsp:nvSpPr>
      <dsp:spPr>
        <a:xfrm>
          <a:off x="310873" y="580"/>
          <a:ext cx="1959275" cy="11755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06" tIns="100775" rIns="96006" bIns="10077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Examples of companies that have used Recruitment Assistant successfully</a:t>
          </a:r>
          <a:endParaRPr lang="en-US" sz="1300" kern="1200"/>
        </a:p>
      </dsp:txBody>
      <dsp:txXfrm>
        <a:off x="310873" y="580"/>
        <a:ext cx="1959275" cy="1175565"/>
      </dsp:txXfrm>
    </dsp:sp>
    <dsp:sp modelId="{DEC8D989-DE60-4B6D-B702-BD7AF0ECF18D}">
      <dsp:nvSpPr>
        <dsp:cNvPr id="0" name=""/>
        <dsp:cNvSpPr/>
      </dsp:nvSpPr>
      <dsp:spPr>
        <a:xfrm>
          <a:off x="4678258" y="542643"/>
          <a:ext cx="4200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0033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77009" y="586110"/>
        <a:ext cx="22531" cy="4506"/>
      </dsp:txXfrm>
    </dsp:sp>
    <dsp:sp modelId="{E7CF67BE-1406-48D6-8A1E-057AC3C9D185}">
      <dsp:nvSpPr>
        <dsp:cNvPr id="0" name=""/>
        <dsp:cNvSpPr/>
      </dsp:nvSpPr>
      <dsp:spPr>
        <a:xfrm>
          <a:off x="2720782" y="580"/>
          <a:ext cx="1959275" cy="11755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06" tIns="100775" rIns="96006" bIns="10077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Improved efficiency in recruitment process</a:t>
          </a:r>
          <a:endParaRPr lang="en-US" sz="1300" kern="1200"/>
        </a:p>
      </dsp:txBody>
      <dsp:txXfrm>
        <a:off x="2720782" y="580"/>
        <a:ext cx="1959275" cy="1175565"/>
      </dsp:txXfrm>
    </dsp:sp>
    <dsp:sp modelId="{7215FAB3-AF1B-40D0-A95B-4568FA01CD67}">
      <dsp:nvSpPr>
        <dsp:cNvPr id="0" name=""/>
        <dsp:cNvSpPr/>
      </dsp:nvSpPr>
      <dsp:spPr>
        <a:xfrm>
          <a:off x="7088167" y="542643"/>
          <a:ext cx="4200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0033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86918" y="586110"/>
        <a:ext cx="22531" cy="4506"/>
      </dsp:txXfrm>
    </dsp:sp>
    <dsp:sp modelId="{04315A97-E009-4B79-8DEB-DE00E3F844F1}">
      <dsp:nvSpPr>
        <dsp:cNvPr id="0" name=""/>
        <dsp:cNvSpPr/>
      </dsp:nvSpPr>
      <dsp:spPr>
        <a:xfrm>
          <a:off x="5130691" y="580"/>
          <a:ext cx="1959275" cy="117556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06" tIns="100775" rIns="96006" bIns="10077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Reduction in recruitment costs</a:t>
          </a:r>
          <a:endParaRPr lang="en-US" sz="1300" kern="1200"/>
        </a:p>
      </dsp:txBody>
      <dsp:txXfrm>
        <a:off x="5130691" y="580"/>
        <a:ext cx="1959275" cy="1175565"/>
      </dsp:txXfrm>
    </dsp:sp>
    <dsp:sp modelId="{1EDA6596-7ACA-4604-99B2-6E5773D6D894}">
      <dsp:nvSpPr>
        <dsp:cNvPr id="0" name=""/>
        <dsp:cNvSpPr/>
      </dsp:nvSpPr>
      <dsp:spPr>
        <a:xfrm>
          <a:off x="1290511" y="1174346"/>
          <a:ext cx="7229727" cy="420033"/>
        </a:xfrm>
        <a:custGeom>
          <a:avLst/>
          <a:gdLst/>
          <a:ahLst/>
          <a:cxnLst/>
          <a:rect l="0" t="0" r="0" b="0"/>
          <a:pathLst>
            <a:path>
              <a:moveTo>
                <a:pt x="7229727" y="0"/>
              </a:moveTo>
              <a:lnTo>
                <a:pt x="7229727" y="227116"/>
              </a:lnTo>
              <a:lnTo>
                <a:pt x="0" y="227116"/>
              </a:lnTo>
              <a:lnTo>
                <a:pt x="0" y="420033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4281" y="1382109"/>
        <a:ext cx="362187" cy="4506"/>
      </dsp:txXfrm>
    </dsp:sp>
    <dsp:sp modelId="{A4CB208F-4B45-4850-ADDE-F7548A2EAF47}">
      <dsp:nvSpPr>
        <dsp:cNvPr id="0" name=""/>
        <dsp:cNvSpPr/>
      </dsp:nvSpPr>
      <dsp:spPr>
        <a:xfrm>
          <a:off x="7540600" y="580"/>
          <a:ext cx="1959275" cy="11755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06" tIns="100775" rIns="96006" bIns="10077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Improved quality of hires</a:t>
          </a:r>
          <a:endParaRPr lang="en-US" sz="1300" kern="1200"/>
        </a:p>
      </dsp:txBody>
      <dsp:txXfrm>
        <a:off x="7540600" y="580"/>
        <a:ext cx="1959275" cy="1175565"/>
      </dsp:txXfrm>
    </dsp:sp>
    <dsp:sp modelId="{DE828AF7-6994-4D34-A396-9CBAECDB16E3}">
      <dsp:nvSpPr>
        <dsp:cNvPr id="0" name=""/>
        <dsp:cNvSpPr/>
      </dsp:nvSpPr>
      <dsp:spPr>
        <a:xfrm>
          <a:off x="2268349" y="2168842"/>
          <a:ext cx="4200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0033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67099" y="2212309"/>
        <a:ext cx="22531" cy="4506"/>
      </dsp:txXfrm>
    </dsp:sp>
    <dsp:sp modelId="{26DA102B-8C73-474C-8BE8-15F6FDD04834}">
      <dsp:nvSpPr>
        <dsp:cNvPr id="0" name=""/>
        <dsp:cNvSpPr/>
      </dsp:nvSpPr>
      <dsp:spPr>
        <a:xfrm>
          <a:off x="310873" y="1626779"/>
          <a:ext cx="1959275" cy="11755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06" tIns="100775" rIns="96006" bIns="10077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Recruitment Assistant can be integrated with various ATS systems and databases, allowing for easy data sharing and management</a:t>
          </a:r>
          <a:endParaRPr lang="en-US" sz="1300" kern="1200"/>
        </a:p>
      </dsp:txBody>
      <dsp:txXfrm>
        <a:off x="310873" y="1626779"/>
        <a:ext cx="1959275" cy="1175565"/>
      </dsp:txXfrm>
    </dsp:sp>
    <dsp:sp modelId="{BF3B6173-F76C-468E-90A2-C0AA8296765F}">
      <dsp:nvSpPr>
        <dsp:cNvPr id="0" name=""/>
        <dsp:cNvSpPr/>
      </dsp:nvSpPr>
      <dsp:spPr>
        <a:xfrm>
          <a:off x="4678258" y="2168842"/>
          <a:ext cx="4200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003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77009" y="2212309"/>
        <a:ext cx="22531" cy="4506"/>
      </dsp:txXfrm>
    </dsp:sp>
    <dsp:sp modelId="{372D639B-6C7C-42CB-AC05-4843610F2606}">
      <dsp:nvSpPr>
        <dsp:cNvPr id="0" name=""/>
        <dsp:cNvSpPr/>
      </dsp:nvSpPr>
      <dsp:spPr>
        <a:xfrm>
          <a:off x="2720782" y="1626779"/>
          <a:ext cx="1959275" cy="11755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06" tIns="100775" rIns="96006" bIns="10077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Push-pull mechanism can be utilized for efficient data transfer</a:t>
          </a:r>
          <a:endParaRPr lang="en-US" sz="1300" kern="1200"/>
        </a:p>
      </dsp:txBody>
      <dsp:txXfrm>
        <a:off x="2720782" y="1626779"/>
        <a:ext cx="1959275" cy="1175565"/>
      </dsp:txXfrm>
    </dsp:sp>
    <dsp:sp modelId="{6572A82E-A4A5-4EF6-9F16-5494D7DBC14C}">
      <dsp:nvSpPr>
        <dsp:cNvPr id="0" name=""/>
        <dsp:cNvSpPr/>
      </dsp:nvSpPr>
      <dsp:spPr>
        <a:xfrm>
          <a:off x="7088167" y="2168842"/>
          <a:ext cx="4200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0033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86918" y="2212309"/>
        <a:ext cx="22531" cy="4506"/>
      </dsp:txXfrm>
    </dsp:sp>
    <dsp:sp modelId="{BB180D49-5A5E-4C13-B7E8-54FE78DBE20A}">
      <dsp:nvSpPr>
        <dsp:cNvPr id="0" name=""/>
        <dsp:cNvSpPr/>
      </dsp:nvSpPr>
      <dsp:spPr>
        <a:xfrm>
          <a:off x="5130691" y="1626779"/>
          <a:ext cx="1959275" cy="11755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06" tIns="100775" rIns="96006" bIns="10077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Recap of the benefits and use cases of Recruitment Assistant</a:t>
          </a:r>
          <a:endParaRPr lang="en-US" sz="1300" kern="1200"/>
        </a:p>
      </dsp:txBody>
      <dsp:txXfrm>
        <a:off x="5130691" y="1626779"/>
        <a:ext cx="1959275" cy="1175565"/>
      </dsp:txXfrm>
    </dsp:sp>
    <dsp:sp modelId="{1B90D676-76F5-4051-8067-427442D832C7}">
      <dsp:nvSpPr>
        <dsp:cNvPr id="0" name=""/>
        <dsp:cNvSpPr/>
      </dsp:nvSpPr>
      <dsp:spPr>
        <a:xfrm>
          <a:off x="1290511" y="2800545"/>
          <a:ext cx="7229727" cy="420033"/>
        </a:xfrm>
        <a:custGeom>
          <a:avLst/>
          <a:gdLst/>
          <a:ahLst/>
          <a:cxnLst/>
          <a:rect l="0" t="0" r="0" b="0"/>
          <a:pathLst>
            <a:path>
              <a:moveTo>
                <a:pt x="7229727" y="0"/>
              </a:moveTo>
              <a:lnTo>
                <a:pt x="7229727" y="227116"/>
              </a:lnTo>
              <a:lnTo>
                <a:pt x="0" y="227116"/>
              </a:lnTo>
              <a:lnTo>
                <a:pt x="0" y="420033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4281" y="3008308"/>
        <a:ext cx="362187" cy="4506"/>
      </dsp:txXfrm>
    </dsp:sp>
    <dsp:sp modelId="{4C5C8FF2-C740-45E2-80EB-0E187F5F6DA4}">
      <dsp:nvSpPr>
        <dsp:cNvPr id="0" name=""/>
        <dsp:cNvSpPr/>
      </dsp:nvSpPr>
      <dsp:spPr>
        <a:xfrm>
          <a:off x="7540600" y="1626779"/>
          <a:ext cx="1959275" cy="117556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06" tIns="100775" rIns="96006" bIns="10077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Future developments in AI and ML in recruitment</a:t>
          </a:r>
          <a:endParaRPr lang="en-US" sz="1300" kern="1200"/>
        </a:p>
      </dsp:txBody>
      <dsp:txXfrm>
        <a:off x="7540600" y="1626779"/>
        <a:ext cx="1959275" cy="1175565"/>
      </dsp:txXfrm>
    </dsp:sp>
    <dsp:sp modelId="{00E2CC4B-4FD0-4B7F-A814-FE39A1987AE9}">
      <dsp:nvSpPr>
        <dsp:cNvPr id="0" name=""/>
        <dsp:cNvSpPr/>
      </dsp:nvSpPr>
      <dsp:spPr>
        <a:xfrm>
          <a:off x="310873" y="3252978"/>
          <a:ext cx="1959275" cy="11755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06" tIns="100775" rIns="96006" bIns="10077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Contact information for VERMA GmbH and Recruitment Assistant product demonstration</a:t>
          </a:r>
          <a:endParaRPr lang="en-US" sz="1300" kern="1200"/>
        </a:p>
      </dsp:txBody>
      <dsp:txXfrm>
        <a:off x="310873" y="3252978"/>
        <a:ext cx="1959275" cy="1175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March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March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578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March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3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March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3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March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9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March 16,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March 16,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058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March 16,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42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March 16,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3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March 16,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4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March 16,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6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_D5B8F43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March 16,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334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456">
          <p15:clr>
            <a:srgbClr val="F26B43"/>
          </p15:clr>
        </p15:guide>
        <p15:guide id="6" pos="7224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696">
          <p15:clr>
            <a:srgbClr val="F26B43"/>
          </p15:clr>
        </p15:guide>
        <p15:guide id="9" orient="horz" pos="864">
          <p15:clr>
            <a:srgbClr val="F26B43"/>
          </p15:clr>
        </p15:guide>
        <p15:guide id="10" orient="horz" pos="3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8B499E-61FA-C698-B01C-F2D9CC0400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F6EE1C8D-9233-4EBC-9B68-862FDCA26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906504"/>
            <a:ext cx="12192002" cy="1951997"/>
          </a:xfrm>
          <a:custGeom>
            <a:avLst/>
            <a:gdLst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285754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74735 w 12192002"/>
              <a:gd name="connsiteY94" fmla="*/ 1132363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12382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2192002" h="2122526">
                <a:moveTo>
                  <a:pt x="5626960" y="0"/>
                </a:moveTo>
                <a:lnTo>
                  <a:pt x="5758918" y="1023"/>
                </a:lnTo>
                <a:lnTo>
                  <a:pt x="5957375" y="16715"/>
                </a:lnTo>
                <a:cubicBezTo>
                  <a:pt x="5970127" y="20033"/>
                  <a:pt x="5998679" y="20946"/>
                  <a:pt x="6010090" y="20359"/>
                </a:cubicBezTo>
                <a:lnTo>
                  <a:pt x="6041282" y="15266"/>
                </a:lnTo>
                <a:lnTo>
                  <a:pt x="6048637" y="6917"/>
                </a:lnTo>
                <a:lnTo>
                  <a:pt x="6068529" y="7600"/>
                </a:lnTo>
                <a:lnTo>
                  <a:pt x="6073847" y="6063"/>
                </a:lnTo>
                <a:cubicBezTo>
                  <a:pt x="6090539" y="9219"/>
                  <a:pt x="6128055" y="22767"/>
                  <a:pt x="6168673" y="26525"/>
                </a:cubicBezTo>
                <a:cubicBezTo>
                  <a:pt x="6209291" y="30283"/>
                  <a:pt x="6297550" y="13090"/>
                  <a:pt x="6317559" y="28612"/>
                </a:cubicBezTo>
                <a:cubicBezTo>
                  <a:pt x="6409695" y="55045"/>
                  <a:pt x="6472153" y="31322"/>
                  <a:pt x="6549454" y="75412"/>
                </a:cubicBezTo>
                <a:cubicBezTo>
                  <a:pt x="6628105" y="80632"/>
                  <a:pt x="6649105" y="94733"/>
                  <a:pt x="6708221" y="104188"/>
                </a:cubicBezTo>
                <a:cubicBezTo>
                  <a:pt x="6787988" y="118277"/>
                  <a:pt x="6871921" y="137351"/>
                  <a:pt x="6904145" y="132143"/>
                </a:cubicBezTo>
                <a:cubicBezTo>
                  <a:pt x="6943644" y="126545"/>
                  <a:pt x="6937527" y="150711"/>
                  <a:pt x="7018495" y="161649"/>
                </a:cubicBezTo>
                <a:cubicBezTo>
                  <a:pt x="7050188" y="159320"/>
                  <a:pt x="7061147" y="160297"/>
                  <a:pt x="7096987" y="161275"/>
                </a:cubicBezTo>
                <a:lnTo>
                  <a:pt x="7170807" y="173503"/>
                </a:lnTo>
                <a:cubicBezTo>
                  <a:pt x="7184505" y="172489"/>
                  <a:pt x="7192111" y="174628"/>
                  <a:pt x="7197003" y="178151"/>
                </a:cubicBezTo>
                <a:lnTo>
                  <a:pt x="7201101" y="183509"/>
                </a:lnTo>
                <a:lnTo>
                  <a:pt x="7218559" y="188059"/>
                </a:lnTo>
                <a:lnTo>
                  <a:pt x="7310852" y="213308"/>
                </a:lnTo>
                <a:lnTo>
                  <a:pt x="7312179" y="211866"/>
                </a:lnTo>
                <a:cubicBezTo>
                  <a:pt x="7333989" y="206326"/>
                  <a:pt x="7374788" y="205221"/>
                  <a:pt x="7405390" y="202271"/>
                </a:cubicBezTo>
                <a:cubicBezTo>
                  <a:pt x="7422527" y="207464"/>
                  <a:pt x="7476985" y="190048"/>
                  <a:pt x="7495794" y="194166"/>
                </a:cubicBezTo>
                <a:lnTo>
                  <a:pt x="7507039" y="196118"/>
                </a:lnTo>
                <a:lnTo>
                  <a:pt x="7507411" y="195791"/>
                </a:lnTo>
                <a:cubicBezTo>
                  <a:pt x="7510172" y="195437"/>
                  <a:pt x="7513992" y="195787"/>
                  <a:pt x="7519570" y="197126"/>
                </a:cubicBezTo>
                <a:lnTo>
                  <a:pt x="7527542" y="199679"/>
                </a:lnTo>
                <a:lnTo>
                  <a:pt x="7614346" y="205507"/>
                </a:lnTo>
                <a:lnTo>
                  <a:pt x="7718744" y="202036"/>
                </a:lnTo>
                <a:cubicBezTo>
                  <a:pt x="7780965" y="210608"/>
                  <a:pt x="7835119" y="212839"/>
                  <a:pt x="7905407" y="227751"/>
                </a:cubicBezTo>
                <a:cubicBezTo>
                  <a:pt x="7967070" y="225346"/>
                  <a:pt x="8025467" y="246582"/>
                  <a:pt x="8090271" y="269724"/>
                </a:cubicBezTo>
                <a:cubicBezTo>
                  <a:pt x="8147130" y="284670"/>
                  <a:pt x="8181827" y="318792"/>
                  <a:pt x="8245834" y="315885"/>
                </a:cubicBezTo>
                <a:cubicBezTo>
                  <a:pt x="8246647" y="320745"/>
                  <a:pt x="8248859" y="325027"/>
                  <a:pt x="8252033" y="328877"/>
                </a:cubicBezTo>
                <a:lnTo>
                  <a:pt x="8263376" y="338720"/>
                </a:lnTo>
                <a:lnTo>
                  <a:pt x="8266075" y="338490"/>
                </a:lnTo>
                <a:cubicBezTo>
                  <a:pt x="8276151" y="339772"/>
                  <a:pt x="8280845" y="342420"/>
                  <a:pt x="8283149" y="345665"/>
                </a:cubicBezTo>
                <a:lnTo>
                  <a:pt x="8284276" y="350108"/>
                </a:lnTo>
                <a:lnTo>
                  <a:pt x="8295173" y="355931"/>
                </a:lnTo>
                <a:lnTo>
                  <a:pt x="8314432" y="369826"/>
                </a:lnTo>
                <a:lnTo>
                  <a:pt x="8320104" y="370152"/>
                </a:lnTo>
                <a:lnTo>
                  <a:pt x="8352372" y="387570"/>
                </a:lnTo>
                <a:lnTo>
                  <a:pt x="8353799" y="386730"/>
                </a:lnTo>
                <a:cubicBezTo>
                  <a:pt x="8357733" y="385247"/>
                  <a:pt x="8362024" y="384899"/>
                  <a:pt x="8367182" y="386924"/>
                </a:cubicBezTo>
                <a:lnTo>
                  <a:pt x="8490249" y="400966"/>
                </a:lnTo>
                <a:lnTo>
                  <a:pt x="8497594" y="404016"/>
                </a:lnTo>
                <a:lnTo>
                  <a:pt x="8497968" y="403837"/>
                </a:lnTo>
                <a:cubicBezTo>
                  <a:pt x="8500048" y="403987"/>
                  <a:pt x="8502649" y="404798"/>
                  <a:pt x="8506167" y="406575"/>
                </a:cubicBezTo>
                <a:lnTo>
                  <a:pt x="8510983" y="409576"/>
                </a:lnTo>
                <a:lnTo>
                  <a:pt x="8525230" y="415491"/>
                </a:lnTo>
                <a:lnTo>
                  <a:pt x="8596071" y="400649"/>
                </a:lnTo>
                <a:cubicBezTo>
                  <a:pt x="8639145" y="406126"/>
                  <a:pt x="8671609" y="389686"/>
                  <a:pt x="8707847" y="409221"/>
                </a:cubicBezTo>
                <a:cubicBezTo>
                  <a:pt x="8748197" y="414263"/>
                  <a:pt x="8719822" y="400602"/>
                  <a:pt x="8752444" y="411322"/>
                </a:cubicBezTo>
                <a:cubicBezTo>
                  <a:pt x="8789303" y="414879"/>
                  <a:pt x="8898034" y="429534"/>
                  <a:pt x="8928988" y="430554"/>
                </a:cubicBezTo>
                <a:cubicBezTo>
                  <a:pt x="8955520" y="410467"/>
                  <a:pt x="8954693" y="419415"/>
                  <a:pt x="8963048" y="427366"/>
                </a:cubicBezTo>
                <a:lnTo>
                  <a:pt x="8968011" y="425141"/>
                </a:lnTo>
                <a:lnTo>
                  <a:pt x="8974337" y="424441"/>
                </a:lnTo>
                <a:lnTo>
                  <a:pt x="8990394" y="427667"/>
                </a:lnTo>
                <a:lnTo>
                  <a:pt x="8996232" y="429728"/>
                </a:lnTo>
                <a:cubicBezTo>
                  <a:pt x="9000327" y="430831"/>
                  <a:pt x="9003146" y="431159"/>
                  <a:pt x="9005201" y="430939"/>
                </a:cubicBezTo>
                <a:lnTo>
                  <a:pt x="9005486" y="430699"/>
                </a:lnTo>
                <a:lnTo>
                  <a:pt x="9053453" y="433984"/>
                </a:lnTo>
                <a:cubicBezTo>
                  <a:pt x="9068117" y="420419"/>
                  <a:pt x="9112391" y="454853"/>
                  <a:pt x="9113812" y="425670"/>
                </a:cubicBezTo>
                <a:cubicBezTo>
                  <a:pt x="9130955" y="430499"/>
                  <a:pt x="9138865" y="443788"/>
                  <a:pt x="9137318" y="424304"/>
                </a:cubicBezTo>
                <a:cubicBezTo>
                  <a:pt x="9143084" y="425358"/>
                  <a:pt x="9147048" y="424266"/>
                  <a:pt x="9150210" y="422135"/>
                </a:cubicBezTo>
                <a:lnTo>
                  <a:pt x="9151232" y="421070"/>
                </a:lnTo>
                <a:lnTo>
                  <a:pt x="9189246" y="432272"/>
                </a:lnTo>
                <a:lnTo>
                  <a:pt x="9194810" y="441511"/>
                </a:lnTo>
                <a:lnTo>
                  <a:pt x="9231370" y="451590"/>
                </a:lnTo>
                <a:lnTo>
                  <a:pt x="9343052" y="503495"/>
                </a:lnTo>
                <a:cubicBezTo>
                  <a:pt x="9415432" y="508795"/>
                  <a:pt x="9518955" y="534921"/>
                  <a:pt x="9584507" y="549197"/>
                </a:cubicBezTo>
                <a:cubicBezTo>
                  <a:pt x="9602038" y="561809"/>
                  <a:pt x="9675059" y="570203"/>
                  <a:pt x="9728309" y="560617"/>
                </a:cubicBezTo>
                <a:lnTo>
                  <a:pt x="9847792" y="580824"/>
                </a:lnTo>
                <a:cubicBezTo>
                  <a:pt x="9888744" y="590649"/>
                  <a:pt x="9918983" y="587450"/>
                  <a:pt x="9960019" y="587592"/>
                </a:cubicBezTo>
                <a:cubicBezTo>
                  <a:pt x="9984397" y="592516"/>
                  <a:pt x="9998461" y="593006"/>
                  <a:pt x="10039240" y="603107"/>
                </a:cubicBezTo>
                <a:cubicBezTo>
                  <a:pt x="10046863" y="602184"/>
                  <a:pt x="10074570" y="603512"/>
                  <a:pt x="10082169" y="601443"/>
                </a:cubicBezTo>
                <a:lnTo>
                  <a:pt x="10126500" y="603538"/>
                </a:lnTo>
                <a:lnTo>
                  <a:pt x="10261101" y="615053"/>
                </a:lnTo>
                <a:cubicBezTo>
                  <a:pt x="10274744" y="622448"/>
                  <a:pt x="10323589" y="631514"/>
                  <a:pt x="10336855" y="624804"/>
                </a:cubicBezTo>
                <a:cubicBezTo>
                  <a:pt x="10347867" y="624959"/>
                  <a:pt x="10374830" y="633622"/>
                  <a:pt x="10383868" y="625415"/>
                </a:cubicBezTo>
                <a:cubicBezTo>
                  <a:pt x="10409284" y="632493"/>
                  <a:pt x="10436539" y="633300"/>
                  <a:pt x="10445984" y="629262"/>
                </a:cubicBezTo>
                <a:cubicBezTo>
                  <a:pt x="10473833" y="619395"/>
                  <a:pt x="10495464" y="632839"/>
                  <a:pt x="10519280" y="631320"/>
                </a:cubicBezTo>
                <a:cubicBezTo>
                  <a:pt x="10558606" y="636140"/>
                  <a:pt x="10616449" y="646751"/>
                  <a:pt x="10644619" y="651566"/>
                </a:cubicBezTo>
                <a:cubicBezTo>
                  <a:pt x="10707078" y="667239"/>
                  <a:pt x="10806649" y="700317"/>
                  <a:pt x="10857724" y="712684"/>
                </a:cubicBezTo>
                <a:cubicBezTo>
                  <a:pt x="10915291" y="725495"/>
                  <a:pt x="10885368" y="688933"/>
                  <a:pt x="10951063" y="725767"/>
                </a:cubicBezTo>
                <a:cubicBezTo>
                  <a:pt x="10982008" y="727705"/>
                  <a:pt x="11007787" y="723528"/>
                  <a:pt x="11030956" y="721011"/>
                </a:cubicBezTo>
                <a:cubicBezTo>
                  <a:pt x="11029909" y="706023"/>
                  <a:pt x="11057496" y="724188"/>
                  <a:pt x="11085938" y="723892"/>
                </a:cubicBezTo>
                <a:cubicBezTo>
                  <a:pt x="11102606" y="725362"/>
                  <a:pt x="11125909" y="729502"/>
                  <a:pt x="11143411" y="733141"/>
                </a:cubicBezTo>
                <a:cubicBezTo>
                  <a:pt x="11171652" y="736317"/>
                  <a:pt x="11164089" y="762276"/>
                  <a:pt x="11195087" y="732494"/>
                </a:cubicBezTo>
                <a:cubicBezTo>
                  <a:pt x="11221976" y="745071"/>
                  <a:pt x="11231916" y="754905"/>
                  <a:pt x="11273972" y="753513"/>
                </a:cubicBezTo>
                <a:cubicBezTo>
                  <a:pt x="11288331" y="764337"/>
                  <a:pt x="11354320" y="819231"/>
                  <a:pt x="11369715" y="813181"/>
                </a:cubicBezTo>
                <a:cubicBezTo>
                  <a:pt x="11408024" y="821140"/>
                  <a:pt x="11417570" y="873027"/>
                  <a:pt x="11462695" y="874654"/>
                </a:cubicBezTo>
                <a:cubicBezTo>
                  <a:pt x="11507338" y="891120"/>
                  <a:pt x="11468277" y="926374"/>
                  <a:pt x="11516473" y="928206"/>
                </a:cubicBezTo>
                <a:lnTo>
                  <a:pt x="11585369" y="1004898"/>
                </a:lnTo>
                <a:cubicBezTo>
                  <a:pt x="11627915" y="1047460"/>
                  <a:pt x="11688670" y="1023969"/>
                  <a:pt x="11712382" y="1047864"/>
                </a:cubicBezTo>
                <a:cubicBezTo>
                  <a:pt x="11736094" y="1071759"/>
                  <a:pt x="11860362" y="1135225"/>
                  <a:pt x="11894613" y="1148265"/>
                </a:cubicBezTo>
                <a:cubicBezTo>
                  <a:pt x="11928864" y="1161305"/>
                  <a:pt x="11872782" y="1124390"/>
                  <a:pt x="11917888" y="1126105"/>
                </a:cubicBezTo>
                <a:cubicBezTo>
                  <a:pt x="11967364" y="1138091"/>
                  <a:pt x="11978191" y="1115038"/>
                  <a:pt x="12080164" y="1090885"/>
                </a:cubicBezTo>
                <a:cubicBezTo>
                  <a:pt x="12093592" y="1092452"/>
                  <a:pt x="12126659" y="1037250"/>
                  <a:pt x="12140863" y="1035036"/>
                </a:cubicBezTo>
                <a:lnTo>
                  <a:pt x="12192002" y="1015838"/>
                </a:lnTo>
                <a:lnTo>
                  <a:pt x="12192002" y="1955549"/>
                </a:lnTo>
                <a:lnTo>
                  <a:pt x="12192000" y="1955549"/>
                </a:lnTo>
                <a:lnTo>
                  <a:pt x="12192000" y="2122526"/>
                </a:lnTo>
                <a:lnTo>
                  <a:pt x="0" y="2122526"/>
                </a:lnTo>
                <a:lnTo>
                  <a:pt x="0" y="1348327"/>
                </a:lnTo>
                <a:lnTo>
                  <a:pt x="2" y="1348327"/>
                </a:lnTo>
                <a:lnTo>
                  <a:pt x="2" y="592017"/>
                </a:lnTo>
                <a:lnTo>
                  <a:pt x="15526" y="586548"/>
                </a:lnTo>
                <a:cubicBezTo>
                  <a:pt x="35255" y="585160"/>
                  <a:pt x="72229" y="592802"/>
                  <a:pt x="118381" y="583692"/>
                </a:cubicBezTo>
                <a:lnTo>
                  <a:pt x="292435" y="531887"/>
                </a:lnTo>
                <a:cubicBezTo>
                  <a:pt x="333820" y="524854"/>
                  <a:pt x="366418" y="510849"/>
                  <a:pt x="404015" y="511191"/>
                </a:cubicBezTo>
                <a:cubicBezTo>
                  <a:pt x="415660" y="502454"/>
                  <a:pt x="428065" y="497716"/>
                  <a:pt x="445099" y="505368"/>
                </a:cubicBezTo>
                <a:cubicBezTo>
                  <a:pt x="473049" y="498059"/>
                  <a:pt x="549479" y="473644"/>
                  <a:pt x="571717" y="467338"/>
                </a:cubicBezTo>
                <a:lnTo>
                  <a:pt x="578535" y="467527"/>
                </a:lnTo>
                <a:cubicBezTo>
                  <a:pt x="582714" y="467117"/>
                  <a:pt x="586282" y="465474"/>
                  <a:pt x="596792" y="464875"/>
                </a:cubicBezTo>
                <a:cubicBezTo>
                  <a:pt x="618517" y="457289"/>
                  <a:pt x="688384" y="430106"/>
                  <a:pt x="708875" y="422017"/>
                </a:cubicBezTo>
                <a:cubicBezTo>
                  <a:pt x="714996" y="421315"/>
                  <a:pt x="718074" y="419183"/>
                  <a:pt x="719742" y="416340"/>
                </a:cubicBezTo>
                <a:cubicBezTo>
                  <a:pt x="719843" y="415919"/>
                  <a:pt x="719947" y="415498"/>
                  <a:pt x="720047" y="415078"/>
                </a:cubicBezTo>
                <a:lnTo>
                  <a:pt x="763053" y="414307"/>
                </a:lnTo>
                <a:lnTo>
                  <a:pt x="767901" y="412086"/>
                </a:lnTo>
                <a:lnTo>
                  <a:pt x="797041" y="414293"/>
                </a:lnTo>
                <a:lnTo>
                  <a:pt x="811506" y="413988"/>
                </a:lnTo>
                <a:lnTo>
                  <a:pt x="816809" y="416882"/>
                </a:lnTo>
                <a:cubicBezTo>
                  <a:pt x="821862" y="418352"/>
                  <a:pt x="828232" y="418327"/>
                  <a:pt x="837540" y="414918"/>
                </a:cubicBezTo>
                <a:lnTo>
                  <a:pt x="858269" y="416131"/>
                </a:lnTo>
                <a:cubicBezTo>
                  <a:pt x="864622" y="417683"/>
                  <a:pt x="943264" y="400945"/>
                  <a:pt x="948732" y="404293"/>
                </a:cubicBezTo>
                <a:cubicBezTo>
                  <a:pt x="1007438" y="402718"/>
                  <a:pt x="1078958" y="412604"/>
                  <a:pt x="1149979" y="406698"/>
                </a:cubicBezTo>
                <a:cubicBezTo>
                  <a:pt x="1264076" y="391985"/>
                  <a:pt x="1418281" y="371972"/>
                  <a:pt x="1496110" y="357263"/>
                </a:cubicBezTo>
                <a:cubicBezTo>
                  <a:pt x="1524373" y="323194"/>
                  <a:pt x="1569686" y="343349"/>
                  <a:pt x="1608669" y="331673"/>
                </a:cubicBezTo>
                <a:cubicBezTo>
                  <a:pt x="1628634" y="319376"/>
                  <a:pt x="1652708" y="325981"/>
                  <a:pt x="1675071" y="324776"/>
                </a:cubicBezTo>
                <a:cubicBezTo>
                  <a:pt x="1696661" y="320902"/>
                  <a:pt x="1719608" y="311993"/>
                  <a:pt x="1738204" y="308427"/>
                </a:cubicBezTo>
                <a:lnTo>
                  <a:pt x="1786655" y="303376"/>
                </a:lnTo>
                <a:cubicBezTo>
                  <a:pt x="1814690" y="308462"/>
                  <a:pt x="1843563" y="316239"/>
                  <a:pt x="1873080" y="330998"/>
                </a:cubicBezTo>
                <a:cubicBezTo>
                  <a:pt x="1885328" y="340074"/>
                  <a:pt x="1907076" y="340787"/>
                  <a:pt x="1921650" y="332593"/>
                </a:cubicBezTo>
                <a:cubicBezTo>
                  <a:pt x="1924160" y="331181"/>
                  <a:pt x="1926358" y="329554"/>
                  <a:pt x="1928172" y="327762"/>
                </a:cubicBezTo>
                <a:cubicBezTo>
                  <a:pt x="1964849" y="349443"/>
                  <a:pt x="1978703" y="334060"/>
                  <a:pt x="1997356" y="349707"/>
                </a:cubicBezTo>
                <a:cubicBezTo>
                  <a:pt x="2045552" y="350382"/>
                  <a:pt x="2077539" y="328078"/>
                  <a:pt x="2094665" y="341687"/>
                </a:cubicBezTo>
                <a:cubicBezTo>
                  <a:pt x="2129868" y="337565"/>
                  <a:pt x="2171836" y="328633"/>
                  <a:pt x="2208578" y="324976"/>
                </a:cubicBezTo>
                <a:cubicBezTo>
                  <a:pt x="2233182" y="323400"/>
                  <a:pt x="2276000" y="319205"/>
                  <a:pt x="2315112" y="319743"/>
                </a:cubicBezTo>
                <a:cubicBezTo>
                  <a:pt x="2354027" y="341739"/>
                  <a:pt x="2411581" y="311650"/>
                  <a:pt x="2443255" y="328210"/>
                </a:cubicBezTo>
                <a:lnTo>
                  <a:pt x="2568028" y="342111"/>
                </a:lnTo>
                <a:cubicBezTo>
                  <a:pt x="2608701" y="337537"/>
                  <a:pt x="2582516" y="375805"/>
                  <a:pt x="2646527" y="315870"/>
                </a:cubicBezTo>
                <a:cubicBezTo>
                  <a:pt x="2717602" y="329320"/>
                  <a:pt x="2719299" y="298751"/>
                  <a:pt x="2781569" y="326406"/>
                </a:cubicBezTo>
                <a:lnTo>
                  <a:pt x="3030291" y="348227"/>
                </a:lnTo>
                <a:cubicBezTo>
                  <a:pt x="3072289" y="343635"/>
                  <a:pt x="3082691" y="349641"/>
                  <a:pt x="3142556" y="350870"/>
                </a:cubicBezTo>
                <a:cubicBezTo>
                  <a:pt x="3203390" y="348332"/>
                  <a:pt x="3209724" y="356304"/>
                  <a:pt x="3262356" y="358645"/>
                </a:cubicBezTo>
                <a:cubicBezTo>
                  <a:pt x="3295546" y="360921"/>
                  <a:pt x="3336380" y="362051"/>
                  <a:pt x="3341698" y="364522"/>
                </a:cubicBezTo>
                <a:lnTo>
                  <a:pt x="3344026" y="363547"/>
                </a:lnTo>
                <a:cubicBezTo>
                  <a:pt x="3353997" y="361853"/>
                  <a:pt x="3359859" y="362931"/>
                  <a:pt x="3363888" y="365229"/>
                </a:cubicBezTo>
                <a:lnTo>
                  <a:pt x="3400728" y="382181"/>
                </a:lnTo>
                <a:lnTo>
                  <a:pt x="3473223" y="370133"/>
                </a:lnTo>
                <a:cubicBezTo>
                  <a:pt x="3488625" y="364503"/>
                  <a:pt x="3513943" y="370768"/>
                  <a:pt x="3536135" y="366472"/>
                </a:cubicBezTo>
                <a:cubicBezTo>
                  <a:pt x="3549392" y="369181"/>
                  <a:pt x="3571626" y="354982"/>
                  <a:pt x="3585978" y="356773"/>
                </a:cubicBezTo>
                <a:lnTo>
                  <a:pt x="3594501" y="357463"/>
                </a:lnTo>
                <a:lnTo>
                  <a:pt x="3594736" y="357194"/>
                </a:lnTo>
                <a:cubicBezTo>
                  <a:pt x="3596729" y="356739"/>
                  <a:pt x="3599583" y="356739"/>
                  <a:pt x="3603855" y="357358"/>
                </a:cubicBezTo>
                <a:lnTo>
                  <a:pt x="3610035" y="358720"/>
                </a:lnTo>
                <a:lnTo>
                  <a:pt x="3682513" y="326449"/>
                </a:lnTo>
                <a:cubicBezTo>
                  <a:pt x="3725132" y="319209"/>
                  <a:pt x="3741010" y="317232"/>
                  <a:pt x="3789760" y="302526"/>
                </a:cubicBezTo>
                <a:cubicBezTo>
                  <a:pt x="3829631" y="295662"/>
                  <a:pt x="3861095" y="281792"/>
                  <a:pt x="3897275" y="282288"/>
                </a:cubicBezTo>
                <a:cubicBezTo>
                  <a:pt x="3908538" y="273598"/>
                  <a:pt x="3920509" y="268909"/>
                  <a:pt x="3936846" y="276633"/>
                </a:cubicBezTo>
                <a:cubicBezTo>
                  <a:pt x="3972980" y="267440"/>
                  <a:pt x="3976670" y="252111"/>
                  <a:pt x="4004538" y="259176"/>
                </a:cubicBezTo>
                <a:cubicBezTo>
                  <a:pt x="4016877" y="233368"/>
                  <a:pt x="4021427" y="241744"/>
                  <a:pt x="4033778" y="246608"/>
                </a:cubicBezTo>
                <a:lnTo>
                  <a:pt x="4035363" y="246843"/>
                </a:lnTo>
                <a:lnTo>
                  <a:pt x="4036996" y="243176"/>
                </a:lnTo>
                <a:lnTo>
                  <a:pt x="4042364" y="240742"/>
                </a:lnTo>
                <a:lnTo>
                  <a:pt x="4058954" y="239121"/>
                </a:lnTo>
                <a:lnTo>
                  <a:pt x="4065510" y="239339"/>
                </a:lnTo>
                <a:cubicBezTo>
                  <a:pt x="4069909" y="239180"/>
                  <a:pt x="4072681" y="238679"/>
                  <a:pt x="4074427" y="237895"/>
                </a:cubicBezTo>
                <a:cubicBezTo>
                  <a:pt x="4074466" y="237796"/>
                  <a:pt x="4074507" y="237697"/>
                  <a:pt x="4074546" y="237596"/>
                </a:cubicBezTo>
                <a:lnTo>
                  <a:pt x="4083097" y="236761"/>
                </a:lnTo>
                <a:cubicBezTo>
                  <a:pt x="4099102" y="230874"/>
                  <a:pt x="4124720" y="217294"/>
                  <a:pt x="4142745" y="210228"/>
                </a:cubicBezTo>
                <a:cubicBezTo>
                  <a:pt x="4161277" y="209757"/>
                  <a:pt x="4204215" y="211652"/>
                  <a:pt x="4191248" y="194363"/>
                </a:cubicBezTo>
                <a:cubicBezTo>
                  <a:pt x="4197143" y="193685"/>
                  <a:pt x="4200119" y="191566"/>
                  <a:pt x="4201744" y="188729"/>
                </a:cubicBezTo>
                <a:cubicBezTo>
                  <a:pt x="4201845" y="188309"/>
                  <a:pt x="4201947" y="187890"/>
                  <a:pt x="4202048" y="187470"/>
                </a:cubicBezTo>
                <a:lnTo>
                  <a:pt x="4248116" y="184675"/>
                </a:lnTo>
                <a:lnTo>
                  <a:pt x="4276141" y="186999"/>
                </a:lnTo>
                <a:lnTo>
                  <a:pt x="4290062" y="186753"/>
                </a:lnTo>
                <a:lnTo>
                  <a:pt x="4295143" y="189670"/>
                </a:lnTo>
                <a:cubicBezTo>
                  <a:pt x="4299996" y="191161"/>
                  <a:pt x="4306126" y="191162"/>
                  <a:pt x="4315108" y="187791"/>
                </a:cubicBezTo>
                <a:lnTo>
                  <a:pt x="4316965" y="186450"/>
                </a:lnTo>
                <a:lnTo>
                  <a:pt x="4362875" y="193065"/>
                </a:lnTo>
                <a:cubicBezTo>
                  <a:pt x="4368977" y="194642"/>
                  <a:pt x="4423306" y="188348"/>
                  <a:pt x="4428542" y="191719"/>
                </a:cubicBezTo>
                <a:cubicBezTo>
                  <a:pt x="4462662" y="194921"/>
                  <a:pt x="4457822" y="194180"/>
                  <a:pt x="4515813" y="181068"/>
                </a:cubicBezTo>
                <a:cubicBezTo>
                  <a:pt x="4524746" y="178930"/>
                  <a:pt x="4680151" y="178122"/>
                  <a:pt x="4715526" y="171166"/>
                </a:cubicBezTo>
                <a:cubicBezTo>
                  <a:pt x="4741916" y="171832"/>
                  <a:pt x="4677963" y="180680"/>
                  <a:pt x="4762447" y="162678"/>
                </a:cubicBezTo>
                <a:cubicBezTo>
                  <a:pt x="4784109" y="162698"/>
                  <a:pt x="4806742" y="151552"/>
                  <a:pt x="4840439" y="134910"/>
                </a:cubicBezTo>
                <a:cubicBezTo>
                  <a:pt x="4916356" y="97503"/>
                  <a:pt x="4937025" y="110510"/>
                  <a:pt x="5011513" y="110893"/>
                </a:cubicBezTo>
                <a:cubicBezTo>
                  <a:pt x="5038947" y="76939"/>
                  <a:pt x="5028196" y="106028"/>
                  <a:pt x="5065790" y="94512"/>
                </a:cubicBezTo>
                <a:cubicBezTo>
                  <a:pt x="5064856" y="121900"/>
                  <a:pt x="5108319" y="72464"/>
                  <a:pt x="5121659" y="101083"/>
                </a:cubicBezTo>
                <a:cubicBezTo>
                  <a:pt x="5128079" y="98081"/>
                  <a:pt x="5133876" y="94270"/>
                  <a:pt x="5139595" y="90230"/>
                </a:cubicBezTo>
                <a:lnTo>
                  <a:pt x="5142598" y="88129"/>
                </a:lnTo>
                <a:lnTo>
                  <a:pt x="5156554" y="84729"/>
                </a:lnTo>
                <a:lnTo>
                  <a:pt x="5174660" y="77506"/>
                </a:lnTo>
                <a:lnTo>
                  <a:pt x="5222961" y="74516"/>
                </a:lnTo>
                <a:cubicBezTo>
                  <a:pt x="5230550" y="71886"/>
                  <a:pt x="5251598" y="63576"/>
                  <a:pt x="5261763" y="63392"/>
                </a:cubicBezTo>
                <a:lnTo>
                  <a:pt x="5381667" y="42975"/>
                </a:lnTo>
                <a:cubicBezTo>
                  <a:pt x="5391827" y="39989"/>
                  <a:pt x="5429368" y="35305"/>
                  <a:pt x="5432760" y="25273"/>
                </a:cubicBezTo>
                <a:cubicBezTo>
                  <a:pt x="5439009" y="12982"/>
                  <a:pt x="5478134" y="27048"/>
                  <a:pt x="5470905" y="14020"/>
                </a:cubicBezTo>
                <a:lnTo>
                  <a:pt x="562696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8F92359-2883-4C1D-972D-BF52F3F41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906504"/>
            <a:ext cx="12192000" cy="1951997"/>
          </a:xfrm>
          <a:custGeom>
            <a:avLst/>
            <a:gdLst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285754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74735 w 12192002"/>
              <a:gd name="connsiteY94" fmla="*/ 1132363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12382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2192002" h="2122526">
                <a:moveTo>
                  <a:pt x="5626960" y="0"/>
                </a:moveTo>
                <a:lnTo>
                  <a:pt x="5758918" y="1023"/>
                </a:lnTo>
                <a:lnTo>
                  <a:pt x="5957375" y="16715"/>
                </a:lnTo>
                <a:cubicBezTo>
                  <a:pt x="5970127" y="20033"/>
                  <a:pt x="5998679" y="20946"/>
                  <a:pt x="6010090" y="20359"/>
                </a:cubicBezTo>
                <a:lnTo>
                  <a:pt x="6041282" y="15266"/>
                </a:lnTo>
                <a:lnTo>
                  <a:pt x="6048637" y="6917"/>
                </a:lnTo>
                <a:lnTo>
                  <a:pt x="6068529" y="7600"/>
                </a:lnTo>
                <a:lnTo>
                  <a:pt x="6073847" y="6063"/>
                </a:lnTo>
                <a:cubicBezTo>
                  <a:pt x="6090539" y="9219"/>
                  <a:pt x="6128055" y="22767"/>
                  <a:pt x="6168673" y="26525"/>
                </a:cubicBezTo>
                <a:cubicBezTo>
                  <a:pt x="6209291" y="30283"/>
                  <a:pt x="6297550" y="13090"/>
                  <a:pt x="6317559" y="28612"/>
                </a:cubicBezTo>
                <a:cubicBezTo>
                  <a:pt x="6409695" y="55045"/>
                  <a:pt x="6472153" y="31322"/>
                  <a:pt x="6549454" y="75412"/>
                </a:cubicBezTo>
                <a:cubicBezTo>
                  <a:pt x="6628105" y="80632"/>
                  <a:pt x="6649105" y="94733"/>
                  <a:pt x="6708221" y="104188"/>
                </a:cubicBezTo>
                <a:cubicBezTo>
                  <a:pt x="6787988" y="118277"/>
                  <a:pt x="6871921" y="137351"/>
                  <a:pt x="6904145" y="132143"/>
                </a:cubicBezTo>
                <a:cubicBezTo>
                  <a:pt x="6943644" y="126545"/>
                  <a:pt x="6937527" y="150711"/>
                  <a:pt x="7018495" y="161649"/>
                </a:cubicBezTo>
                <a:cubicBezTo>
                  <a:pt x="7050188" y="159320"/>
                  <a:pt x="7061147" y="160297"/>
                  <a:pt x="7096987" y="161275"/>
                </a:cubicBezTo>
                <a:lnTo>
                  <a:pt x="7170807" y="173503"/>
                </a:lnTo>
                <a:cubicBezTo>
                  <a:pt x="7184505" y="172489"/>
                  <a:pt x="7192111" y="174628"/>
                  <a:pt x="7197003" y="178151"/>
                </a:cubicBezTo>
                <a:lnTo>
                  <a:pt x="7201101" y="183509"/>
                </a:lnTo>
                <a:lnTo>
                  <a:pt x="7218559" y="188059"/>
                </a:lnTo>
                <a:lnTo>
                  <a:pt x="7310852" y="213308"/>
                </a:lnTo>
                <a:lnTo>
                  <a:pt x="7312179" y="211866"/>
                </a:lnTo>
                <a:cubicBezTo>
                  <a:pt x="7333989" y="206326"/>
                  <a:pt x="7374788" y="205221"/>
                  <a:pt x="7405390" y="202271"/>
                </a:cubicBezTo>
                <a:cubicBezTo>
                  <a:pt x="7422527" y="207464"/>
                  <a:pt x="7476985" y="190048"/>
                  <a:pt x="7495794" y="194166"/>
                </a:cubicBezTo>
                <a:lnTo>
                  <a:pt x="7507039" y="196118"/>
                </a:lnTo>
                <a:lnTo>
                  <a:pt x="7507411" y="195791"/>
                </a:lnTo>
                <a:cubicBezTo>
                  <a:pt x="7510172" y="195437"/>
                  <a:pt x="7513992" y="195787"/>
                  <a:pt x="7519570" y="197126"/>
                </a:cubicBezTo>
                <a:lnTo>
                  <a:pt x="7527542" y="199679"/>
                </a:lnTo>
                <a:lnTo>
                  <a:pt x="7614346" y="205507"/>
                </a:lnTo>
                <a:lnTo>
                  <a:pt x="7718744" y="202036"/>
                </a:lnTo>
                <a:cubicBezTo>
                  <a:pt x="7780965" y="210608"/>
                  <a:pt x="7835119" y="212839"/>
                  <a:pt x="7905407" y="227751"/>
                </a:cubicBezTo>
                <a:cubicBezTo>
                  <a:pt x="7967070" y="225346"/>
                  <a:pt x="8025467" y="246582"/>
                  <a:pt x="8090271" y="269724"/>
                </a:cubicBezTo>
                <a:cubicBezTo>
                  <a:pt x="8147130" y="284670"/>
                  <a:pt x="8181827" y="318792"/>
                  <a:pt x="8245834" y="315885"/>
                </a:cubicBezTo>
                <a:cubicBezTo>
                  <a:pt x="8246647" y="320745"/>
                  <a:pt x="8248859" y="325027"/>
                  <a:pt x="8252033" y="328877"/>
                </a:cubicBezTo>
                <a:lnTo>
                  <a:pt x="8263376" y="338720"/>
                </a:lnTo>
                <a:lnTo>
                  <a:pt x="8266075" y="338490"/>
                </a:lnTo>
                <a:cubicBezTo>
                  <a:pt x="8276151" y="339772"/>
                  <a:pt x="8280845" y="342420"/>
                  <a:pt x="8283149" y="345665"/>
                </a:cubicBezTo>
                <a:lnTo>
                  <a:pt x="8284276" y="350108"/>
                </a:lnTo>
                <a:lnTo>
                  <a:pt x="8295173" y="355931"/>
                </a:lnTo>
                <a:lnTo>
                  <a:pt x="8314432" y="369826"/>
                </a:lnTo>
                <a:lnTo>
                  <a:pt x="8320104" y="370152"/>
                </a:lnTo>
                <a:lnTo>
                  <a:pt x="8352372" y="387570"/>
                </a:lnTo>
                <a:lnTo>
                  <a:pt x="8353799" y="386730"/>
                </a:lnTo>
                <a:cubicBezTo>
                  <a:pt x="8357733" y="385247"/>
                  <a:pt x="8362024" y="384899"/>
                  <a:pt x="8367182" y="386924"/>
                </a:cubicBezTo>
                <a:lnTo>
                  <a:pt x="8490249" y="400966"/>
                </a:lnTo>
                <a:lnTo>
                  <a:pt x="8497594" y="404016"/>
                </a:lnTo>
                <a:lnTo>
                  <a:pt x="8497968" y="403837"/>
                </a:lnTo>
                <a:cubicBezTo>
                  <a:pt x="8500048" y="403987"/>
                  <a:pt x="8502649" y="404798"/>
                  <a:pt x="8506167" y="406575"/>
                </a:cubicBezTo>
                <a:lnTo>
                  <a:pt x="8510983" y="409576"/>
                </a:lnTo>
                <a:lnTo>
                  <a:pt x="8525230" y="415491"/>
                </a:lnTo>
                <a:lnTo>
                  <a:pt x="8596071" y="400649"/>
                </a:lnTo>
                <a:cubicBezTo>
                  <a:pt x="8639145" y="406126"/>
                  <a:pt x="8671609" y="389686"/>
                  <a:pt x="8707847" y="409221"/>
                </a:cubicBezTo>
                <a:cubicBezTo>
                  <a:pt x="8748197" y="414263"/>
                  <a:pt x="8719822" y="400602"/>
                  <a:pt x="8752444" y="411322"/>
                </a:cubicBezTo>
                <a:cubicBezTo>
                  <a:pt x="8789303" y="414879"/>
                  <a:pt x="8898034" y="429534"/>
                  <a:pt x="8928988" y="430554"/>
                </a:cubicBezTo>
                <a:cubicBezTo>
                  <a:pt x="8955520" y="410467"/>
                  <a:pt x="8954693" y="419415"/>
                  <a:pt x="8963048" y="427366"/>
                </a:cubicBezTo>
                <a:lnTo>
                  <a:pt x="8968011" y="425141"/>
                </a:lnTo>
                <a:lnTo>
                  <a:pt x="8974337" y="424441"/>
                </a:lnTo>
                <a:lnTo>
                  <a:pt x="8990394" y="427667"/>
                </a:lnTo>
                <a:lnTo>
                  <a:pt x="8996232" y="429728"/>
                </a:lnTo>
                <a:cubicBezTo>
                  <a:pt x="9000327" y="430831"/>
                  <a:pt x="9003146" y="431159"/>
                  <a:pt x="9005201" y="430939"/>
                </a:cubicBezTo>
                <a:lnTo>
                  <a:pt x="9005486" y="430699"/>
                </a:lnTo>
                <a:lnTo>
                  <a:pt x="9053453" y="433984"/>
                </a:lnTo>
                <a:cubicBezTo>
                  <a:pt x="9068117" y="420419"/>
                  <a:pt x="9112391" y="454853"/>
                  <a:pt x="9113812" y="425670"/>
                </a:cubicBezTo>
                <a:cubicBezTo>
                  <a:pt x="9130955" y="430499"/>
                  <a:pt x="9138865" y="443788"/>
                  <a:pt x="9137318" y="424304"/>
                </a:cubicBezTo>
                <a:cubicBezTo>
                  <a:pt x="9143084" y="425358"/>
                  <a:pt x="9147048" y="424266"/>
                  <a:pt x="9150210" y="422135"/>
                </a:cubicBezTo>
                <a:lnTo>
                  <a:pt x="9151232" y="421070"/>
                </a:lnTo>
                <a:lnTo>
                  <a:pt x="9189246" y="432272"/>
                </a:lnTo>
                <a:lnTo>
                  <a:pt x="9194810" y="441511"/>
                </a:lnTo>
                <a:lnTo>
                  <a:pt x="9231370" y="451590"/>
                </a:lnTo>
                <a:lnTo>
                  <a:pt x="9343052" y="503495"/>
                </a:lnTo>
                <a:cubicBezTo>
                  <a:pt x="9415432" y="508795"/>
                  <a:pt x="9518955" y="534921"/>
                  <a:pt x="9584507" y="549197"/>
                </a:cubicBezTo>
                <a:cubicBezTo>
                  <a:pt x="9602038" y="561809"/>
                  <a:pt x="9675059" y="570203"/>
                  <a:pt x="9728309" y="560617"/>
                </a:cubicBezTo>
                <a:lnTo>
                  <a:pt x="9847792" y="580824"/>
                </a:lnTo>
                <a:cubicBezTo>
                  <a:pt x="9888744" y="590649"/>
                  <a:pt x="9918983" y="587450"/>
                  <a:pt x="9960019" y="587592"/>
                </a:cubicBezTo>
                <a:cubicBezTo>
                  <a:pt x="9984397" y="592516"/>
                  <a:pt x="9998461" y="593006"/>
                  <a:pt x="10039240" y="603107"/>
                </a:cubicBezTo>
                <a:cubicBezTo>
                  <a:pt x="10046863" y="602184"/>
                  <a:pt x="10074570" y="603512"/>
                  <a:pt x="10082169" y="601443"/>
                </a:cubicBezTo>
                <a:lnTo>
                  <a:pt x="10126500" y="603538"/>
                </a:lnTo>
                <a:lnTo>
                  <a:pt x="10261101" y="615053"/>
                </a:lnTo>
                <a:cubicBezTo>
                  <a:pt x="10274744" y="622448"/>
                  <a:pt x="10323589" y="631514"/>
                  <a:pt x="10336855" y="624804"/>
                </a:cubicBezTo>
                <a:cubicBezTo>
                  <a:pt x="10347867" y="624959"/>
                  <a:pt x="10374830" y="633622"/>
                  <a:pt x="10383868" y="625415"/>
                </a:cubicBezTo>
                <a:cubicBezTo>
                  <a:pt x="10409284" y="632493"/>
                  <a:pt x="10436539" y="633300"/>
                  <a:pt x="10445984" y="629262"/>
                </a:cubicBezTo>
                <a:cubicBezTo>
                  <a:pt x="10473833" y="619395"/>
                  <a:pt x="10495464" y="632839"/>
                  <a:pt x="10519280" y="631320"/>
                </a:cubicBezTo>
                <a:cubicBezTo>
                  <a:pt x="10558606" y="636140"/>
                  <a:pt x="10616449" y="646751"/>
                  <a:pt x="10644619" y="651566"/>
                </a:cubicBezTo>
                <a:cubicBezTo>
                  <a:pt x="10707078" y="667239"/>
                  <a:pt x="10806649" y="700317"/>
                  <a:pt x="10857724" y="712684"/>
                </a:cubicBezTo>
                <a:cubicBezTo>
                  <a:pt x="10915291" y="725495"/>
                  <a:pt x="10885368" y="688933"/>
                  <a:pt x="10951063" y="725767"/>
                </a:cubicBezTo>
                <a:cubicBezTo>
                  <a:pt x="10982008" y="727705"/>
                  <a:pt x="11007787" y="723528"/>
                  <a:pt x="11030956" y="721011"/>
                </a:cubicBezTo>
                <a:cubicBezTo>
                  <a:pt x="11029909" y="706023"/>
                  <a:pt x="11057496" y="724188"/>
                  <a:pt x="11085938" y="723892"/>
                </a:cubicBezTo>
                <a:cubicBezTo>
                  <a:pt x="11102606" y="725362"/>
                  <a:pt x="11125909" y="729502"/>
                  <a:pt x="11143411" y="733141"/>
                </a:cubicBezTo>
                <a:cubicBezTo>
                  <a:pt x="11171652" y="736317"/>
                  <a:pt x="11164089" y="762276"/>
                  <a:pt x="11195087" y="732494"/>
                </a:cubicBezTo>
                <a:cubicBezTo>
                  <a:pt x="11221976" y="745071"/>
                  <a:pt x="11231916" y="754905"/>
                  <a:pt x="11273972" y="753513"/>
                </a:cubicBezTo>
                <a:cubicBezTo>
                  <a:pt x="11288331" y="764337"/>
                  <a:pt x="11354320" y="819231"/>
                  <a:pt x="11369715" y="813181"/>
                </a:cubicBezTo>
                <a:cubicBezTo>
                  <a:pt x="11408024" y="821140"/>
                  <a:pt x="11417570" y="873027"/>
                  <a:pt x="11462695" y="874654"/>
                </a:cubicBezTo>
                <a:cubicBezTo>
                  <a:pt x="11507338" y="891120"/>
                  <a:pt x="11468277" y="926374"/>
                  <a:pt x="11516473" y="928206"/>
                </a:cubicBezTo>
                <a:lnTo>
                  <a:pt x="11585369" y="1004898"/>
                </a:lnTo>
                <a:cubicBezTo>
                  <a:pt x="11627915" y="1047460"/>
                  <a:pt x="11688670" y="1023969"/>
                  <a:pt x="11712382" y="1047864"/>
                </a:cubicBezTo>
                <a:cubicBezTo>
                  <a:pt x="11736094" y="1071759"/>
                  <a:pt x="11860362" y="1135225"/>
                  <a:pt x="11894613" y="1148265"/>
                </a:cubicBezTo>
                <a:cubicBezTo>
                  <a:pt x="11928864" y="1161305"/>
                  <a:pt x="11872782" y="1124390"/>
                  <a:pt x="11917888" y="1126105"/>
                </a:cubicBezTo>
                <a:cubicBezTo>
                  <a:pt x="11967364" y="1138091"/>
                  <a:pt x="11978191" y="1115038"/>
                  <a:pt x="12080164" y="1090885"/>
                </a:cubicBezTo>
                <a:cubicBezTo>
                  <a:pt x="12093592" y="1092452"/>
                  <a:pt x="12126659" y="1037250"/>
                  <a:pt x="12140863" y="1035036"/>
                </a:cubicBezTo>
                <a:lnTo>
                  <a:pt x="12192002" y="1015838"/>
                </a:lnTo>
                <a:lnTo>
                  <a:pt x="12192002" y="1955549"/>
                </a:lnTo>
                <a:lnTo>
                  <a:pt x="12192000" y="1955549"/>
                </a:lnTo>
                <a:lnTo>
                  <a:pt x="12192000" y="2122526"/>
                </a:lnTo>
                <a:lnTo>
                  <a:pt x="0" y="2122526"/>
                </a:lnTo>
                <a:lnTo>
                  <a:pt x="0" y="1348327"/>
                </a:lnTo>
                <a:lnTo>
                  <a:pt x="2" y="1348327"/>
                </a:lnTo>
                <a:lnTo>
                  <a:pt x="2" y="592017"/>
                </a:lnTo>
                <a:lnTo>
                  <a:pt x="15526" y="586548"/>
                </a:lnTo>
                <a:cubicBezTo>
                  <a:pt x="35255" y="585160"/>
                  <a:pt x="72229" y="592802"/>
                  <a:pt x="118381" y="583692"/>
                </a:cubicBezTo>
                <a:lnTo>
                  <a:pt x="292435" y="531887"/>
                </a:lnTo>
                <a:cubicBezTo>
                  <a:pt x="333820" y="524854"/>
                  <a:pt x="366418" y="510849"/>
                  <a:pt x="404015" y="511191"/>
                </a:cubicBezTo>
                <a:cubicBezTo>
                  <a:pt x="415660" y="502454"/>
                  <a:pt x="428065" y="497716"/>
                  <a:pt x="445099" y="505368"/>
                </a:cubicBezTo>
                <a:cubicBezTo>
                  <a:pt x="473049" y="498059"/>
                  <a:pt x="549479" y="473644"/>
                  <a:pt x="571717" y="467338"/>
                </a:cubicBezTo>
                <a:lnTo>
                  <a:pt x="578535" y="467527"/>
                </a:lnTo>
                <a:cubicBezTo>
                  <a:pt x="582714" y="467117"/>
                  <a:pt x="586282" y="465474"/>
                  <a:pt x="596792" y="464875"/>
                </a:cubicBezTo>
                <a:cubicBezTo>
                  <a:pt x="618517" y="457289"/>
                  <a:pt x="688384" y="430106"/>
                  <a:pt x="708875" y="422017"/>
                </a:cubicBezTo>
                <a:cubicBezTo>
                  <a:pt x="714996" y="421315"/>
                  <a:pt x="718074" y="419183"/>
                  <a:pt x="719742" y="416340"/>
                </a:cubicBezTo>
                <a:cubicBezTo>
                  <a:pt x="719843" y="415919"/>
                  <a:pt x="719947" y="415498"/>
                  <a:pt x="720047" y="415078"/>
                </a:cubicBezTo>
                <a:lnTo>
                  <a:pt x="763053" y="414307"/>
                </a:lnTo>
                <a:lnTo>
                  <a:pt x="767901" y="412086"/>
                </a:lnTo>
                <a:lnTo>
                  <a:pt x="797041" y="414293"/>
                </a:lnTo>
                <a:lnTo>
                  <a:pt x="811506" y="413988"/>
                </a:lnTo>
                <a:lnTo>
                  <a:pt x="816809" y="416882"/>
                </a:lnTo>
                <a:cubicBezTo>
                  <a:pt x="821862" y="418352"/>
                  <a:pt x="828232" y="418327"/>
                  <a:pt x="837540" y="414918"/>
                </a:cubicBezTo>
                <a:lnTo>
                  <a:pt x="858269" y="416131"/>
                </a:lnTo>
                <a:cubicBezTo>
                  <a:pt x="864622" y="417683"/>
                  <a:pt x="943264" y="400945"/>
                  <a:pt x="948732" y="404293"/>
                </a:cubicBezTo>
                <a:cubicBezTo>
                  <a:pt x="1007438" y="402718"/>
                  <a:pt x="1078958" y="412604"/>
                  <a:pt x="1149979" y="406698"/>
                </a:cubicBezTo>
                <a:cubicBezTo>
                  <a:pt x="1264076" y="391985"/>
                  <a:pt x="1418281" y="371972"/>
                  <a:pt x="1496110" y="357263"/>
                </a:cubicBezTo>
                <a:cubicBezTo>
                  <a:pt x="1524373" y="323194"/>
                  <a:pt x="1569686" y="343349"/>
                  <a:pt x="1608669" y="331673"/>
                </a:cubicBezTo>
                <a:cubicBezTo>
                  <a:pt x="1628634" y="319376"/>
                  <a:pt x="1652708" y="325981"/>
                  <a:pt x="1675071" y="324776"/>
                </a:cubicBezTo>
                <a:cubicBezTo>
                  <a:pt x="1696661" y="320902"/>
                  <a:pt x="1719608" y="311993"/>
                  <a:pt x="1738204" y="308427"/>
                </a:cubicBezTo>
                <a:lnTo>
                  <a:pt x="1786655" y="303376"/>
                </a:lnTo>
                <a:cubicBezTo>
                  <a:pt x="1814690" y="308462"/>
                  <a:pt x="1843563" y="316239"/>
                  <a:pt x="1873080" y="330998"/>
                </a:cubicBezTo>
                <a:cubicBezTo>
                  <a:pt x="1885328" y="340074"/>
                  <a:pt x="1907076" y="340787"/>
                  <a:pt x="1921650" y="332593"/>
                </a:cubicBezTo>
                <a:cubicBezTo>
                  <a:pt x="1924160" y="331181"/>
                  <a:pt x="1926358" y="329554"/>
                  <a:pt x="1928172" y="327762"/>
                </a:cubicBezTo>
                <a:cubicBezTo>
                  <a:pt x="1964849" y="349443"/>
                  <a:pt x="1978703" y="334060"/>
                  <a:pt x="1997356" y="349707"/>
                </a:cubicBezTo>
                <a:cubicBezTo>
                  <a:pt x="2045552" y="350382"/>
                  <a:pt x="2077539" y="328078"/>
                  <a:pt x="2094665" y="341687"/>
                </a:cubicBezTo>
                <a:cubicBezTo>
                  <a:pt x="2129868" y="337565"/>
                  <a:pt x="2171836" y="328633"/>
                  <a:pt x="2208578" y="324976"/>
                </a:cubicBezTo>
                <a:cubicBezTo>
                  <a:pt x="2233182" y="323400"/>
                  <a:pt x="2276000" y="319205"/>
                  <a:pt x="2315112" y="319743"/>
                </a:cubicBezTo>
                <a:cubicBezTo>
                  <a:pt x="2354027" y="341739"/>
                  <a:pt x="2411581" y="311650"/>
                  <a:pt x="2443255" y="328210"/>
                </a:cubicBezTo>
                <a:lnTo>
                  <a:pt x="2568028" y="342111"/>
                </a:lnTo>
                <a:cubicBezTo>
                  <a:pt x="2608701" y="337537"/>
                  <a:pt x="2582516" y="375805"/>
                  <a:pt x="2646527" y="315870"/>
                </a:cubicBezTo>
                <a:cubicBezTo>
                  <a:pt x="2717602" y="329320"/>
                  <a:pt x="2719299" y="298751"/>
                  <a:pt x="2781569" y="326406"/>
                </a:cubicBezTo>
                <a:lnTo>
                  <a:pt x="3030291" y="348227"/>
                </a:lnTo>
                <a:cubicBezTo>
                  <a:pt x="3072289" y="343635"/>
                  <a:pt x="3082691" y="349641"/>
                  <a:pt x="3142556" y="350870"/>
                </a:cubicBezTo>
                <a:cubicBezTo>
                  <a:pt x="3203390" y="348332"/>
                  <a:pt x="3209724" y="356304"/>
                  <a:pt x="3262356" y="358645"/>
                </a:cubicBezTo>
                <a:cubicBezTo>
                  <a:pt x="3295546" y="360921"/>
                  <a:pt x="3336380" y="362051"/>
                  <a:pt x="3341698" y="364522"/>
                </a:cubicBezTo>
                <a:lnTo>
                  <a:pt x="3344026" y="363547"/>
                </a:lnTo>
                <a:cubicBezTo>
                  <a:pt x="3353997" y="361853"/>
                  <a:pt x="3359859" y="362931"/>
                  <a:pt x="3363888" y="365229"/>
                </a:cubicBezTo>
                <a:lnTo>
                  <a:pt x="3400728" y="382181"/>
                </a:lnTo>
                <a:lnTo>
                  <a:pt x="3473223" y="370133"/>
                </a:lnTo>
                <a:cubicBezTo>
                  <a:pt x="3488625" y="364503"/>
                  <a:pt x="3513943" y="370768"/>
                  <a:pt x="3536135" y="366472"/>
                </a:cubicBezTo>
                <a:cubicBezTo>
                  <a:pt x="3549392" y="369181"/>
                  <a:pt x="3571626" y="354982"/>
                  <a:pt x="3585978" y="356773"/>
                </a:cubicBezTo>
                <a:lnTo>
                  <a:pt x="3594501" y="357463"/>
                </a:lnTo>
                <a:lnTo>
                  <a:pt x="3594736" y="357194"/>
                </a:lnTo>
                <a:cubicBezTo>
                  <a:pt x="3596729" y="356739"/>
                  <a:pt x="3599583" y="356739"/>
                  <a:pt x="3603855" y="357358"/>
                </a:cubicBezTo>
                <a:lnTo>
                  <a:pt x="3610035" y="358720"/>
                </a:lnTo>
                <a:lnTo>
                  <a:pt x="3682513" y="326449"/>
                </a:lnTo>
                <a:cubicBezTo>
                  <a:pt x="3725132" y="319209"/>
                  <a:pt x="3741010" y="317232"/>
                  <a:pt x="3789760" y="302526"/>
                </a:cubicBezTo>
                <a:cubicBezTo>
                  <a:pt x="3829631" y="295662"/>
                  <a:pt x="3861095" y="281792"/>
                  <a:pt x="3897275" y="282288"/>
                </a:cubicBezTo>
                <a:cubicBezTo>
                  <a:pt x="3908538" y="273598"/>
                  <a:pt x="3920509" y="268909"/>
                  <a:pt x="3936846" y="276633"/>
                </a:cubicBezTo>
                <a:cubicBezTo>
                  <a:pt x="3972980" y="267440"/>
                  <a:pt x="3976670" y="252111"/>
                  <a:pt x="4004538" y="259176"/>
                </a:cubicBezTo>
                <a:cubicBezTo>
                  <a:pt x="4016877" y="233368"/>
                  <a:pt x="4021427" y="241744"/>
                  <a:pt x="4033778" y="246608"/>
                </a:cubicBezTo>
                <a:lnTo>
                  <a:pt x="4035363" y="246843"/>
                </a:lnTo>
                <a:lnTo>
                  <a:pt x="4036996" y="243176"/>
                </a:lnTo>
                <a:lnTo>
                  <a:pt x="4042364" y="240742"/>
                </a:lnTo>
                <a:lnTo>
                  <a:pt x="4058954" y="239121"/>
                </a:lnTo>
                <a:lnTo>
                  <a:pt x="4065510" y="239339"/>
                </a:lnTo>
                <a:cubicBezTo>
                  <a:pt x="4069909" y="239180"/>
                  <a:pt x="4072681" y="238679"/>
                  <a:pt x="4074427" y="237895"/>
                </a:cubicBezTo>
                <a:cubicBezTo>
                  <a:pt x="4074466" y="237796"/>
                  <a:pt x="4074507" y="237697"/>
                  <a:pt x="4074546" y="237596"/>
                </a:cubicBezTo>
                <a:lnTo>
                  <a:pt x="4083097" y="236761"/>
                </a:lnTo>
                <a:cubicBezTo>
                  <a:pt x="4099102" y="230874"/>
                  <a:pt x="4124720" y="217294"/>
                  <a:pt x="4142745" y="210228"/>
                </a:cubicBezTo>
                <a:cubicBezTo>
                  <a:pt x="4161277" y="209757"/>
                  <a:pt x="4204215" y="211652"/>
                  <a:pt x="4191248" y="194363"/>
                </a:cubicBezTo>
                <a:cubicBezTo>
                  <a:pt x="4197143" y="193685"/>
                  <a:pt x="4200119" y="191566"/>
                  <a:pt x="4201744" y="188729"/>
                </a:cubicBezTo>
                <a:cubicBezTo>
                  <a:pt x="4201845" y="188309"/>
                  <a:pt x="4201947" y="187890"/>
                  <a:pt x="4202048" y="187470"/>
                </a:cubicBezTo>
                <a:lnTo>
                  <a:pt x="4248116" y="184675"/>
                </a:lnTo>
                <a:lnTo>
                  <a:pt x="4276141" y="186999"/>
                </a:lnTo>
                <a:lnTo>
                  <a:pt x="4290062" y="186753"/>
                </a:lnTo>
                <a:lnTo>
                  <a:pt x="4295143" y="189670"/>
                </a:lnTo>
                <a:cubicBezTo>
                  <a:pt x="4299996" y="191161"/>
                  <a:pt x="4306126" y="191162"/>
                  <a:pt x="4315108" y="187791"/>
                </a:cubicBezTo>
                <a:lnTo>
                  <a:pt x="4316965" y="186450"/>
                </a:lnTo>
                <a:lnTo>
                  <a:pt x="4362875" y="193065"/>
                </a:lnTo>
                <a:cubicBezTo>
                  <a:pt x="4368977" y="194642"/>
                  <a:pt x="4423306" y="188348"/>
                  <a:pt x="4428542" y="191719"/>
                </a:cubicBezTo>
                <a:cubicBezTo>
                  <a:pt x="4462662" y="194921"/>
                  <a:pt x="4457822" y="194180"/>
                  <a:pt x="4515813" y="181068"/>
                </a:cubicBezTo>
                <a:cubicBezTo>
                  <a:pt x="4524746" y="178930"/>
                  <a:pt x="4680151" y="178122"/>
                  <a:pt x="4715526" y="171166"/>
                </a:cubicBezTo>
                <a:cubicBezTo>
                  <a:pt x="4741916" y="171832"/>
                  <a:pt x="4677963" y="180680"/>
                  <a:pt x="4762447" y="162678"/>
                </a:cubicBezTo>
                <a:cubicBezTo>
                  <a:pt x="4784109" y="162698"/>
                  <a:pt x="4806742" y="151552"/>
                  <a:pt x="4840439" y="134910"/>
                </a:cubicBezTo>
                <a:cubicBezTo>
                  <a:pt x="4916356" y="97503"/>
                  <a:pt x="4937025" y="110510"/>
                  <a:pt x="5011513" y="110893"/>
                </a:cubicBezTo>
                <a:cubicBezTo>
                  <a:pt x="5038947" y="76939"/>
                  <a:pt x="5028196" y="106028"/>
                  <a:pt x="5065790" y="94512"/>
                </a:cubicBezTo>
                <a:cubicBezTo>
                  <a:pt x="5064856" y="121900"/>
                  <a:pt x="5108319" y="72464"/>
                  <a:pt x="5121659" y="101083"/>
                </a:cubicBezTo>
                <a:cubicBezTo>
                  <a:pt x="5128079" y="98081"/>
                  <a:pt x="5133876" y="94270"/>
                  <a:pt x="5139595" y="90230"/>
                </a:cubicBezTo>
                <a:lnTo>
                  <a:pt x="5142598" y="88129"/>
                </a:lnTo>
                <a:lnTo>
                  <a:pt x="5156554" y="84729"/>
                </a:lnTo>
                <a:lnTo>
                  <a:pt x="5174660" y="77506"/>
                </a:lnTo>
                <a:lnTo>
                  <a:pt x="5222961" y="74516"/>
                </a:lnTo>
                <a:cubicBezTo>
                  <a:pt x="5230550" y="71886"/>
                  <a:pt x="5251598" y="63576"/>
                  <a:pt x="5261763" y="63392"/>
                </a:cubicBezTo>
                <a:lnTo>
                  <a:pt x="5381667" y="42975"/>
                </a:lnTo>
                <a:cubicBezTo>
                  <a:pt x="5391827" y="39989"/>
                  <a:pt x="5429368" y="35305"/>
                  <a:pt x="5432760" y="25273"/>
                </a:cubicBezTo>
                <a:cubicBezTo>
                  <a:pt x="5439009" y="12982"/>
                  <a:pt x="5478134" y="27048"/>
                  <a:pt x="5470905" y="14020"/>
                </a:cubicBezTo>
                <a:lnTo>
                  <a:pt x="562696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3900" y="5430741"/>
            <a:ext cx="10750253" cy="632588"/>
          </a:xfrm>
        </p:spPr>
        <p:txBody>
          <a:bodyPr>
            <a:normAutofit/>
          </a:bodyPr>
          <a:lstStyle/>
          <a:p>
            <a:r>
              <a:rPr lang="en-US"/>
              <a:t>Document 1</a:t>
            </a:r>
          </a:p>
        </p:txBody>
      </p:sp>
    </p:spTree>
    <p:extLst>
      <p:ext uri="{BB962C8B-B14F-4D97-AF65-F5344CB8AC3E}">
        <p14:creationId xmlns:p14="http://schemas.microsoft.com/office/powerpoint/2010/main" val="454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9F846FF8-0D27-4A66-8332-A0BE79BE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46B9CB01-4014-4606-90AC-ADABCFB38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44804"/>
            <a:ext cx="12192000" cy="5013196"/>
          </a:xfrm>
          <a:custGeom>
            <a:avLst/>
            <a:gdLst>
              <a:gd name="connsiteX0" fmla="*/ 4142196 w 12192000"/>
              <a:gd name="connsiteY0" fmla="*/ 33 h 5013196"/>
              <a:gd name="connsiteX1" fmla="*/ 4138795 w 12192000"/>
              <a:gd name="connsiteY1" fmla="*/ 15046 h 5013196"/>
              <a:gd name="connsiteX2" fmla="*/ 4166706 w 12192000"/>
              <a:gd name="connsiteY2" fmla="*/ 37291 h 5013196"/>
              <a:gd name="connsiteX3" fmla="*/ 4371550 w 12192000"/>
              <a:gd name="connsiteY3" fmla="*/ 22134 h 5013196"/>
              <a:gd name="connsiteX4" fmla="*/ 4424056 w 12192000"/>
              <a:gd name="connsiteY4" fmla="*/ 28369 h 5013196"/>
              <a:gd name="connsiteX5" fmla="*/ 4469897 w 12192000"/>
              <a:gd name="connsiteY5" fmla="*/ 13218 h 5013196"/>
              <a:gd name="connsiteX6" fmla="*/ 4489151 w 12192000"/>
              <a:gd name="connsiteY6" fmla="*/ 20285 h 5013196"/>
              <a:gd name="connsiteX7" fmla="*/ 4492479 w 12192000"/>
              <a:gd name="connsiteY7" fmla="*/ 21730 h 5013196"/>
              <a:gd name="connsiteX8" fmla="*/ 4505693 w 12192000"/>
              <a:gd name="connsiteY8" fmla="*/ 22584 h 5013196"/>
              <a:gd name="connsiteX9" fmla="*/ 4509529 w 12192000"/>
              <a:gd name="connsiteY9" fmla="*/ 28985 h 5013196"/>
              <a:gd name="connsiteX10" fmla="*/ 4529499 w 12192000"/>
              <a:gd name="connsiteY10" fmla="*/ 34687 h 5013196"/>
              <a:gd name="connsiteX11" fmla="*/ 4553795 w 12192000"/>
              <a:gd name="connsiteY11" fmla="*/ 34541 h 5013196"/>
              <a:gd name="connsiteX12" fmla="*/ 4640118 w 12192000"/>
              <a:gd name="connsiteY12" fmla="*/ 34699 h 5013196"/>
              <a:gd name="connsiteX13" fmla="*/ 4654127 w 12192000"/>
              <a:gd name="connsiteY13" fmla="*/ 30952 h 5013196"/>
              <a:gd name="connsiteX14" fmla="*/ 4700168 w 12192000"/>
              <a:gd name="connsiteY14" fmla="*/ 35953 h 5013196"/>
              <a:gd name="connsiteX15" fmla="*/ 4741127 w 12192000"/>
              <a:gd name="connsiteY15" fmla="*/ 36527 h 5013196"/>
              <a:gd name="connsiteX16" fmla="*/ 4767598 w 12192000"/>
              <a:gd name="connsiteY16" fmla="*/ 33272 h 5013196"/>
              <a:gd name="connsiteX17" fmla="*/ 4774592 w 12192000"/>
              <a:gd name="connsiteY17" fmla="*/ 35449 h 5013196"/>
              <a:gd name="connsiteX18" fmla="*/ 4801328 w 12192000"/>
              <a:gd name="connsiteY18" fmla="*/ 36454 h 5013196"/>
              <a:gd name="connsiteX19" fmla="*/ 4814870 w 12192000"/>
              <a:gd name="connsiteY19" fmla="*/ 32797 h 5013196"/>
              <a:gd name="connsiteX20" fmla="*/ 4828440 w 12192000"/>
              <a:gd name="connsiteY20" fmla="*/ 40415 h 5013196"/>
              <a:gd name="connsiteX21" fmla="*/ 4831826 w 12192000"/>
              <a:gd name="connsiteY21" fmla="*/ 46118 h 5013196"/>
              <a:gd name="connsiteX22" fmla="*/ 4850785 w 12192000"/>
              <a:gd name="connsiteY22" fmla="*/ 43190 h 5013196"/>
              <a:gd name="connsiteX23" fmla="*/ 4866468 w 12192000"/>
              <a:gd name="connsiteY23" fmla="*/ 48539 h 5013196"/>
              <a:gd name="connsiteX24" fmla="*/ 4879983 w 12192000"/>
              <a:gd name="connsiteY24" fmla="*/ 44615 h 5013196"/>
              <a:gd name="connsiteX25" fmla="*/ 4885635 w 12192000"/>
              <a:gd name="connsiteY25" fmla="*/ 45342 h 5013196"/>
              <a:gd name="connsiteX26" fmla="*/ 4899698 w 12192000"/>
              <a:gd name="connsiteY26" fmla="*/ 47876 h 5013196"/>
              <a:gd name="connsiteX27" fmla="*/ 4923986 w 12192000"/>
              <a:gd name="connsiteY27" fmla="*/ 53632 h 5013196"/>
              <a:gd name="connsiteX28" fmla="*/ 4931544 w 12192000"/>
              <a:gd name="connsiteY28" fmla="*/ 54358 h 5013196"/>
              <a:gd name="connsiteX29" fmla="*/ 4948135 w 12192000"/>
              <a:gd name="connsiteY29" fmla="*/ 63529 h 5013196"/>
              <a:gd name="connsiteX30" fmla="*/ 4980068 w 12192000"/>
              <a:gd name="connsiteY30" fmla="*/ 71052 h 5013196"/>
              <a:gd name="connsiteX31" fmla="*/ 5036541 w 12192000"/>
              <a:gd name="connsiteY31" fmla="*/ 98293 h 5013196"/>
              <a:gd name="connsiteX32" fmla="*/ 5069678 w 12192000"/>
              <a:gd name="connsiteY32" fmla="*/ 111179 h 5013196"/>
              <a:gd name="connsiteX33" fmla="*/ 5092160 w 12192000"/>
              <a:gd name="connsiteY33" fmla="*/ 123203 h 5013196"/>
              <a:gd name="connsiteX34" fmla="*/ 5158166 w 12192000"/>
              <a:gd name="connsiteY34" fmla="*/ 139568 h 5013196"/>
              <a:gd name="connsiteX35" fmla="*/ 5271252 w 12192000"/>
              <a:gd name="connsiteY35" fmla="*/ 160738 h 5013196"/>
              <a:gd name="connsiteX36" fmla="*/ 5294438 w 12192000"/>
              <a:gd name="connsiteY36" fmla="*/ 166556 h 5013196"/>
              <a:gd name="connsiteX37" fmla="*/ 5310840 w 12192000"/>
              <a:gd name="connsiteY37" fmla="*/ 176769 h 5013196"/>
              <a:gd name="connsiteX38" fmla="*/ 5311570 w 12192000"/>
              <a:gd name="connsiteY38" fmla="*/ 183681 h 5013196"/>
              <a:gd name="connsiteX39" fmla="*/ 5323756 w 12192000"/>
              <a:gd name="connsiteY39" fmla="*/ 187718 h 5013196"/>
              <a:gd name="connsiteX40" fmla="*/ 5326259 w 12192000"/>
              <a:gd name="connsiteY40" fmla="*/ 189880 h 5013196"/>
              <a:gd name="connsiteX41" fmla="*/ 5341357 w 12192000"/>
              <a:gd name="connsiteY41" fmla="*/ 201193 h 5013196"/>
              <a:gd name="connsiteX42" fmla="*/ 5391908 w 12192000"/>
              <a:gd name="connsiteY42" fmla="*/ 198291 h 5013196"/>
              <a:gd name="connsiteX43" fmla="*/ 5439031 w 12192000"/>
              <a:gd name="connsiteY43" fmla="*/ 216975 h 5013196"/>
              <a:gd name="connsiteX44" fmla="*/ 5640913 w 12192000"/>
              <a:gd name="connsiteY44" fmla="*/ 253028 h 5013196"/>
              <a:gd name="connsiteX45" fmla="*/ 5657312 w 12192000"/>
              <a:gd name="connsiteY45" fmla="*/ 280626 h 5013196"/>
              <a:gd name="connsiteX46" fmla="*/ 5734773 w 12192000"/>
              <a:gd name="connsiteY46" fmla="*/ 303244 h 5013196"/>
              <a:gd name="connsiteX47" fmla="*/ 5877770 w 12192000"/>
              <a:gd name="connsiteY47" fmla="*/ 296965 h 5013196"/>
              <a:gd name="connsiteX48" fmla="*/ 5989615 w 12192000"/>
              <a:gd name="connsiteY48" fmla="*/ 319663 h 5013196"/>
              <a:gd name="connsiteX49" fmla="*/ 5996857 w 12192000"/>
              <a:gd name="connsiteY49" fmla="*/ 323549 h 5013196"/>
              <a:gd name="connsiteX50" fmla="*/ 6037387 w 12192000"/>
              <a:gd name="connsiteY50" fmla="*/ 312526 h 5013196"/>
              <a:gd name="connsiteX51" fmla="*/ 6113074 w 12192000"/>
              <a:gd name="connsiteY51" fmla="*/ 325845 h 5013196"/>
              <a:gd name="connsiteX52" fmla="*/ 6280929 w 12192000"/>
              <a:gd name="connsiteY52" fmla="*/ 350444 h 5013196"/>
              <a:gd name="connsiteX53" fmla="*/ 6298665 w 12192000"/>
              <a:gd name="connsiteY53" fmla="*/ 342931 h 5013196"/>
              <a:gd name="connsiteX54" fmla="*/ 6317326 w 12192000"/>
              <a:gd name="connsiteY54" fmla="*/ 339794 h 5013196"/>
              <a:gd name="connsiteX55" fmla="*/ 6319212 w 12192000"/>
              <a:gd name="connsiteY55" fmla="*/ 341004 h 5013196"/>
              <a:gd name="connsiteX56" fmla="*/ 6339724 w 12192000"/>
              <a:gd name="connsiteY56" fmla="*/ 342098 h 5013196"/>
              <a:gd name="connsiteX57" fmla="*/ 6345010 w 12192000"/>
              <a:gd name="connsiteY57" fmla="*/ 339148 h 5013196"/>
              <a:gd name="connsiteX58" fmla="*/ 6359332 w 12192000"/>
              <a:gd name="connsiteY58" fmla="*/ 338899 h 5013196"/>
              <a:gd name="connsiteX59" fmla="*/ 6388220 w 12192000"/>
              <a:gd name="connsiteY59" fmla="*/ 335714 h 5013196"/>
              <a:gd name="connsiteX60" fmla="*/ 6392994 w 12192000"/>
              <a:gd name="connsiteY60" fmla="*/ 337644 h 5013196"/>
              <a:gd name="connsiteX61" fmla="*/ 6435581 w 12192000"/>
              <a:gd name="connsiteY61" fmla="*/ 336775 h 5013196"/>
              <a:gd name="connsiteX62" fmla="*/ 6435870 w 12192000"/>
              <a:gd name="connsiteY62" fmla="*/ 337963 h 5013196"/>
              <a:gd name="connsiteX63" fmla="*/ 6446571 w 12192000"/>
              <a:gd name="connsiteY63" fmla="*/ 342957 h 5013196"/>
              <a:gd name="connsiteX64" fmla="*/ 6467701 w 12192000"/>
              <a:gd name="connsiteY64" fmla="*/ 349765 h 5013196"/>
              <a:gd name="connsiteX65" fmla="*/ 6512727 w 12192000"/>
              <a:gd name="connsiteY65" fmla="*/ 380305 h 5013196"/>
              <a:gd name="connsiteX66" fmla="*/ 6557094 w 12192000"/>
              <a:gd name="connsiteY66" fmla="*/ 379532 h 5013196"/>
              <a:gd name="connsiteX67" fmla="*/ 6565879 w 12192000"/>
              <a:gd name="connsiteY67" fmla="*/ 380030 h 5013196"/>
              <a:gd name="connsiteX68" fmla="*/ 6565997 w 12192000"/>
              <a:gd name="connsiteY68" fmla="*/ 380310 h 5013196"/>
              <a:gd name="connsiteX69" fmla="*/ 6575147 w 12192000"/>
              <a:gd name="connsiteY69" fmla="*/ 381374 h 5013196"/>
              <a:gd name="connsiteX70" fmla="*/ 6581899 w 12192000"/>
              <a:gd name="connsiteY70" fmla="*/ 380938 h 5013196"/>
              <a:gd name="connsiteX71" fmla="*/ 6598943 w 12192000"/>
              <a:gd name="connsiteY71" fmla="*/ 381906 h 5013196"/>
              <a:gd name="connsiteX72" fmla="*/ 6604421 w 12192000"/>
              <a:gd name="connsiteY72" fmla="*/ 384033 h 5013196"/>
              <a:gd name="connsiteX73" fmla="*/ 6606035 w 12192000"/>
              <a:gd name="connsiteY73" fmla="*/ 387465 h 5013196"/>
              <a:gd name="connsiteX74" fmla="*/ 6607669 w 12192000"/>
              <a:gd name="connsiteY74" fmla="*/ 387186 h 5013196"/>
              <a:gd name="connsiteX75" fmla="*/ 6637532 w 12192000"/>
              <a:gd name="connsiteY75" fmla="*/ 398125 h 5013196"/>
              <a:gd name="connsiteX76" fmla="*/ 6706880 w 12192000"/>
              <a:gd name="connsiteY76" fmla="*/ 412381 h 5013196"/>
              <a:gd name="connsiteX77" fmla="*/ 6747500 w 12192000"/>
              <a:gd name="connsiteY77" fmla="*/ 416386 h 5013196"/>
              <a:gd name="connsiteX78" fmla="*/ 6857783 w 12192000"/>
              <a:gd name="connsiteY78" fmla="*/ 431905 h 5013196"/>
              <a:gd name="connsiteX79" fmla="*/ 6967720 w 12192000"/>
              <a:gd name="connsiteY79" fmla="*/ 450939 h 5013196"/>
              <a:gd name="connsiteX80" fmla="*/ 7018394 w 12192000"/>
              <a:gd name="connsiteY80" fmla="*/ 479831 h 5013196"/>
              <a:gd name="connsiteX81" fmla="*/ 7024679 w 12192000"/>
              <a:gd name="connsiteY81" fmla="*/ 480968 h 5013196"/>
              <a:gd name="connsiteX82" fmla="*/ 7041715 w 12192000"/>
              <a:gd name="connsiteY82" fmla="*/ 479120 h 5013196"/>
              <a:gd name="connsiteX83" fmla="*/ 7048103 w 12192000"/>
              <a:gd name="connsiteY83" fmla="*/ 477610 h 5013196"/>
              <a:gd name="connsiteX84" fmla="*/ 7057490 w 12192000"/>
              <a:gd name="connsiteY84" fmla="*/ 477135 h 5013196"/>
              <a:gd name="connsiteX85" fmla="*/ 7057730 w 12192000"/>
              <a:gd name="connsiteY85" fmla="*/ 477383 h 5013196"/>
              <a:gd name="connsiteX86" fmla="*/ 7066511 w 12192000"/>
              <a:gd name="connsiteY86" fmla="*/ 476432 h 5013196"/>
              <a:gd name="connsiteX87" fmla="*/ 7109401 w 12192000"/>
              <a:gd name="connsiteY87" fmla="*/ 468486 h 5013196"/>
              <a:gd name="connsiteX88" fmla="*/ 7166830 w 12192000"/>
              <a:gd name="connsiteY88" fmla="*/ 490255 h 5013196"/>
              <a:gd name="connsiteX89" fmla="*/ 7190442 w 12192000"/>
              <a:gd name="connsiteY89" fmla="*/ 493308 h 5013196"/>
              <a:gd name="connsiteX90" fmla="*/ 7203083 w 12192000"/>
              <a:gd name="connsiteY90" fmla="*/ 496324 h 5013196"/>
              <a:gd name="connsiteX91" fmla="*/ 7203894 w 12192000"/>
              <a:gd name="connsiteY91" fmla="*/ 497408 h 5013196"/>
              <a:gd name="connsiteX92" fmla="*/ 7245004 w 12192000"/>
              <a:gd name="connsiteY92" fmla="*/ 489662 h 5013196"/>
              <a:gd name="connsiteX93" fmla="*/ 7250514 w 12192000"/>
              <a:gd name="connsiteY93" fmla="*/ 490724 h 5013196"/>
              <a:gd name="connsiteX94" fmla="*/ 7277246 w 12192000"/>
              <a:gd name="connsiteY94" fmla="*/ 483000 h 5013196"/>
              <a:gd name="connsiteX95" fmla="*/ 7291092 w 12192000"/>
              <a:gd name="connsiteY95" fmla="*/ 480435 h 5013196"/>
              <a:gd name="connsiteX96" fmla="*/ 7294933 w 12192000"/>
              <a:gd name="connsiteY96" fmla="*/ 476767 h 5013196"/>
              <a:gd name="connsiteX97" fmla="*/ 7315408 w 12192000"/>
              <a:gd name="connsiteY97" fmla="*/ 474478 h 5013196"/>
              <a:gd name="connsiteX98" fmla="*/ 7317786 w 12192000"/>
              <a:gd name="connsiteY98" fmla="*/ 475324 h 5013196"/>
              <a:gd name="connsiteX99" fmla="*/ 7334572 w 12192000"/>
              <a:gd name="connsiteY99" fmla="*/ 469306 h 5013196"/>
              <a:gd name="connsiteX100" fmla="*/ 7348520 w 12192000"/>
              <a:gd name="connsiteY100" fmla="*/ 459268 h 5013196"/>
              <a:gd name="connsiteX101" fmla="*/ 7522997 w 12192000"/>
              <a:gd name="connsiteY101" fmla="*/ 455427 h 5013196"/>
              <a:gd name="connsiteX102" fmla="*/ 7686985 w 12192000"/>
              <a:gd name="connsiteY102" fmla="*/ 433023 h 5013196"/>
              <a:gd name="connsiteX103" fmla="*/ 7854068 w 12192000"/>
              <a:gd name="connsiteY103" fmla="*/ 422992 h 5013196"/>
              <a:gd name="connsiteX104" fmla="*/ 8034165 w 12192000"/>
              <a:gd name="connsiteY104" fmla="*/ 404917 h 5013196"/>
              <a:gd name="connsiteX105" fmla="*/ 8094381 w 12192000"/>
              <a:gd name="connsiteY105" fmla="*/ 408936 h 5013196"/>
              <a:gd name="connsiteX106" fmla="*/ 8146898 w 12192000"/>
              <a:gd name="connsiteY106" fmla="*/ 391776 h 5013196"/>
              <a:gd name="connsiteX107" fmla="*/ 8168993 w 12192000"/>
              <a:gd name="connsiteY107" fmla="*/ 398048 h 5013196"/>
              <a:gd name="connsiteX108" fmla="*/ 8172809 w 12192000"/>
              <a:gd name="connsiteY108" fmla="*/ 399355 h 5013196"/>
              <a:gd name="connsiteX109" fmla="*/ 8187962 w 12192000"/>
              <a:gd name="connsiteY109" fmla="*/ 399651 h 5013196"/>
              <a:gd name="connsiteX110" fmla="*/ 8192382 w 12192000"/>
              <a:gd name="connsiteY110" fmla="*/ 405910 h 5013196"/>
              <a:gd name="connsiteX111" fmla="*/ 8375192 w 12192000"/>
              <a:gd name="connsiteY111" fmla="*/ 397097 h 5013196"/>
              <a:gd name="connsiteX112" fmla="*/ 8454377 w 12192000"/>
              <a:gd name="connsiteY112" fmla="*/ 393549 h 5013196"/>
              <a:gd name="connsiteX113" fmla="*/ 8484740 w 12192000"/>
              <a:gd name="connsiteY113" fmla="*/ 398377 h 5013196"/>
              <a:gd name="connsiteX114" fmla="*/ 8601673 w 12192000"/>
              <a:gd name="connsiteY114" fmla="*/ 410319 h 5013196"/>
              <a:gd name="connsiteX115" fmla="*/ 8701676 w 12192000"/>
              <a:gd name="connsiteY115" fmla="*/ 414569 h 5013196"/>
              <a:gd name="connsiteX116" fmla="*/ 8773288 w 12192000"/>
              <a:gd name="connsiteY116" fmla="*/ 391295 h 5013196"/>
              <a:gd name="connsiteX117" fmla="*/ 8779909 w 12192000"/>
              <a:gd name="connsiteY117" fmla="*/ 395664 h 5013196"/>
              <a:gd name="connsiteX118" fmla="*/ 8829932 w 12192000"/>
              <a:gd name="connsiteY118" fmla="*/ 392461 h 5013196"/>
              <a:gd name="connsiteX119" fmla="*/ 9003386 w 12192000"/>
              <a:gd name="connsiteY119" fmla="*/ 349460 h 5013196"/>
              <a:gd name="connsiteX120" fmla="*/ 9101185 w 12192000"/>
              <a:gd name="connsiteY120" fmla="*/ 344080 h 5013196"/>
              <a:gd name="connsiteX121" fmla="*/ 9136185 w 12192000"/>
              <a:gd name="connsiteY121" fmla="*/ 347296 h 5013196"/>
              <a:gd name="connsiteX122" fmla="*/ 9194801 w 12192000"/>
              <a:gd name="connsiteY122" fmla="*/ 352367 h 5013196"/>
              <a:gd name="connsiteX123" fmla="*/ 9239316 w 12192000"/>
              <a:gd name="connsiteY123" fmla="*/ 368776 h 5013196"/>
              <a:gd name="connsiteX124" fmla="*/ 9288052 w 12192000"/>
              <a:gd name="connsiteY124" fmla="*/ 368014 h 5013196"/>
              <a:gd name="connsiteX125" fmla="*/ 9298465 w 12192000"/>
              <a:gd name="connsiteY125" fmla="*/ 351514 h 5013196"/>
              <a:gd name="connsiteX126" fmla="*/ 9350892 w 12192000"/>
              <a:gd name="connsiteY126" fmla="*/ 355996 h 5013196"/>
              <a:gd name="connsiteX127" fmla="*/ 9430522 w 12192000"/>
              <a:gd name="connsiteY127" fmla="*/ 364586 h 5013196"/>
              <a:gd name="connsiteX128" fmla="*/ 9476215 w 12192000"/>
              <a:gd name="connsiteY128" fmla="*/ 365325 h 5013196"/>
              <a:gd name="connsiteX129" fmla="*/ 9601276 w 12192000"/>
              <a:gd name="connsiteY129" fmla="*/ 371922 h 5013196"/>
              <a:gd name="connsiteX130" fmla="*/ 9726733 w 12192000"/>
              <a:gd name="connsiteY130" fmla="*/ 382019 h 5013196"/>
              <a:gd name="connsiteX131" fmla="*/ 9802144 w 12192000"/>
              <a:gd name="connsiteY131" fmla="*/ 407697 h 5013196"/>
              <a:gd name="connsiteX132" fmla="*/ 9905153 w 12192000"/>
              <a:gd name="connsiteY132" fmla="*/ 413868 h 5013196"/>
              <a:gd name="connsiteX133" fmla="*/ 9922553 w 12192000"/>
              <a:gd name="connsiteY133" fmla="*/ 417787 h 5013196"/>
              <a:gd name="connsiteX134" fmla="*/ 10044658 w 12192000"/>
              <a:gd name="connsiteY134" fmla="*/ 431295 h 5013196"/>
              <a:gd name="connsiteX135" fmla="*/ 10184585 w 12192000"/>
              <a:gd name="connsiteY135" fmla="*/ 420356 h 5013196"/>
              <a:gd name="connsiteX136" fmla="*/ 10366435 w 12192000"/>
              <a:gd name="connsiteY136" fmla="*/ 475646 h 5013196"/>
              <a:gd name="connsiteX137" fmla="*/ 10688220 w 12192000"/>
              <a:gd name="connsiteY137" fmla="*/ 555476 h 5013196"/>
              <a:gd name="connsiteX138" fmla="*/ 11026690 w 12192000"/>
              <a:gd name="connsiteY138" fmla="*/ 563899 h 5013196"/>
              <a:gd name="connsiteX139" fmla="*/ 11113779 w 12192000"/>
              <a:gd name="connsiteY139" fmla="*/ 547086 h 5013196"/>
              <a:gd name="connsiteX140" fmla="*/ 11369556 w 12192000"/>
              <a:gd name="connsiteY140" fmla="*/ 504937 h 5013196"/>
              <a:gd name="connsiteX141" fmla="*/ 11623342 w 12192000"/>
              <a:gd name="connsiteY141" fmla="*/ 401646 h 5013196"/>
              <a:gd name="connsiteX142" fmla="*/ 11786511 w 12192000"/>
              <a:gd name="connsiteY142" fmla="*/ 371608 h 5013196"/>
              <a:gd name="connsiteX143" fmla="*/ 11862577 w 12192000"/>
              <a:gd name="connsiteY143" fmla="*/ 343767 h 5013196"/>
              <a:gd name="connsiteX144" fmla="*/ 11916612 w 12192000"/>
              <a:gd name="connsiteY144" fmla="*/ 337028 h 5013196"/>
              <a:gd name="connsiteX145" fmla="*/ 11948830 w 12192000"/>
              <a:gd name="connsiteY145" fmla="*/ 331280 h 5013196"/>
              <a:gd name="connsiteX146" fmla="*/ 12001583 w 12192000"/>
              <a:gd name="connsiteY146" fmla="*/ 292861 h 5013196"/>
              <a:gd name="connsiteX147" fmla="*/ 12174977 w 12192000"/>
              <a:gd name="connsiteY147" fmla="*/ 277870 h 5013196"/>
              <a:gd name="connsiteX148" fmla="*/ 12192000 w 12192000"/>
              <a:gd name="connsiteY148" fmla="*/ 269767 h 5013196"/>
              <a:gd name="connsiteX149" fmla="*/ 12192000 w 12192000"/>
              <a:gd name="connsiteY149" fmla="*/ 5013196 h 5013196"/>
              <a:gd name="connsiteX150" fmla="*/ 0 w 12192000"/>
              <a:gd name="connsiteY150" fmla="*/ 5013196 h 5013196"/>
              <a:gd name="connsiteX151" fmla="*/ 0 w 12192000"/>
              <a:gd name="connsiteY151" fmla="*/ 630667 h 5013196"/>
              <a:gd name="connsiteX152" fmla="*/ 11075 w 12192000"/>
              <a:gd name="connsiteY152" fmla="*/ 628396 h 5013196"/>
              <a:gd name="connsiteX153" fmla="*/ 44061 w 12192000"/>
              <a:gd name="connsiteY153" fmla="*/ 621814 h 5013196"/>
              <a:gd name="connsiteX154" fmla="*/ 136694 w 12192000"/>
              <a:gd name="connsiteY154" fmla="*/ 569633 h 5013196"/>
              <a:gd name="connsiteX155" fmla="*/ 170342 w 12192000"/>
              <a:gd name="connsiteY155" fmla="*/ 564295 h 5013196"/>
              <a:gd name="connsiteX156" fmla="*/ 168955 w 12192000"/>
              <a:gd name="connsiteY156" fmla="*/ 555382 h 5013196"/>
              <a:gd name="connsiteX157" fmla="*/ 181474 w 12192000"/>
              <a:gd name="connsiteY157" fmla="*/ 554499 h 5013196"/>
              <a:gd name="connsiteX158" fmla="*/ 209440 w 12192000"/>
              <a:gd name="connsiteY158" fmla="*/ 553779 h 5013196"/>
              <a:gd name="connsiteX159" fmla="*/ 293152 w 12192000"/>
              <a:gd name="connsiteY159" fmla="*/ 549794 h 5013196"/>
              <a:gd name="connsiteX160" fmla="*/ 315693 w 12192000"/>
              <a:gd name="connsiteY160" fmla="*/ 532248 h 5013196"/>
              <a:gd name="connsiteX161" fmla="*/ 337305 w 12192000"/>
              <a:gd name="connsiteY161" fmla="*/ 531590 h 5013196"/>
              <a:gd name="connsiteX162" fmla="*/ 462252 w 12192000"/>
              <a:gd name="connsiteY162" fmla="*/ 506369 h 5013196"/>
              <a:gd name="connsiteX163" fmla="*/ 479457 w 12192000"/>
              <a:gd name="connsiteY163" fmla="*/ 504341 h 5013196"/>
              <a:gd name="connsiteX164" fmla="*/ 488653 w 12192000"/>
              <a:gd name="connsiteY164" fmla="*/ 496475 h 5013196"/>
              <a:gd name="connsiteX165" fmla="*/ 522053 w 12192000"/>
              <a:gd name="connsiteY165" fmla="*/ 494343 h 5013196"/>
              <a:gd name="connsiteX166" fmla="*/ 523520 w 12192000"/>
              <a:gd name="connsiteY166" fmla="*/ 489931 h 5013196"/>
              <a:gd name="connsiteX167" fmla="*/ 632714 w 12192000"/>
              <a:gd name="connsiteY167" fmla="*/ 450319 h 5013196"/>
              <a:gd name="connsiteX168" fmla="*/ 651426 w 12192000"/>
              <a:gd name="connsiteY168" fmla="*/ 443762 h 5013196"/>
              <a:gd name="connsiteX169" fmla="*/ 667724 w 12192000"/>
              <a:gd name="connsiteY169" fmla="*/ 445356 h 5013196"/>
              <a:gd name="connsiteX170" fmla="*/ 757679 w 12192000"/>
              <a:gd name="connsiteY170" fmla="*/ 438363 h 5013196"/>
              <a:gd name="connsiteX171" fmla="*/ 779159 w 12192000"/>
              <a:gd name="connsiteY171" fmla="*/ 441277 h 5013196"/>
              <a:gd name="connsiteX172" fmla="*/ 788293 w 12192000"/>
              <a:gd name="connsiteY172" fmla="*/ 448081 h 5013196"/>
              <a:gd name="connsiteX173" fmla="*/ 822923 w 12192000"/>
              <a:gd name="connsiteY173" fmla="*/ 434292 h 5013196"/>
              <a:gd name="connsiteX174" fmla="*/ 876559 w 12192000"/>
              <a:gd name="connsiteY174" fmla="*/ 424306 h 5013196"/>
              <a:gd name="connsiteX175" fmla="*/ 902011 w 12192000"/>
              <a:gd name="connsiteY175" fmla="*/ 417336 h 5013196"/>
              <a:gd name="connsiteX176" fmla="*/ 922715 w 12192000"/>
              <a:gd name="connsiteY176" fmla="*/ 420917 h 5013196"/>
              <a:gd name="connsiteX177" fmla="*/ 1040139 w 12192000"/>
              <a:gd name="connsiteY177" fmla="*/ 419808 h 5013196"/>
              <a:gd name="connsiteX178" fmla="*/ 1067251 w 12192000"/>
              <a:gd name="connsiteY178" fmla="*/ 425602 h 5013196"/>
              <a:gd name="connsiteX179" fmla="*/ 1080272 w 12192000"/>
              <a:gd name="connsiteY179" fmla="*/ 437887 h 5013196"/>
              <a:gd name="connsiteX180" fmla="*/ 1090219 w 12192000"/>
              <a:gd name="connsiteY180" fmla="*/ 433244 h 5013196"/>
              <a:gd name="connsiteX181" fmla="*/ 1161226 w 12192000"/>
              <a:gd name="connsiteY181" fmla="*/ 431522 h 5013196"/>
              <a:gd name="connsiteX182" fmla="*/ 1207525 w 12192000"/>
              <a:gd name="connsiteY182" fmla="*/ 429257 h 5013196"/>
              <a:gd name="connsiteX183" fmla="*/ 1210030 w 12192000"/>
              <a:gd name="connsiteY183" fmla="*/ 412023 h 5013196"/>
              <a:gd name="connsiteX184" fmla="*/ 1251170 w 12192000"/>
              <a:gd name="connsiteY184" fmla="*/ 405160 h 5013196"/>
              <a:gd name="connsiteX185" fmla="*/ 1295331 w 12192000"/>
              <a:gd name="connsiteY185" fmla="*/ 415400 h 5013196"/>
              <a:gd name="connsiteX186" fmla="*/ 1347118 w 12192000"/>
              <a:gd name="connsiteY186" fmla="*/ 412922 h 5013196"/>
              <a:gd name="connsiteX187" fmla="*/ 1378108 w 12192000"/>
              <a:gd name="connsiteY187" fmla="*/ 411628 h 5013196"/>
              <a:gd name="connsiteX188" fmla="*/ 1459192 w 12192000"/>
              <a:gd name="connsiteY188" fmla="*/ 394137 h 5013196"/>
              <a:gd name="connsiteX189" fmla="*/ 1590120 w 12192000"/>
              <a:gd name="connsiteY189" fmla="*/ 330826 h 5013196"/>
              <a:gd name="connsiteX190" fmla="*/ 1631417 w 12192000"/>
              <a:gd name="connsiteY190" fmla="*/ 321445 h 5013196"/>
              <a:gd name="connsiteX191" fmla="*/ 1638727 w 12192000"/>
              <a:gd name="connsiteY191" fmla="*/ 324828 h 5013196"/>
              <a:gd name="connsiteX192" fmla="*/ 1844438 w 12192000"/>
              <a:gd name="connsiteY192" fmla="*/ 284522 h 5013196"/>
              <a:gd name="connsiteX193" fmla="*/ 1881324 w 12192000"/>
              <a:gd name="connsiteY193" fmla="*/ 281715 h 5013196"/>
              <a:gd name="connsiteX194" fmla="*/ 1908999 w 12192000"/>
              <a:gd name="connsiteY194" fmla="*/ 282556 h 5013196"/>
              <a:gd name="connsiteX195" fmla="*/ 1974956 w 12192000"/>
              <a:gd name="connsiteY195" fmla="*/ 269176 h 5013196"/>
              <a:gd name="connsiteX196" fmla="*/ 2082409 w 12192000"/>
              <a:gd name="connsiteY196" fmla="*/ 240508 h 5013196"/>
              <a:gd name="connsiteX197" fmla="*/ 2105639 w 12192000"/>
              <a:gd name="connsiteY197" fmla="*/ 235866 h 5013196"/>
              <a:gd name="connsiteX198" fmla="*/ 2126992 w 12192000"/>
              <a:gd name="connsiteY198" fmla="*/ 237686 h 5013196"/>
              <a:gd name="connsiteX199" fmla="*/ 2133154 w 12192000"/>
              <a:gd name="connsiteY199" fmla="*/ 243170 h 5013196"/>
              <a:gd name="connsiteX200" fmla="*/ 2146154 w 12192000"/>
              <a:gd name="connsiteY200" fmla="*/ 241550 h 5013196"/>
              <a:gd name="connsiteX201" fmla="*/ 2149901 w 12192000"/>
              <a:gd name="connsiteY201" fmla="*/ 242334 h 5013196"/>
              <a:gd name="connsiteX202" fmla="*/ 2171100 w 12192000"/>
              <a:gd name="connsiteY202" fmla="*/ 245607 h 5013196"/>
              <a:gd name="connsiteX203" fmla="*/ 2209148 w 12192000"/>
              <a:gd name="connsiteY203" fmla="*/ 222443 h 5013196"/>
              <a:gd name="connsiteX204" fmla="*/ 2261889 w 12192000"/>
              <a:gd name="connsiteY204" fmla="*/ 218750 h 5013196"/>
              <a:gd name="connsiteX205" fmla="*/ 2452315 w 12192000"/>
              <a:gd name="connsiteY205" fmla="*/ 166117 h 5013196"/>
              <a:gd name="connsiteX206" fmla="*/ 2487710 w 12192000"/>
              <a:gd name="connsiteY206" fmla="*/ 182485 h 5013196"/>
              <a:gd name="connsiteX207" fmla="*/ 2567870 w 12192000"/>
              <a:gd name="connsiteY207" fmla="*/ 169640 h 5013196"/>
              <a:gd name="connsiteX208" fmla="*/ 2677053 w 12192000"/>
              <a:gd name="connsiteY208" fmla="*/ 105731 h 5013196"/>
              <a:gd name="connsiteX209" fmla="*/ 2823914 w 12192000"/>
              <a:gd name="connsiteY209" fmla="*/ 80085 h 5013196"/>
              <a:gd name="connsiteX210" fmla="*/ 2831912 w 12192000"/>
              <a:gd name="connsiteY210" fmla="*/ 68644 h 5013196"/>
              <a:gd name="connsiteX211" fmla="*/ 2843870 w 12192000"/>
              <a:gd name="connsiteY211" fmla="*/ 60725 h 5013196"/>
              <a:gd name="connsiteX212" fmla="*/ 2846217 w 12192000"/>
              <a:gd name="connsiteY212" fmla="*/ 61243 h 5013196"/>
              <a:gd name="connsiteX213" fmla="*/ 2862745 w 12192000"/>
              <a:gd name="connsiteY213" fmla="*/ 56460 h 5013196"/>
              <a:gd name="connsiteX214" fmla="*/ 2864596 w 12192000"/>
              <a:gd name="connsiteY214" fmla="*/ 52436 h 5013196"/>
              <a:gd name="connsiteX215" fmla="*/ 2875381 w 12192000"/>
              <a:gd name="connsiteY215" fmla="*/ 48221 h 5013196"/>
              <a:gd name="connsiteX216" fmla="*/ 2895139 w 12192000"/>
              <a:gd name="connsiteY216" fmla="*/ 37404 h 5013196"/>
              <a:gd name="connsiteX217" fmla="*/ 2900232 w 12192000"/>
              <a:gd name="connsiteY217" fmla="*/ 37736 h 5013196"/>
              <a:gd name="connsiteX218" fmla="*/ 2932205 w 12192000"/>
              <a:gd name="connsiteY218" fmla="*/ 25091 h 5013196"/>
              <a:gd name="connsiteX219" fmla="*/ 2933310 w 12192000"/>
              <a:gd name="connsiteY219" fmla="*/ 26034 h 5013196"/>
              <a:gd name="connsiteX220" fmla="*/ 2945218 w 12192000"/>
              <a:gd name="connsiteY220" fmla="*/ 27359 h 5013196"/>
              <a:gd name="connsiteX221" fmla="*/ 2966465 w 12192000"/>
              <a:gd name="connsiteY221" fmla="*/ 27335 h 5013196"/>
              <a:gd name="connsiteX222" fmla="*/ 3023668 w 12192000"/>
              <a:gd name="connsiteY222" fmla="*/ 41123 h 5013196"/>
              <a:gd name="connsiteX223" fmla="*/ 3057077 w 12192000"/>
              <a:gd name="connsiteY223" fmla="*/ 28063 h 5013196"/>
              <a:gd name="connsiteX224" fmla="*/ 3151915 w 12192000"/>
              <a:gd name="connsiteY224" fmla="*/ 24461 h 5013196"/>
              <a:gd name="connsiteX225" fmla="*/ 3251671 w 12192000"/>
              <a:gd name="connsiteY225" fmla="*/ 44793 h 5013196"/>
              <a:gd name="connsiteX226" fmla="*/ 3351400 w 12192000"/>
              <a:gd name="connsiteY226" fmla="*/ 45905 h 5013196"/>
              <a:gd name="connsiteX227" fmla="*/ 3387481 w 12192000"/>
              <a:gd name="connsiteY227" fmla="*/ 44661 h 5013196"/>
              <a:gd name="connsiteX228" fmla="*/ 3451923 w 12192000"/>
              <a:gd name="connsiteY228" fmla="*/ 49700 h 5013196"/>
              <a:gd name="connsiteX229" fmla="*/ 3481520 w 12192000"/>
              <a:gd name="connsiteY229" fmla="*/ 56505 h 5013196"/>
              <a:gd name="connsiteX230" fmla="*/ 3482804 w 12192000"/>
              <a:gd name="connsiteY230" fmla="*/ 56030 h 5013196"/>
              <a:gd name="connsiteX231" fmla="*/ 3485495 w 12192000"/>
              <a:gd name="connsiteY231" fmla="*/ 59139 h 5013196"/>
              <a:gd name="connsiteX232" fmla="*/ 3490972 w 12192000"/>
              <a:gd name="connsiteY232" fmla="*/ 60504 h 5013196"/>
              <a:gd name="connsiteX233" fmla="*/ 3505835 w 12192000"/>
              <a:gd name="connsiteY233" fmla="*/ 59295 h 5013196"/>
              <a:gd name="connsiteX234" fmla="*/ 3511410 w 12192000"/>
              <a:gd name="connsiteY234" fmla="*/ 58026 h 5013196"/>
              <a:gd name="connsiteX235" fmla="*/ 3519598 w 12192000"/>
              <a:gd name="connsiteY235" fmla="*/ 57901 h 5013196"/>
              <a:gd name="connsiteX236" fmla="*/ 3519807 w 12192000"/>
              <a:gd name="connsiteY236" fmla="*/ 58156 h 5013196"/>
              <a:gd name="connsiteX237" fmla="*/ 3527466 w 12192000"/>
              <a:gd name="connsiteY237" fmla="*/ 57534 h 5013196"/>
              <a:gd name="connsiteX238" fmla="*/ 3564889 w 12192000"/>
              <a:gd name="connsiteY238" fmla="*/ 51208 h 5013196"/>
              <a:gd name="connsiteX239" fmla="*/ 3614922 w 12192000"/>
              <a:gd name="connsiteY239" fmla="*/ 75022 h 5013196"/>
              <a:gd name="connsiteX240" fmla="*/ 3635506 w 12192000"/>
              <a:gd name="connsiteY240" fmla="*/ 78936 h 5013196"/>
              <a:gd name="connsiteX241" fmla="*/ 3646525 w 12192000"/>
              <a:gd name="connsiteY241" fmla="*/ 82411 h 5013196"/>
              <a:gd name="connsiteX242" fmla="*/ 3647224 w 12192000"/>
              <a:gd name="connsiteY242" fmla="*/ 83521 h 5013196"/>
              <a:gd name="connsiteX243" fmla="*/ 3683100 w 12192000"/>
              <a:gd name="connsiteY243" fmla="*/ 77327 h 5013196"/>
              <a:gd name="connsiteX244" fmla="*/ 3687901 w 12192000"/>
              <a:gd name="connsiteY244" fmla="*/ 78590 h 5013196"/>
              <a:gd name="connsiteX245" fmla="*/ 3711234 w 12192000"/>
              <a:gd name="connsiteY245" fmla="*/ 71883 h 5013196"/>
              <a:gd name="connsiteX246" fmla="*/ 3723318 w 12192000"/>
              <a:gd name="connsiteY246" fmla="*/ 69843 h 5013196"/>
              <a:gd name="connsiteX247" fmla="*/ 3726677 w 12192000"/>
              <a:gd name="connsiteY247" fmla="*/ 66330 h 5013196"/>
              <a:gd name="connsiteX248" fmla="*/ 3744535 w 12192000"/>
              <a:gd name="connsiteY248" fmla="*/ 64808 h 5013196"/>
              <a:gd name="connsiteX249" fmla="*/ 3746608 w 12192000"/>
              <a:gd name="connsiteY249" fmla="*/ 65740 h 5013196"/>
              <a:gd name="connsiteX250" fmla="*/ 3761262 w 12192000"/>
              <a:gd name="connsiteY250" fmla="*/ 60365 h 5013196"/>
              <a:gd name="connsiteX251" fmla="*/ 3773451 w 12192000"/>
              <a:gd name="connsiteY251" fmla="*/ 50884 h 5013196"/>
              <a:gd name="connsiteX252" fmla="*/ 3925626 w 12192000"/>
              <a:gd name="connsiteY252" fmla="*/ 53519 h 5013196"/>
              <a:gd name="connsiteX253" fmla="*/ 4056184 w 12192000"/>
              <a:gd name="connsiteY253" fmla="*/ 12503 h 5013196"/>
              <a:gd name="connsiteX254" fmla="*/ 4142196 w 12192000"/>
              <a:gd name="connsiteY254" fmla="*/ 33 h 501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2000" h="5013196">
                <a:moveTo>
                  <a:pt x="4142196" y="33"/>
                </a:moveTo>
                <a:cubicBezTo>
                  <a:pt x="4148062" y="-396"/>
                  <a:pt x="4148371" y="3330"/>
                  <a:pt x="4138795" y="15046"/>
                </a:cubicBezTo>
                <a:cubicBezTo>
                  <a:pt x="4157457" y="11498"/>
                  <a:pt x="4177037" y="25445"/>
                  <a:pt x="4166706" y="37291"/>
                </a:cubicBezTo>
                <a:cubicBezTo>
                  <a:pt x="4223118" y="11323"/>
                  <a:pt x="4307498" y="34620"/>
                  <a:pt x="4371550" y="22134"/>
                </a:cubicBezTo>
                <a:cubicBezTo>
                  <a:pt x="4407078" y="48914"/>
                  <a:pt x="4387627" y="23893"/>
                  <a:pt x="4424056" y="28369"/>
                </a:cubicBezTo>
                <a:cubicBezTo>
                  <a:pt x="4413661" y="3313"/>
                  <a:pt x="4468424" y="41731"/>
                  <a:pt x="4469897" y="13218"/>
                </a:cubicBezTo>
                <a:cubicBezTo>
                  <a:pt x="4476479" y="14935"/>
                  <a:pt x="4482810" y="17498"/>
                  <a:pt x="4489151" y="20285"/>
                </a:cubicBezTo>
                <a:lnTo>
                  <a:pt x="4492479" y="21730"/>
                </a:lnTo>
                <a:lnTo>
                  <a:pt x="4505693" y="22584"/>
                </a:lnTo>
                <a:lnTo>
                  <a:pt x="4509529" y="28985"/>
                </a:lnTo>
                <a:lnTo>
                  <a:pt x="4529499" y="34687"/>
                </a:lnTo>
                <a:cubicBezTo>
                  <a:pt x="4536963" y="35869"/>
                  <a:pt x="4544973" y="36029"/>
                  <a:pt x="4553795" y="34541"/>
                </a:cubicBezTo>
                <a:cubicBezTo>
                  <a:pt x="4575351" y="22864"/>
                  <a:pt x="4609487" y="36086"/>
                  <a:pt x="4640118" y="34699"/>
                </a:cubicBezTo>
                <a:lnTo>
                  <a:pt x="4654127" y="30952"/>
                </a:lnTo>
                <a:lnTo>
                  <a:pt x="4700168" y="35953"/>
                </a:lnTo>
                <a:cubicBezTo>
                  <a:pt x="4713264" y="36848"/>
                  <a:pt x="4726846" y="37197"/>
                  <a:pt x="4741127" y="36527"/>
                </a:cubicBezTo>
                <a:lnTo>
                  <a:pt x="4767598" y="33272"/>
                </a:lnTo>
                <a:lnTo>
                  <a:pt x="4774592" y="35449"/>
                </a:lnTo>
                <a:cubicBezTo>
                  <a:pt x="4786697" y="34976"/>
                  <a:pt x="4802577" y="26578"/>
                  <a:pt x="4801328" y="36454"/>
                </a:cubicBezTo>
                <a:lnTo>
                  <a:pt x="4814870" y="32797"/>
                </a:lnTo>
                <a:lnTo>
                  <a:pt x="4828440" y="40415"/>
                </a:lnTo>
                <a:cubicBezTo>
                  <a:pt x="4829942" y="42215"/>
                  <a:pt x="4831084" y="44138"/>
                  <a:pt x="4831826" y="46118"/>
                </a:cubicBezTo>
                <a:lnTo>
                  <a:pt x="4850785" y="43190"/>
                </a:lnTo>
                <a:lnTo>
                  <a:pt x="4866468" y="48539"/>
                </a:lnTo>
                <a:lnTo>
                  <a:pt x="4879983" y="44615"/>
                </a:lnTo>
                <a:lnTo>
                  <a:pt x="4885635" y="45342"/>
                </a:lnTo>
                <a:lnTo>
                  <a:pt x="4899698" y="47876"/>
                </a:lnTo>
                <a:cubicBezTo>
                  <a:pt x="4906918" y="49699"/>
                  <a:pt x="4915001" y="51908"/>
                  <a:pt x="4923986" y="53632"/>
                </a:cubicBezTo>
                <a:lnTo>
                  <a:pt x="4931544" y="54358"/>
                </a:lnTo>
                <a:lnTo>
                  <a:pt x="4948135" y="63529"/>
                </a:lnTo>
                <a:cubicBezTo>
                  <a:pt x="4960212" y="70470"/>
                  <a:pt x="4969702" y="75124"/>
                  <a:pt x="4980068" y="71052"/>
                </a:cubicBezTo>
                <a:cubicBezTo>
                  <a:pt x="4998023" y="79978"/>
                  <a:pt x="5010918" y="105669"/>
                  <a:pt x="5036541" y="98293"/>
                </a:cubicBezTo>
                <a:cubicBezTo>
                  <a:pt x="5028940" y="110173"/>
                  <a:pt x="5065159" y="99199"/>
                  <a:pt x="5069678" y="111179"/>
                </a:cubicBezTo>
                <a:cubicBezTo>
                  <a:pt x="5071842" y="120855"/>
                  <a:pt x="5083332" y="119782"/>
                  <a:pt x="5092160" y="123203"/>
                </a:cubicBezTo>
                <a:cubicBezTo>
                  <a:pt x="5098585" y="133008"/>
                  <a:pt x="5142841" y="141271"/>
                  <a:pt x="5158166" y="139568"/>
                </a:cubicBezTo>
                <a:cubicBezTo>
                  <a:pt x="5201256" y="128920"/>
                  <a:pt x="5236783" y="168222"/>
                  <a:pt x="5271252" y="160738"/>
                </a:cubicBezTo>
                <a:cubicBezTo>
                  <a:pt x="5280328" y="161512"/>
                  <a:pt x="5287877" y="163623"/>
                  <a:pt x="5294438" y="166556"/>
                </a:cubicBezTo>
                <a:lnTo>
                  <a:pt x="5310840" y="176769"/>
                </a:lnTo>
                <a:cubicBezTo>
                  <a:pt x="5311084" y="179074"/>
                  <a:pt x="5311328" y="181377"/>
                  <a:pt x="5311570" y="183681"/>
                </a:cubicBezTo>
                <a:lnTo>
                  <a:pt x="5323756" y="187718"/>
                </a:lnTo>
                <a:lnTo>
                  <a:pt x="5326259" y="189880"/>
                </a:lnTo>
                <a:cubicBezTo>
                  <a:pt x="5331024" y="194034"/>
                  <a:pt x="5335878" y="197977"/>
                  <a:pt x="5341357" y="201193"/>
                </a:cubicBezTo>
                <a:cubicBezTo>
                  <a:pt x="5355787" y="174949"/>
                  <a:pt x="5390353" y="224216"/>
                  <a:pt x="5391908" y="198291"/>
                </a:cubicBezTo>
                <a:cubicBezTo>
                  <a:pt x="5424533" y="211393"/>
                  <a:pt x="5417454" y="183279"/>
                  <a:pt x="5439031" y="216975"/>
                </a:cubicBezTo>
                <a:cubicBezTo>
                  <a:pt x="5505697" y="221021"/>
                  <a:pt x="5575360" y="263433"/>
                  <a:pt x="5640913" y="253028"/>
                </a:cubicBezTo>
                <a:cubicBezTo>
                  <a:pt x="5625666" y="261550"/>
                  <a:pt x="5637932" y="279363"/>
                  <a:pt x="5657312" y="280626"/>
                </a:cubicBezTo>
                <a:cubicBezTo>
                  <a:pt x="5599451" y="314971"/>
                  <a:pt x="5750508" y="268765"/>
                  <a:pt x="5734773" y="303244"/>
                </a:cubicBezTo>
                <a:cubicBezTo>
                  <a:pt x="5761561" y="276899"/>
                  <a:pt x="5869387" y="261233"/>
                  <a:pt x="5877770" y="296965"/>
                </a:cubicBezTo>
                <a:cubicBezTo>
                  <a:pt x="5915819" y="308827"/>
                  <a:pt x="5955621" y="307835"/>
                  <a:pt x="5989615" y="319663"/>
                </a:cubicBezTo>
                <a:lnTo>
                  <a:pt x="5996857" y="323549"/>
                </a:lnTo>
                <a:lnTo>
                  <a:pt x="6037387" y="312526"/>
                </a:lnTo>
                <a:cubicBezTo>
                  <a:pt x="6073044" y="306507"/>
                  <a:pt x="6106738" y="308466"/>
                  <a:pt x="6113074" y="325845"/>
                </a:cubicBezTo>
                <a:cubicBezTo>
                  <a:pt x="6172518" y="336304"/>
                  <a:pt x="6233561" y="323646"/>
                  <a:pt x="6280929" y="350444"/>
                </a:cubicBezTo>
                <a:cubicBezTo>
                  <a:pt x="6286383" y="347055"/>
                  <a:pt x="6292357" y="344643"/>
                  <a:pt x="6298665" y="342931"/>
                </a:cubicBezTo>
                <a:lnTo>
                  <a:pt x="6317326" y="339794"/>
                </a:lnTo>
                <a:lnTo>
                  <a:pt x="6319212" y="341004"/>
                </a:lnTo>
                <a:cubicBezTo>
                  <a:pt x="6328393" y="343898"/>
                  <a:pt x="6334701" y="343685"/>
                  <a:pt x="6339724" y="342098"/>
                </a:cubicBezTo>
                <a:lnTo>
                  <a:pt x="6345010" y="339148"/>
                </a:lnTo>
                <a:lnTo>
                  <a:pt x="6359332" y="338899"/>
                </a:lnTo>
                <a:lnTo>
                  <a:pt x="6388220" y="335714"/>
                </a:lnTo>
                <a:lnTo>
                  <a:pt x="6392994" y="337644"/>
                </a:lnTo>
                <a:lnTo>
                  <a:pt x="6435581" y="336775"/>
                </a:lnTo>
                <a:cubicBezTo>
                  <a:pt x="6435677" y="337170"/>
                  <a:pt x="6435772" y="337567"/>
                  <a:pt x="6435870" y="337963"/>
                </a:cubicBezTo>
                <a:cubicBezTo>
                  <a:pt x="6437488" y="340605"/>
                  <a:pt x="6440513" y="342516"/>
                  <a:pt x="6446571" y="342957"/>
                </a:cubicBezTo>
                <a:cubicBezTo>
                  <a:pt x="6432902" y="359852"/>
                  <a:pt x="6448636" y="349961"/>
                  <a:pt x="6467701" y="349765"/>
                </a:cubicBezTo>
                <a:cubicBezTo>
                  <a:pt x="6450726" y="375964"/>
                  <a:pt x="6507518" y="364791"/>
                  <a:pt x="6512727" y="380305"/>
                </a:cubicBezTo>
                <a:cubicBezTo>
                  <a:pt x="6527112" y="379570"/>
                  <a:pt x="6542020" y="379271"/>
                  <a:pt x="6557094" y="379532"/>
                </a:cubicBezTo>
                <a:lnTo>
                  <a:pt x="6565879" y="380030"/>
                </a:lnTo>
                <a:cubicBezTo>
                  <a:pt x="6565919" y="380123"/>
                  <a:pt x="6565958" y="380216"/>
                  <a:pt x="6565997" y="380310"/>
                </a:cubicBezTo>
                <a:cubicBezTo>
                  <a:pt x="6567779" y="380994"/>
                  <a:pt x="6570621" y="381376"/>
                  <a:pt x="6575147" y="381374"/>
                </a:cubicBezTo>
                <a:lnTo>
                  <a:pt x="6581899" y="380938"/>
                </a:lnTo>
                <a:lnTo>
                  <a:pt x="6598943" y="381906"/>
                </a:lnTo>
                <a:lnTo>
                  <a:pt x="6604421" y="384033"/>
                </a:lnTo>
                <a:lnTo>
                  <a:pt x="6606035" y="387465"/>
                </a:lnTo>
                <a:lnTo>
                  <a:pt x="6607669" y="387186"/>
                </a:lnTo>
                <a:cubicBezTo>
                  <a:pt x="6620475" y="382131"/>
                  <a:pt x="6625312" y="374007"/>
                  <a:pt x="6637532" y="398125"/>
                </a:cubicBezTo>
                <a:cubicBezTo>
                  <a:pt x="6666345" y="390437"/>
                  <a:pt x="6669861" y="404891"/>
                  <a:pt x="6706880" y="412381"/>
                </a:cubicBezTo>
                <a:cubicBezTo>
                  <a:pt x="6723837" y="404468"/>
                  <a:pt x="6736071" y="408511"/>
                  <a:pt x="6747500" y="416386"/>
                </a:cubicBezTo>
                <a:cubicBezTo>
                  <a:pt x="6784745" y="414659"/>
                  <a:pt x="6816872" y="426761"/>
                  <a:pt x="6857783" y="431905"/>
                </a:cubicBezTo>
                <a:cubicBezTo>
                  <a:pt x="6903934" y="423229"/>
                  <a:pt x="6923989" y="445532"/>
                  <a:pt x="6967720" y="450939"/>
                </a:cubicBezTo>
                <a:cubicBezTo>
                  <a:pt x="7008578" y="433412"/>
                  <a:pt x="6996867" y="470461"/>
                  <a:pt x="7018394" y="479831"/>
                </a:cubicBezTo>
                <a:lnTo>
                  <a:pt x="7024679" y="480968"/>
                </a:lnTo>
                <a:lnTo>
                  <a:pt x="7041715" y="479120"/>
                </a:lnTo>
                <a:lnTo>
                  <a:pt x="7048103" y="477610"/>
                </a:lnTo>
                <a:cubicBezTo>
                  <a:pt x="7052510" y="476872"/>
                  <a:pt x="7055450" y="476773"/>
                  <a:pt x="7057490" y="477135"/>
                </a:cubicBezTo>
                <a:lnTo>
                  <a:pt x="7057730" y="477383"/>
                </a:lnTo>
                <a:lnTo>
                  <a:pt x="7066511" y="476432"/>
                </a:lnTo>
                <a:cubicBezTo>
                  <a:pt x="7081316" y="474229"/>
                  <a:pt x="7095708" y="471522"/>
                  <a:pt x="7109401" y="468486"/>
                </a:cubicBezTo>
                <a:cubicBezTo>
                  <a:pt x="7121361" y="482413"/>
                  <a:pt x="7171741" y="462549"/>
                  <a:pt x="7166830" y="490255"/>
                </a:cubicBezTo>
                <a:cubicBezTo>
                  <a:pt x="7185318" y="486971"/>
                  <a:pt x="7196261" y="474996"/>
                  <a:pt x="7190442" y="493308"/>
                </a:cubicBezTo>
                <a:cubicBezTo>
                  <a:pt x="7196540" y="492742"/>
                  <a:pt x="7200336" y="494071"/>
                  <a:pt x="7203083" y="496324"/>
                </a:cubicBezTo>
                <a:lnTo>
                  <a:pt x="7203894" y="497408"/>
                </a:lnTo>
                <a:lnTo>
                  <a:pt x="7245004" y="489662"/>
                </a:lnTo>
                <a:lnTo>
                  <a:pt x="7250514" y="490724"/>
                </a:lnTo>
                <a:lnTo>
                  <a:pt x="7277246" y="483000"/>
                </a:lnTo>
                <a:lnTo>
                  <a:pt x="7291092" y="480435"/>
                </a:lnTo>
                <a:lnTo>
                  <a:pt x="7294933" y="476767"/>
                </a:lnTo>
                <a:cubicBezTo>
                  <a:pt x="7299121" y="474441"/>
                  <a:pt x="7305176" y="473213"/>
                  <a:pt x="7315408" y="474478"/>
                </a:cubicBezTo>
                <a:lnTo>
                  <a:pt x="7317786" y="475324"/>
                </a:lnTo>
                <a:lnTo>
                  <a:pt x="7334572" y="469306"/>
                </a:lnTo>
                <a:cubicBezTo>
                  <a:pt x="7339959" y="466649"/>
                  <a:pt x="7344710" y="463382"/>
                  <a:pt x="7348520" y="459268"/>
                </a:cubicBezTo>
                <a:cubicBezTo>
                  <a:pt x="7406571" y="477093"/>
                  <a:pt x="7460434" y="455124"/>
                  <a:pt x="7522997" y="455427"/>
                </a:cubicBezTo>
                <a:cubicBezTo>
                  <a:pt x="7592791" y="446837"/>
                  <a:pt x="7640927" y="437451"/>
                  <a:pt x="7686985" y="433023"/>
                </a:cubicBezTo>
                <a:cubicBezTo>
                  <a:pt x="7708370" y="428668"/>
                  <a:pt x="7865878" y="410662"/>
                  <a:pt x="7854068" y="422992"/>
                </a:cubicBezTo>
                <a:cubicBezTo>
                  <a:pt x="7918669" y="394524"/>
                  <a:pt x="7960767" y="420179"/>
                  <a:pt x="8034165" y="404917"/>
                </a:cubicBezTo>
                <a:cubicBezTo>
                  <a:pt x="8074975" y="430280"/>
                  <a:pt x="8052607" y="405995"/>
                  <a:pt x="8094381" y="408936"/>
                </a:cubicBezTo>
                <a:cubicBezTo>
                  <a:pt x="8082391" y="384233"/>
                  <a:pt x="8145291" y="420455"/>
                  <a:pt x="8146898" y="391776"/>
                </a:cubicBezTo>
                <a:cubicBezTo>
                  <a:pt x="8154450" y="393217"/>
                  <a:pt x="8161714" y="395521"/>
                  <a:pt x="8168993" y="398048"/>
                </a:cubicBezTo>
                <a:lnTo>
                  <a:pt x="8172809" y="399355"/>
                </a:lnTo>
                <a:lnTo>
                  <a:pt x="8187962" y="399651"/>
                </a:lnTo>
                <a:lnTo>
                  <a:pt x="8192382" y="405910"/>
                </a:lnTo>
                <a:lnTo>
                  <a:pt x="8375192" y="397097"/>
                </a:lnTo>
                <a:cubicBezTo>
                  <a:pt x="8390681" y="391124"/>
                  <a:pt x="8442343" y="386212"/>
                  <a:pt x="8454377" y="393549"/>
                </a:cubicBezTo>
                <a:cubicBezTo>
                  <a:pt x="8465613" y="394229"/>
                  <a:pt x="8477337" y="389940"/>
                  <a:pt x="8484740" y="398377"/>
                </a:cubicBezTo>
                <a:cubicBezTo>
                  <a:pt x="8509291" y="401173"/>
                  <a:pt x="8565518" y="407621"/>
                  <a:pt x="8601673" y="410319"/>
                </a:cubicBezTo>
                <a:cubicBezTo>
                  <a:pt x="8619550" y="396781"/>
                  <a:pt x="8652058" y="416886"/>
                  <a:pt x="8701676" y="414569"/>
                </a:cubicBezTo>
                <a:cubicBezTo>
                  <a:pt x="8721163" y="399040"/>
                  <a:pt x="8735137" y="413192"/>
                  <a:pt x="8773288" y="391295"/>
                </a:cubicBezTo>
                <a:cubicBezTo>
                  <a:pt x="8775124" y="392937"/>
                  <a:pt x="8777353" y="394408"/>
                  <a:pt x="8779909" y="395664"/>
                </a:cubicBezTo>
                <a:cubicBezTo>
                  <a:pt x="8794759" y="402954"/>
                  <a:pt x="8817153" y="401520"/>
                  <a:pt x="8829932" y="392461"/>
                </a:cubicBezTo>
                <a:cubicBezTo>
                  <a:pt x="8891235" y="362336"/>
                  <a:pt x="8949370" y="358860"/>
                  <a:pt x="9003386" y="349460"/>
                </a:cubicBezTo>
                <a:cubicBezTo>
                  <a:pt x="9064740" y="341657"/>
                  <a:pt x="9026331" y="373992"/>
                  <a:pt x="9101185" y="344080"/>
                </a:cubicBezTo>
                <a:cubicBezTo>
                  <a:pt x="9110310" y="353604"/>
                  <a:pt x="9120116" y="353365"/>
                  <a:pt x="9136185" y="347296"/>
                </a:cubicBezTo>
                <a:cubicBezTo>
                  <a:pt x="9166057" y="344262"/>
                  <a:pt x="9165783" y="369927"/>
                  <a:pt x="9194801" y="352367"/>
                </a:cubicBezTo>
                <a:cubicBezTo>
                  <a:pt x="9190472" y="366462"/>
                  <a:pt x="9252023" y="353523"/>
                  <a:pt x="9239316" y="368776"/>
                </a:cubicBezTo>
                <a:cubicBezTo>
                  <a:pt x="9259813" y="379833"/>
                  <a:pt x="9267827" y="358579"/>
                  <a:pt x="9288052" y="368014"/>
                </a:cubicBezTo>
                <a:cubicBezTo>
                  <a:pt x="9310099" y="368953"/>
                  <a:pt x="9274359" y="354287"/>
                  <a:pt x="9298465" y="351514"/>
                </a:cubicBezTo>
                <a:cubicBezTo>
                  <a:pt x="9327883" y="350627"/>
                  <a:pt x="9325850" y="325510"/>
                  <a:pt x="9350892" y="355996"/>
                </a:cubicBezTo>
                <a:lnTo>
                  <a:pt x="9430522" y="364586"/>
                </a:lnTo>
                <a:cubicBezTo>
                  <a:pt x="9447485" y="355425"/>
                  <a:pt x="9461870" y="358450"/>
                  <a:pt x="9476215" y="365325"/>
                </a:cubicBezTo>
                <a:cubicBezTo>
                  <a:pt x="9516917" y="360669"/>
                  <a:pt x="9555019" y="370080"/>
                  <a:pt x="9601276" y="371922"/>
                </a:cubicBezTo>
                <a:cubicBezTo>
                  <a:pt x="9650279" y="359692"/>
                  <a:pt x="9677305" y="380141"/>
                  <a:pt x="9726733" y="382019"/>
                </a:cubicBezTo>
                <a:cubicBezTo>
                  <a:pt x="9773839" y="358530"/>
                  <a:pt x="9760877" y="410908"/>
                  <a:pt x="9802144" y="407697"/>
                </a:cubicBezTo>
                <a:cubicBezTo>
                  <a:pt x="9868120" y="385365"/>
                  <a:pt x="9801669" y="424896"/>
                  <a:pt x="9905153" y="413868"/>
                </a:cubicBezTo>
                <a:cubicBezTo>
                  <a:pt x="9910811" y="410359"/>
                  <a:pt x="9923612" y="413238"/>
                  <a:pt x="9922553" y="417787"/>
                </a:cubicBezTo>
                <a:cubicBezTo>
                  <a:pt x="9945213" y="415195"/>
                  <a:pt x="10012509" y="437971"/>
                  <a:pt x="10044658" y="431295"/>
                </a:cubicBezTo>
                <a:cubicBezTo>
                  <a:pt x="10108994" y="441322"/>
                  <a:pt x="10138326" y="418598"/>
                  <a:pt x="10184585" y="420356"/>
                </a:cubicBezTo>
                <a:cubicBezTo>
                  <a:pt x="10238805" y="433245"/>
                  <a:pt x="10270973" y="446023"/>
                  <a:pt x="10366435" y="475646"/>
                </a:cubicBezTo>
                <a:lnTo>
                  <a:pt x="10688220" y="555476"/>
                </a:lnTo>
                <a:cubicBezTo>
                  <a:pt x="10812002" y="626549"/>
                  <a:pt x="10955764" y="565297"/>
                  <a:pt x="11026690" y="563899"/>
                </a:cubicBezTo>
                <a:cubicBezTo>
                  <a:pt x="11053150" y="535972"/>
                  <a:pt x="11079708" y="560938"/>
                  <a:pt x="11113779" y="547086"/>
                </a:cubicBezTo>
                <a:cubicBezTo>
                  <a:pt x="11191398" y="533240"/>
                  <a:pt x="11265999" y="496724"/>
                  <a:pt x="11369556" y="504937"/>
                </a:cubicBezTo>
                <a:cubicBezTo>
                  <a:pt x="11406977" y="422376"/>
                  <a:pt x="11530972" y="456417"/>
                  <a:pt x="11623342" y="401646"/>
                </a:cubicBezTo>
                <a:cubicBezTo>
                  <a:pt x="11678749" y="386540"/>
                  <a:pt x="11771467" y="415601"/>
                  <a:pt x="11786511" y="371608"/>
                </a:cubicBezTo>
                <a:cubicBezTo>
                  <a:pt x="11815065" y="394479"/>
                  <a:pt x="11834769" y="350469"/>
                  <a:pt x="11862577" y="343767"/>
                </a:cubicBezTo>
                <a:cubicBezTo>
                  <a:pt x="11886839" y="357655"/>
                  <a:pt x="11896496" y="342356"/>
                  <a:pt x="11916612" y="337028"/>
                </a:cubicBezTo>
                <a:cubicBezTo>
                  <a:pt x="11926953" y="346090"/>
                  <a:pt x="11944208" y="343709"/>
                  <a:pt x="11948830" y="331280"/>
                </a:cubicBezTo>
                <a:cubicBezTo>
                  <a:pt x="11937556" y="304981"/>
                  <a:pt x="11999127" y="312097"/>
                  <a:pt x="12001583" y="292861"/>
                </a:cubicBezTo>
                <a:cubicBezTo>
                  <a:pt x="12027437" y="287117"/>
                  <a:pt x="12120562" y="289932"/>
                  <a:pt x="12174977" y="277870"/>
                </a:cubicBezTo>
                <a:lnTo>
                  <a:pt x="12192000" y="269767"/>
                </a:lnTo>
                <a:lnTo>
                  <a:pt x="12192000" y="5013196"/>
                </a:lnTo>
                <a:lnTo>
                  <a:pt x="0" y="5013196"/>
                </a:lnTo>
                <a:lnTo>
                  <a:pt x="0" y="630667"/>
                </a:lnTo>
                <a:lnTo>
                  <a:pt x="11075" y="628396"/>
                </a:lnTo>
                <a:cubicBezTo>
                  <a:pt x="23002" y="626376"/>
                  <a:pt x="33255" y="624731"/>
                  <a:pt x="44061" y="621814"/>
                </a:cubicBezTo>
                <a:cubicBezTo>
                  <a:pt x="78982" y="608550"/>
                  <a:pt x="115649" y="579219"/>
                  <a:pt x="136694" y="569633"/>
                </a:cubicBezTo>
                <a:lnTo>
                  <a:pt x="170342" y="564295"/>
                </a:lnTo>
                <a:cubicBezTo>
                  <a:pt x="169880" y="561325"/>
                  <a:pt x="169417" y="558353"/>
                  <a:pt x="168955" y="555382"/>
                </a:cubicBezTo>
                <a:lnTo>
                  <a:pt x="181474" y="554499"/>
                </a:lnTo>
                <a:lnTo>
                  <a:pt x="209440" y="553779"/>
                </a:lnTo>
                <a:cubicBezTo>
                  <a:pt x="226869" y="552113"/>
                  <a:pt x="275442" y="553383"/>
                  <a:pt x="293152" y="549794"/>
                </a:cubicBezTo>
                <a:cubicBezTo>
                  <a:pt x="298104" y="540169"/>
                  <a:pt x="305921" y="534831"/>
                  <a:pt x="315693" y="532248"/>
                </a:cubicBezTo>
                <a:lnTo>
                  <a:pt x="337305" y="531590"/>
                </a:lnTo>
                <a:lnTo>
                  <a:pt x="462252" y="506369"/>
                </a:lnTo>
                <a:lnTo>
                  <a:pt x="479457" y="504341"/>
                </a:lnTo>
                <a:lnTo>
                  <a:pt x="488653" y="496475"/>
                </a:lnTo>
                <a:cubicBezTo>
                  <a:pt x="495751" y="494808"/>
                  <a:pt x="516240" y="495433"/>
                  <a:pt x="522053" y="494343"/>
                </a:cubicBezTo>
                <a:lnTo>
                  <a:pt x="523520" y="489931"/>
                </a:lnTo>
                <a:cubicBezTo>
                  <a:pt x="541965" y="482593"/>
                  <a:pt x="611396" y="458013"/>
                  <a:pt x="632714" y="450319"/>
                </a:cubicBezTo>
                <a:cubicBezTo>
                  <a:pt x="637120" y="456979"/>
                  <a:pt x="646523" y="446165"/>
                  <a:pt x="651426" y="443762"/>
                </a:cubicBezTo>
                <a:cubicBezTo>
                  <a:pt x="652273" y="448286"/>
                  <a:pt x="664268" y="449456"/>
                  <a:pt x="667724" y="445356"/>
                </a:cubicBezTo>
                <a:cubicBezTo>
                  <a:pt x="751466" y="421701"/>
                  <a:pt x="710176" y="468211"/>
                  <a:pt x="757679" y="438363"/>
                </a:cubicBezTo>
                <a:cubicBezTo>
                  <a:pt x="766141" y="436289"/>
                  <a:pt x="773060" y="437997"/>
                  <a:pt x="779159" y="441277"/>
                </a:cubicBezTo>
                <a:lnTo>
                  <a:pt x="788293" y="448081"/>
                </a:lnTo>
                <a:lnTo>
                  <a:pt x="822923" y="434292"/>
                </a:lnTo>
                <a:cubicBezTo>
                  <a:pt x="840014" y="429396"/>
                  <a:pt x="858036" y="426029"/>
                  <a:pt x="876559" y="424306"/>
                </a:cubicBezTo>
                <a:cubicBezTo>
                  <a:pt x="880889" y="433506"/>
                  <a:pt x="895209" y="420068"/>
                  <a:pt x="902011" y="417336"/>
                </a:cubicBezTo>
                <a:cubicBezTo>
                  <a:pt x="902191" y="423390"/>
                  <a:pt x="917419" y="426022"/>
                  <a:pt x="922715" y="420917"/>
                </a:cubicBezTo>
                <a:cubicBezTo>
                  <a:pt x="1035495" y="397234"/>
                  <a:pt x="972839" y="454951"/>
                  <a:pt x="1040139" y="419808"/>
                </a:cubicBezTo>
                <a:cubicBezTo>
                  <a:pt x="1051469" y="417835"/>
                  <a:pt x="1060048" y="420716"/>
                  <a:pt x="1067251" y="425602"/>
                </a:cubicBezTo>
                <a:lnTo>
                  <a:pt x="1080272" y="437887"/>
                </a:lnTo>
                <a:lnTo>
                  <a:pt x="1090219" y="433244"/>
                </a:lnTo>
                <a:cubicBezTo>
                  <a:pt x="1128054" y="432213"/>
                  <a:pt x="1139443" y="444840"/>
                  <a:pt x="1161226" y="431522"/>
                </a:cubicBezTo>
                <a:cubicBezTo>
                  <a:pt x="1194247" y="457797"/>
                  <a:pt x="1182853" y="433812"/>
                  <a:pt x="1207525" y="429257"/>
                </a:cubicBezTo>
                <a:cubicBezTo>
                  <a:pt x="1226951" y="423550"/>
                  <a:pt x="1190923" y="413889"/>
                  <a:pt x="1210030" y="412023"/>
                </a:cubicBezTo>
                <a:cubicBezTo>
                  <a:pt x="1230853" y="418586"/>
                  <a:pt x="1229491" y="397066"/>
                  <a:pt x="1251170" y="405160"/>
                </a:cubicBezTo>
                <a:cubicBezTo>
                  <a:pt x="1246235" y="421478"/>
                  <a:pt x="1293590" y="401251"/>
                  <a:pt x="1295331" y="415400"/>
                </a:cubicBezTo>
                <a:cubicBezTo>
                  <a:pt x="1313247" y="394801"/>
                  <a:pt x="1322885" y="419606"/>
                  <a:pt x="1347118" y="412922"/>
                </a:cubicBezTo>
                <a:cubicBezTo>
                  <a:pt x="1358442" y="405047"/>
                  <a:pt x="1366690" y="403583"/>
                  <a:pt x="1378108" y="411628"/>
                </a:cubicBezTo>
                <a:cubicBezTo>
                  <a:pt x="1430244" y="373345"/>
                  <a:pt x="1410029" y="409382"/>
                  <a:pt x="1459192" y="394137"/>
                </a:cubicBezTo>
                <a:cubicBezTo>
                  <a:pt x="1501499" y="378273"/>
                  <a:pt x="1549591" y="367610"/>
                  <a:pt x="1590120" y="330826"/>
                </a:cubicBezTo>
                <a:cubicBezTo>
                  <a:pt x="1597495" y="320478"/>
                  <a:pt x="1615987" y="316279"/>
                  <a:pt x="1631417" y="321445"/>
                </a:cubicBezTo>
                <a:cubicBezTo>
                  <a:pt x="1634069" y="322335"/>
                  <a:pt x="1636534" y="323476"/>
                  <a:pt x="1638727" y="324828"/>
                </a:cubicBezTo>
                <a:cubicBezTo>
                  <a:pt x="1674229" y="318675"/>
                  <a:pt x="1804005" y="291708"/>
                  <a:pt x="1844438" y="284522"/>
                </a:cubicBezTo>
                <a:cubicBezTo>
                  <a:pt x="1847960" y="297582"/>
                  <a:pt x="1868036" y="273541"/>
                  <a:pt x="1881324" y="281715"/>
                </a:cubicBezTo>
                <a:cubicBezTo>
                  <a:pt x="1890865" y="288925"/>
                  <a:pt x="1899182" y="283313"/>
                  <a:pt x="1908999" y="282556"/>
                </a:cubicBezTo>
                <a:cubicBezTo>
                  <a:pt x="1922050" y="288125"/>
                  <a:pt x="1964084" y="276888"/>
                  <a:pt x="1974956" y="269176"/>
                </a:cubicBezTo>
                <a:cubicBezTo>
                  <a:pt x="2000789" y="242591"/>
                  <a:pt x="2060915" y="260908"/>
                  <a:pt x="2082409" y="240508"/>
                </a:cubicBezTo>
                <a:cubicBezTo>
                  <a:pt x="2090286" y="237431"/>
                  <a:pt x="2098026" y="236104"/>
                  <a:pt x="2105639" y="235866"/>
                </a:cubicBezTo>
                <a:lnTo>
                  <a:pt x="2126992" y="237686"/>
                </a:lnTo>
                <a:lnTo>
                  <a:pt x="2133154" y="243170"/>
                </a:lnTo>
                <a:lnTo>
                  <a:pt x="2146154" y="241550"/>
                </a:lnTo>
                <a:lnTo>
                  <a:pt x="2149901" y="242334"/>
                </a:lnTo>
                <a:cubicBezTo>
                  <a:pt x="2157061" y="243856"/>
                  <a:pt x="2164126" y="245165"/>
                  <a:pt x="2171100" y="245607"/>
                </a:cubicBezTo>
                <a:cubicBezTo>
                  <a:pt x="2161432" y="217726"/>
                  <a:pt x="2228843" y="244778"/>
                  <a:pt x="2209148" y="222443"/>
                </a:cubicBezTo>
                <a:cubicBezTo>
                  <a:pt x="2245795" y="220027"/>
                  <a:pt x="2217435" y="199404"/>
                  <a:pt x="2261889" y="218750"/>
                </a:cubicBezTo>
                <a:cubicBezTo>
                  <a:pt x="2318421" y="194794"/>
                  <a:pt x="2408342" y="201713"/>
                  <a:pt x="2452315" y="166117"/>
                </a:cubicBezTo>
                <a:cubicBezTo>
                  <a:pt x="2447016" y="179502"/>
                  <a:pt x="2471204" y="189377"/>
                  <a:pt x="2487710" y="182485"/>
                </a:cubicBezTo>
                <a:cubicBezTo>
                  <a:pt x="2469218" y="234964"/>
                  <a:pt x="2552592" y="134331"/>
                  <a:pt x="2567870" y="169640"/>
                </a:cubicBezTo>
                <a:cubicBezTo>
                  <a:pt x="2567993" y="136603"/>
                  <a:pt x="2641492" y="79264"/>
                  <a:pt x="2677053" y="105731"/>
                </a:cubicBezTo>
                <a:cubicBezTo>
                  <a:pt x="2730362" y="98156"/>
                  <a:pt x="2767701" y="70180"/>
                  <a:pt x="2823914" y="80085"/>
                </a:cubicBezTo>
                <a:cubicBezTo>
                  <a:pt x="2825573" y="75636"/>
                  <a:pt x="2828354" y="71885"/>
                  <a:pt x="2831912" y="68644"/>
                </a:cubicBezTo>
                <a:lnTo>
                  <a:pt x="2843870" y="60725"/>
                </a:lnTo>
                <a:lnTo>
                  <a:pt x="2846217" y="61243"/>
                </a:lnTo>
                <a:cubicBezTo>
                  <a:pt x="2855406" y="61177"/>
                  <a:pt x="2860075" y="59230"/>
                  <a:pt x="2862745" y="56460"/>
                </a:cubicBezTo>
                <a:lnTo>
                  <a:pt x="2864596" y="52436"/>
                </a:lnTo>
                <a:lnTo>
                  <a:pt x="2875381" y="48221"/>
                </a:lnTo>
                <a:lnTo>
                  <a:pt x="2895139" y="37404"/>
                </a:lnTo>
                <a:lnTo>
                  <a:pt x="2900232" y="37736"/>
                </a:lnTo>
                <a:lnTo>
                  <a:pt x="2932205" y="25091"/>
                </a:lnTo>
                <a:lnTo>
                  <a:pt x="2933310" y="26034"/>
                </a:lnTo>
                <a:cubicBezTo>
                  <a:pt x="2936512" y="27864"/>
                  <a:pt x="2940256" y="28670"/>
                  <a:pt x="2945218" y="27359"/>
                </a:cubicBezTo>
                <a:cubicBezTo>
                  <a:pt x="2947316" y="45762"/>
                  <a:pt x="2952012" y="32829"/>
                  <a:pt x="2966465" y="27335"/>
                </a:cubicBezTo>
                <a:cubicBezTo>
                  <a:pt x="2972951" y="54691"/>
                  <a:pt x="3008144" y="29186"/>
                  <a:pt x="3023668" y="41123"/>
                </a:cubicBezTo>
                <a:cubicBezTo>
                  <a:pt x="3034143" y="36470"/>
                  <a:pt x="3045337" y="32050"/>
                  <a:pt x="3057077" y="28063"/>
                </a:cubicBezTo>
                <a:lnTo>
                  <a:pt x="3151915" y="24461"/>
                </a:lnTo>
                <a:lnTo>
                  <a:pt x="3251671" y="44793"/>
                </a:lnTo>
                <a:cubicBezTo>
                  <a:pt x="3288430" y="44614"/>
                  <a:pt x="3320402" y="52254"/>
                  <a:pt x="3351400" y="45905"/>
                </a:cubicBezTo>
                <a:cubicBezTo>
                  <a:pt x="3364152" y="52066"/>
                  <a:pt x="3376107" y="54432"/>
                  <a:pt x="3387481" y="44661"/>
                </a:cubicBezTo>
                <a:cubicBezTo>
                  <a:pt x="3421834" y="47236"/>
                  <a:pt x="3430384" y="60743"/>
                  <a:pt x="3451923" y="49700"/>
                </a:cubicBezTo>
                <a:cubicBezTo>
                  <a:pt x="3471592" y="71444"/>
                  <a:pt x="3472580" y="62993"/>
                  <a:pt x="3481520" y="56505"/>
                </a:cubicBezTo>
                <a:lnTo>
                  <a:pt x="3482804" y="56030"/>
                </a:lnTo>
                <a:lnTo>
                  <a:pt x="3485495" y="59139"/>
                </a:lnTo>
                <a:lnTo>
                  <a:pt x="3490972" y="60504"/>
                </a:lnTo>
                <a:lnTo>
                  <a:pt x="3505835" y="59295"/>
                </a:lnTo>
                <a:lnTo>
                  <a:pt x="3511410" y="58026"/>
                </a:lnTo>
                <a:cubicBezTo>
                  <a:pt x="3515254" y="57455"/>
                  <a:pt x="3517816" y="57465"/>
                  <a:pt x="3519598" y="57901"/>
                </a:cubicBezTo>
                <a:lnTo>
                  <a:pt x="3519807" y="58156"/>
                </a:lnTo>
                <a:lnTo>
                  <a:pt x="3527466" y="57534"/>
                </a:lnTo>
                <a:cubicBezTo>
                  <a:pt x="3540383" y="55888"/>
                  <a:pt x="3552942" y="53726"/>
                  <a:pt x="3564889" y="51208"/>
                </a:cubicBezTo>
                <a:cubicBezTo>
                  <a:pt x="3575289" y="65525"/>
                  <a:pt x="3619274" y="47602"/>
                  <a:pt x="3614922" y="75022"/>
                </a:cubicBezTo>
                <a:cubicBezTo>
                  <a:pt x="3631051" y="72436"/>
                  <a:pt x="3640626" y="60912"/>
                  <a:pt x="3635506" y="78936"/>
                </a:cubicBezTo>
                <a:cubicBezTo>
                  <a:pt x="3640824" y="78600"/>
                  <a:pt x="3644132" y="80065"/>
                  <a:pt x="3646525" y="82411"/>
                </a:cubicBezTo>
                <a:lnTo>
                  <a:pt x="3647224" y="83521"/>
                </a:lnTo>
                <a:lnTo>
                  <a:pt x="3683100" y="77327"/>
                </a:lnTo>
                <a:lnTo>
                  <a:pt x="3687901" y="78590"/>
                </a:lnTo>
                <a:lnTo>
                  <a:pt x="3711234" y="71883"/>
                </a:lnTo>
                <a:lnTo>
                  <a:pt x="3723318" y="69843"/>
                </a:lnTo>
                <a:lnTo>
                  <a:pt x="3726677" y="66330"/>
                </a:lnTo>
                <a:cubicBezTo>
                  <a:pt x="3730335" y="64168"/>
                  <a:pt x="3735615" y="63170"/>
                  <a:pt x="3744535" y="64808"/>
                </a:cubicBezTo>
                <a:lnTo>
                  <a:pt x="3746608" y="65740"/>
                </a:lnTo>
                <a:lnTo>
                  <a:pt x="3761262" y="60365"/>
                </a:lnTo>
                <a:cubicBezTo>
                  <a:pt x="3765968" y="57919"/>
                  <a:pt x="3770117" y="54839"/>
                  <a:pt x="3773451" y="50884"/>
                </a:cubicBezTo>
                <a:cubicBezTo>
                  <a:pt x="3824036" y="70790"/>
                  <a:pt x="3871065" y="50900"/>
                  <a:pt x="3925626" y="53519"/>
                </a:cubicBezTo>
                <a:cubicBezTo>
                  <a:pt x="3949771" y="85474"/>
                  <a:pt x="4043223" y="44139"/>
                  <a:pt x="4056184" y="12503"/>
                </a:cubicBezTo>
                <a:cubicBezTo>
                  <a:pt x="4056987" y="40004"/>
                  <a:pt x="4124598" y="1322"/>
                  <a:pt x="4142196" y="3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7E6986E-E305-F415-268D-394462C9C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644721"/>
              </p:ext>
            </p:extLst>
          </p:nvPr>
        </p:nvGraphicFramePr>
        <p:xfrm>
          <a:off x="1050925" y="2504941"/>
          <a:ext cx="9810750" cy="3749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58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841F680-B18F-481A-8D6E-9FD77379E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7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82647" y="609601"/>
            <a:ext cx="5826631" cy="1216024"/>
          </a:xfr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74CA6A1-199E-4E0D-BF66-A552C7E59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82301" cy="4882103"/>
          </a:xfrm>
          <a:custGeom>
            <a:avLst/>
            <a:gdLst>
              <a:gd name="connsiteX0" fmla="*/ 0 w 4882301"/>
              <a:gd name="connsiteY0" fmla="*/ 0 h 4882103"/>
              <a:gd name="connsiteX1" fmla="*/ 3905841 w 4882301"/>
              <a:gd name="connsiteY1" fmla="*/ 0 h 4882103"/>
              <a:gd name="connsiteX2" fmla="*/ 4882301 w 4882301"/>
              <a:gd name="connsiteY2" fmla="*/ 0 h 4882103"/>
              <a:gd name="connsiteX3" fmla="*/ 4871664 w 4882301"/>
              <a:gd name="connsiteY3" fmla="*/ 12164 h 4882103"/>
              <a:gd name="connsiteX4" fmla="*/ 4845255 w 4882301"/>
              <a:gd name="connsiteY4" fmla="*/ 53786 h 4882103"/>
              <a:gd name="connsiteX5" fmla="*/ 4832975 w 4882301"/>
              <a:gd name="connsiteY5" fmla="*/ 71441 h 4882103"/>
              <a:gd name="connsiteX6" fmla="*/ 4817370 w 4882301"/>
              <a:gd name="connsiteY6" fmla="*/ 80005 h 4882103"/>
              <a:gd name="connsiteX7" fmla="*/ 4809347 w 4882301"/>
              <a:gd name="connsiteY7" fmla="*/ 76230 h 4882103"/>
              <a:gd name="connsiteX8" fmla="*/ 4801782 w 4882301"/>
              <a:gd name="connsiteY8" fmla="*/ 84878 h 4882103"/>
              <a:gd name="connsiteX9" fmla="*/ 4798715 w 4882301"/>
              <a:gd name="connsiteY9" fmla="*/ 85797 h 4882103"/>
              <a:gd name="connsiteX10" fmla="*/ 4782182 w 4882301"/>
              <a:gd name="connsiteY10" fmla="*/ 92450 h 4882103"/>
              <a:gd name="connsiteX11" fmla="*/ 4773099 w 4882301"/>
              <a:gd name="connsiteY11" fmla="*/ 140971 h 4882103"/>
              <a:gd name="connsiteX12" fmla="*/ 4740360 w 4882301"/>
              <a:gd name="connsiteY12" fmla="*/ 172435 h 4882103"/>
              <a:gd name="connsiteX13" fmla="*/ 4736950 w 4882301"/>
              <a:gd name="connsiteY13" fmla="*/ 178679 h 4882103"/>
              <a:gd name="connsiteX14" fmla="*/ 4735838 w 4882301"/>
              <a:gd name="connsiteY14" fmla="*/ 185572 h 4882103"/>
              <a:gd name="connsiteX15" fmla="*/ 4734185 w 4882301"/>
              <a:gd name="connsiteY15" fmla="*/ 183735 h 4882103"/>
              <a:gd name="connsiteX16" fmla="*/ 4718018 w 4882301"/>
              <a:gd name="connsiteY16" fmla="*/ 213327 h 4882103"/>
              <a:gd name="connsiteX17" fmla="*/ 4688939 w 4882301"/>
              <a:gd name="connsiteY17" fmla="*/ 250886 h 4882103"/>
              <a:gd name="connsiteX18" fmla="*/ 4674425 w 4882301"/>
              <a:gd name="connsiteY18" fmla="*/ 272754 h 4882103"/>
              <a:gd name="connsiteX19" fmla="*/ 4675557 w 4882301"/>
              <a:gd name="connsiteY19" fmla="*/ 274827 h 4882103"/>
              <a:gd name="connsiteX20" fmla="*/ 4654479 w 4882301"/>
              <a:gd name="connsiteY20" fmla="*/ 396503 h 4882103"/>
              <a:gd name="connsiteX21" fmla="*/ 4590538 w 4882301"/>
              <a:gd name="connsiteY21" fmla="*/ 520441 h 4882103"/>
              <a:gd name="connsiteX22" fmla="*/ 4594889 w 4882301"/>
              <a:gd name="connsiteY22" fmla="*/ 537296 h 4882103"/>
              <a:gd name="connsiteX23" fmla="*/ 4594233 w 4882301"/>
              <a:gd name="connsiteY23" fmla="*/ 553255 h 4882103"/>
              <a:gd name="connsiteX24" fmla="*/ 4592486 w 4882301"/>
              <a:gd name="connsiteY24" fmla="*/ 554301 h 4882103"/>
              <a:gd name="connsiteX25" fmla="*/ 4586772 w 4882301"/>
              <a:gd name="connsiteY25" fmla="*/ 570157 h 4882103"/>
              <a:gd name="connsiteX26" fmla="*/ 4588850 w 4882301"/>
              <a:gd name="connsiteY26" fmla="*/ 575443 h 4882103"/>
              <a:gd name="connsiteX27" fmla="*/ 4585973 w 4882301"/>
              <a:gd name="connsiteY27" fmla="*/ 586891 h 4882103"/>
              <a:gd name="connsiteX28" fmla="*/ 4583120 w 4882301"/>
              <a:gd name="connsiteY28" fmla="*/ 610976 h 4882103"/>
              <a:gd name="connsiteX29" fmla="*/ 4579947 w 4882301"/>
              <a:gd name="connsiteY29" fmla="*/ 614045 h 4882103"/>
              <a:gd name="connsiteX30" fmla="*/ 4571535 w 4882301"/>
              <a:gd name="connsiteY30" fmla="*/ 648134 h 4882103"/>
              <a:gd name="connsiteX31" fmla="*/ 4570168 w 4882301"/>
              <a:gd name="connsiteY31" fmla="*/ 647920 h 4882103"/>
              <a:gd name="connsiteX32" fmla="*/ 4562329 w 4882301"/>
              <a:gd name="connsiteY32" fmla="*/ 654549 h 4882103"/>
              <a:gd name="connsiteX33" fmla="*/ 4550201 w 4882301"/>
              <a:gd name="connsiteY33" fmla="*/ 668771 h 4882103"/>
              <a:gd name="connsiteX34" fmla="*/ 4506750 w 4882301"/>
              <a:gd name="connsiteY34" fmla="*/ 693120 h 4882103"/>
              <a:gd name="connsiteX35" fmla="*/ 4501638 w 4882301"/>
              <a:gd name="connsiteY35" fmla="*/ 713469 h 4882103"/>
              <a:gd name="connsiteX36" fmla="*/ 4484999 w 4882301"/>
              <a:gd name="connsiteY36" fmla="*/ 723668 h 4882103"/>
              <a:gd name="connsiteX37" fmla="*/ 4431193 w 4882301"/>
              <a:gd name="connsiteY37" fmla="*/ 747977 h 4882103"/>
              <a:gd name="connsiteX38" fmla="*/ 4368110 w 4882301"/>
              <a:gd name="connsiteY38" fmla="*/ 781955 h 4882103"/>
              <a:gd name="connsiteX39" fmla="*/ 4308331 w 4882301"/>
              <a:gd name="connsiteY39" fmla="*/ 821385 h 4882103"/>
              <a:gd name="connsiteX40" fmla="*/ 4246095 w 4882301"/>
              <a:gd name="connsiteY40" fmla="*/ 838398 h 4882103"/>
              <a:gd name="connsiteX41" fmla="*/ 4201655 w 4882301"/>
              <a:gd name="connsiteY41" fmla="*/ 866799 h 4882103"/>
              <a:gd name="connsiteX42" fmla="*/ 4135014 w 4882301"/>
              <a:gd name="connsiteY42" fmla="*/ 878860 h 4882103"/>
              <a:gd name="connsiteX43" fmla="*/ 4113878 w 4882301"/>
              <a:gd name="connsiteY43" fmla="*/ 890438 h 4882103"/>
              <a:gd name="connsiteX44" fmla="*/ 4101093 w 4882301"/>
              <a:gd name="connsiteY44" fmla="*/ 895083 h 4882103"/>
              <a:gd name="connsiteX45" fmla="*/ 4099328 w 4882301"/>
              <a:gd name="connsiteY45" fmla="*/ 894380 h 4882103"/>
              <a:gd name="connsiteX46" fmla="*/ 4076403 w 4882301"/>
              <a:gd name="connsiteY46" fmla="*/ 929195 h 4882103"/>
              <a:gd name="connsiteX47" fmla="*/ 4071099 w 4882301"/>
              <a:gd name="connsiteY47" fmla="*/ 931504 h 4882103"/>
              <a:gd name="connsiteX48" fmla="*/ 4059044 w 4882301"/>
              <a:gd name="connsiteY48" fmla="*/ 957158 h 4882103"/>
              <a:gd name="connsiteX49" fmla="*/ 4051275 w 4882301"/>
              <a:gd name="connsiteY49" fmla="*/ 968833 h 4882103"/>
              <a:gd name="connsiteX50" fmla="*/ 4052262 w 4882301"/>
              <a:gd name="connsiteY50" fmla="*/ 975389 h 4882103"/>
              <a:gd name="connsiteX51" fmla="*/ 4039178 w 4882301"/>
              <a:gd name="connsiteY51" fmla="*/ 990967 h 4882103"/>
              <a:gd name="connsiteX52" fmla="*/ 4036476 w 4882301"/>
              <a:gd name="connsiteY52" fmla="*/ 991528 h 4882103"/>
              <a:gd name="connsiteX53" fmla="*/ 4030147 w 4882301"/>
              <a:gd name="connsiteY53" fmla="*/ 1008949 h 4882103"/>
              <a:gd name="connsiteX54" fmla="*/ 3791175 w 4882301"/>
              <a:gd name="connsiteY54" fmla="*/ 1112745 h 4882103"/>
              <a:gd name="connsiteX55" fmla="*/ 3468633 w 4882301"/>
              <a:gd name="connsiteY55" fmla="*/ 1357372 h 4882103"/>
              <a:gd name="connsiteX56" fmla="*/ 2349444 w 4882301"/>
              <a:gd name="connsiteY56" fmla="*/ 2665454 h 4882103"/>
              <a:gd name="connsiteX57" fmla="*/ 1644590 w 4882301"/>
              <a:gd name="connsiteY57" fmla="*/ 3444154 h 4882103"/>
              <a:gd name="connsiteX58" fmla="*/ 1250698 w 4882301"/>
              <a:gd name="connsiteY58" fmla="*/ 3827834 h 4882103"/>
              <a:gd name="connsiteX59" fmla="*/ 1131871 w 4882301"/>
              <a:gd name="connsiteY59" fmla="*/ 4121318 h 4882103"/>
              <a:gd name="connsiteX60" fmla="*/ 1051679 w 4882301"/>
              <a:gd name="connsiteY60" fmla="*/ 4348389 h 4882103"/>
              <a:gd name="connsiteX61" fmla="*/ 906982 w 4882301"/>
              <a:gd name="connsiteY61" fmla="*/ 4531597 h 4882103"/>
              <a:gd name="connsiteX62" fmla="*/ 801199 w 4882301"/>
              <a:gd name="connsiteY62" fmla="*/ 4594289 h 4882103"/>
              <a:gd name="connsiteX63" fmla="*/ 799572 w 4882301"/>
              <a:gd name="connsiteY63" fmla="*/ 4616434 h 4882103"/>
              <a:gd name="connsiteX64" fmla="*/ 793361 w 4882301"/>
              <a:gd name="connsiteY64" fmla="*/ 4632413 h 4882103"/>
              <a:gd name="connsiteX65" fmla="*/ 791288 w 4882301"/>
              <a:gd name="connsiteY65" fmla="*/ 4631684 h 4882103"/>
              <a:gd name="connsiteX66" fmla="*/ 780168 w 4882301"/>
              <a:gd name="connsiteY66" fmla="*/ 4642277 h 4882103"/>
              <a:gd name="connsiteX67" fmla="*/ 780355 w 4882301"/>
              <a:gd name="connsiteY67" fmla="*/ 4649968 h 4882103"/>
              <a:gd name="connsiteX68" fmla="*/ 773547 w 4882301"/>
              <a:gd name="connsiteY68" fmla="*/ 4658922 h 4882103"/>
              <a:gd name="connsiteX69" fmla="*/ 712980 w 4882301"/>
              <a:gd name="connsiteY69" fmla="*/ 4687109 h 4882103"/>
              <a:gd name="connsiteX70" fmla="*/ 658998 w 4882301"/>
              <a:gd name="connsiteY70" fmla="*/ 4687168 h 4882103"/>
              <a:gd name="connsiteX71" fmla="*/ 599809 w 4882301"/>
              <a:gd name="connsiteY71" fmla="*/ 4705379 h 4882103"/>
              <a:gd name="connsiteX72" fmla="*/ 558586 w 4882301"/>
              <a:gd name="connsiteY72" fmla="*/ 4701679 h 4882103"/>
              <a:gd name="connsiteX73" fmla="*/ 476867 w 4882301"/>
              <a:gd name="connsiteY73" fmla="*/ 4703401 h 4882103"/>
              <a:gd name="connsiteX74" fmla="*/ 397404 w 4882301"/>
              <a:gd name="connsiteY74" fmla="*/ 4711420 h 4882103"/>
              <a:gd name="connsiteX75" fmla="*/ 369335 w 4882301"/>
              <a:gd name="connsiteY75" fmla="*/ 4717390 h 4882103"/>
              <a:gd name="connsiteX76" fmla="*/ 316209 w 4882301"/>
              <a:gd name="connsiteY76" fmla="*/ 4714515 h 4882103"/>
              <a:gd name="connsiteX77" fmla="*/ 262859 w 4882301"/>
              <a:gd name="connsiteY77" fmla="*/ 4724281 h 4882103"/>
              <a:gd name="connsiteX78" fmla="*/ 219683 w 4882301"/>
              <a:gd name="connsiteY78" fmla="*/ 4732893 h 4882103"/>
              <a:gd name="connsiteX79" fmla="*/ 181299 w 4882301"/>
              <a:gd name="connsiteY79" fmla="*/ 4733057 h 4882103"/>
              <a:gd name="connsiteX80" fmla="*/ 158273 w 4882301"/>
              <a:gd name="connsiteY80" fmla="*/ 4732813 h 4882103"/>
              <a:gd name="connsiteX81" fmla="*/ 99338 w 4882301"/>
              <a:gd name="connsiteY81" fmla="*/ 4777324 h 4882103"/>
              <a:gd name="connsiteX82" fmla="*/ 22026 w 4882301"/>
              <a:gd name="connsiteY82" fmla="*/ 4864170 h 4882103"/>
              <a:gd name="connsiteX83" fmla="*/ 11819 w 4882301"/>
              <a:gd name="connsiteY83" fmla="*/ 4882103 h 4882103"/>
              <a:gd name="connsiteX84" fmla="*/ 0 w 4882301"/>
              <a:gd name="connsiteY84" fmla="*/ 4879437 h 488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882301" h="4882103">
                <a:moveTo>
                  <a:pt x="0" y="0"/>
                </a:moveTo>
                <a:lnTo>
                  <a:pt x="3905841" y="0"/>
                </a:lnTo>
                <a:lnTo>
                  <a:pt x="4882301" y="0"/>
                </a:lnTo>
                <a:lnTo>
                  <a:pt x="4871664" y="12164"/>
                </a:lnTo>
                <a:cubicBezTo>
                  <a:pt x="4858538" y="24444"/>
                  <a:pt x="4845228" y="35473"/>
                  <a:pt x="4845255" y="53786"/>
                </a:cubicBezTo>
                <a:cubicBezTo>
                  <a:pt x="4842155" y="61666"/>
                  <a:pt x="4837910" y="67273"/>
                  <a:pt x="4832975" y="71441"/>
                </a:cubicBezTo>
                <a:lnTo>
                  <a:pt x="4817370" y="80005"/>
                </a:lnTo>
                <a:lnTo>
                  <a:pt x="4809347" y="76230"/>
                </a:lnTo>
                <a:lnTo>
                  <a:pt x="4801782" y="84878"/>
                </a:lnTo>
                <a:lnTo>
                  <a:pt x="4798715" y="85797"/>
                </a:lnTo>
                <a:cubicBezTo>
                  <a:pt x="4792836" y="87519"/>
                  <a:pt x="4787173" y="89462"/>
                  <a:pt x="4782182" y="92450"/>
                </a:cubicBezTo>
                <a:cubicBezTo>
                  <a:pt x="4808432" y="122655"/>
                  <a:pt x="4744060" y="122852"/>
                  <a:pt x="4773099" y="140971"/>
                </a:cubicBezTo>
                <a:cubicBezTo>
                  <a:pt x="4750244" y="162644"/>
                  <a:pt x="4783879" y="174205"/>
                  <a:pt x="4740360" y="172435"/>
                </a:cubicBezTo>
                <a:lnTo>
                  <a:pt x="4736950" y="178679"/>
                </a:lnTo>
                <a:lnTo>
                  <a:pt x="4735838" y="185572"/>
                </a:lnTo>
                <a:cubicBezTo>
                  <a:pt x="4735287" y="184960"/>
                  <a:pt x="4734736" y="184347"/>
                  <a:pt x="4734185" y="183735"/>
                </a:cubicBezTo>
                <a:lnTo>
                  <a:pt x="4718018" y="213327"/>
                </a:lnTo>
                <a:cubicBezTo>
                  <a:pt x="4708900" y="226131"/>
                  <a:pt x="4698659" y="238379"/>
                  <a:pt x="4688939" y="250886"/>
                </a:cubicBezTo>
                <a:lnTo>
                  <a:pt x="4674425" y="272754"/>
                </a:lnTo>
                <a:lnTo>
                  <a:pt x="4675557" y="274827"/>
                </a:lnTo>
                <a:cubicBezTo>
                  <a:pt x="4692733" y="317553"/>
                  <a:pt x="4690330" y="399012"/>
                  <a:pt x="4654479" y="396503"/>
                </a:cubicBezTo>
                <a:cubicBezTo>
                  <a:pt x="4629917" y="439743"/>
                  <a:pt x="4630394" y="492844"/>
                  <a:pt x="4590538" y="520441"/>
                </a:cubicBezTo>
                <a:cubicBezTo>
                  <a:pt x="4593060" y="526025"/>
                  <a:pt x="4594396" y="531656"/>
                  <a:pt x="4594889" y="537296"/>
                </a:cubicBezTo>
                <a:lnTo>
                  <a:pt x="4594233" y="553255"/>
                </a:lnTo>
                <a:lnTo>
                  <a:pt x="4592486" y="554301"/>
                </a:lnTo>
                <a:cubicBezTo>
                  <a:pt x="4587288" y="560504"/>
                  <a:pt x="4586135" y="565587"/>
                  <a:pt x="4586772" y="570157"/>
                </a:cubicBezTo>
                <a:lnTo>
                  <a:pt x="4588850" y="575443"/>
                </a:lnTo>
                <a:lnTo>
                  <a:pt x="4585973" y="586891"/>
                </a:lnTo>
                <a:lnTo>
                  <a:pt x="4583120" y="610976"/>
                </a:lnTo>
                <a:lnTo>
                  <a:pt x="4579947" y="614045"/>
                </a:lnTo>
                <a:lnTo>
                  <a:pt x="4571535" y="648134"/>
                </a:lnTo>
                <a:lnTo>
                  <a:pt x="4570168" y="647920"/>
                </a:lnTo>
                <a:cubicBezTo>
                  <a:pt x="4566910" y="648223"/>
                  <a:pt x="4564144" y="649910"/>
                  <a:pt x="4562329" y="654549"/>
                </a:cubicBezTo>
                <a:cubicBezTo>
                  <a:pt x="4546774" y="637433"/>
                  <a:pt x="4554179" y="653583"/>
                  <a:pt x="4550201" y="668771"/>
                </a:cubicBezTo>
                <a:cubicBezTo>
                  <a:pt x="4525156" y="645580"/>
                  <a:pt x="4524937" y="694757"/>
                  <a:pt x="4506750" y="693120"/>
                </a:cubicBezTo>
                <a:lnTo>
                  <a:pt x="4501638" y="713469"/>
                </a:lnTo>
                <a:lnTo>
                  <a:pt x="4484999" y="723668"/>
                </a:lnTo>
                <a:cubicBezTo>
                  <a:pt x="4467842" y="731103"/>
                  <a:pt x="4449426" y="737866"/>
                  <a:pt x="4431193" y="747977"/>
                </a:cubicBezTo>
                <a:cubicBezTo>
                  <a:pt x="4393455" y="760072"/>
                  <a:pt x="4397875" y="773457"/>
                  <a:pt x="4368110" y="781955"/>
                </a:cubicBezTo>
                <a:lnTo>
                  <a:pt x="4308331" y="821385"/>
                </a:lnTo>
                <a:lnTo>
                  <a:pt x="4246095" y="838398"/>
                </a:lnTo>
                <a:lnTo>
                  <a:pt x="4201655" y="866799"/>
                </a:lnTo>
                <a:cubicBezTo>
                  <a:pt x="4177801" y="858770"/>
                  <a:pt x="4160718" y="913070"/>
                  <a:pt x="4135014" y="878860"/>
                </a:cubicBezTo>
                <a:cubicBezTo>
                  <a:pt x="4124490" y="894291"/>
                  <a:pt x="4128917" y="914682"/>
                  <a:pt x="4113878" y="890438"/>
                </a:cubicBezTo>
                <a:cubicBezTo>
                  <a:pt x="4109858" y="894945"/>
                  <a:pt x="4105569" y="895865"/>
                  <a:pt x="4101093" y="895083"/>
                </a:cubicBezTo>
                <a:lnTo>
                  <a:pt x="4099328" y="894380"/>
                </a:lnTo>
                <a:lnTo>
                  <a:pt x="4076403" y="929195"/>
                </a:lnTo>
                <a:lnTo>
                  <a:pt x="4071099" y="931504"/>
                </a:lnTo>
                <a:lnTo>
                  <a:pt x="4059044" y="957158"/>
                </a:lnTo>
                <a:lnTo>
                  <a:pt x="4051275" y="968833"/>
                </a:lnTo>
                <a:lnTo>
                  <a:pt x="4052262" y="975389"/>
                </a:lnTo>
                <a:cubicBezTo>
                  <a:pt x="4051555" y="980661"/>
                  <a:pt x="4048274" y="985887"/>
                  <a:pt x="4039178" y="990967"/>
                </a:cubicBezTo>
                <a:lnTo>
                  <a:pt x="4036476" y="991528"/>
                </a:lnTo>
                <a:lnTo>
                  <a:pt x="4030147" y="1008949"/>
                </a:lnTo>
                <a:cubicBezTo>
                  <a:pt x="4028887" y="1015351"/>
                  <a:pt x="3789695" y="1105708"/>
                  <a:pt x="3791175" y="1112745"/>
                </a:cubicBezTo>
                <a:lnTo>
                  <a:pt x="3468633" y="1357372"/>
                </a:lnTo>
                <a:cubicBezTo>
                  <a:pt x="3007916" y="1829258"/>
                  <a:pt x="2905784" y="2337003"/>
                  <a:pt x="2349444" y="2665454"/>
                </a:cubicBezTo>
                <a:lnTo>
                  <a:pt x="1644590" y="3444154"/>
                </a:lnTo>
                <a:lnTo>
                  <a:pt x="1250698" y="3827834"/>
                </a:lnTo>
                <a:cubicBezTo>
                  <a:pt x="1225290" y="3842038"/>
                  <a:pt x="1141959" y="4085899"/>
                  <a:pt x="1131871" y="4121318"/>
                </a:cubicBezTo>
                <a:cubicBezTo>
                  <a:pt x="1094841" y="4141744"/>
                  <a:pt x="1077207" y="4325829"/>
                  <a:pt x="1051679" y="4348389"/>
                </a:cubicBezTo>
                <a:cubicBezTo>
                  <a:pt x="1048682" y="4381577"/>
                  <a:pt x="956993" y="4490557"/>
                  <a:pt x="906982" y="4531597"/>
                </a:cubicBezTo>
                <a:cubicBezTo>
                  <a:pt x="867869" y="4551118"/>
                  <a:pt x="849806" y="4607070"/>
                  <a:pt x="801199" y="4594289"/>
                </a:cubicBezTo>
                <a:cubicBezTo>
                  <a:pt x="801717" y="4602753"/>
                  <a:pt x="801057" y="4610029"/>
                  <a:pt x="799572" y="4616434"/>
                </a:cubicBezTo>
                <a:lnTo>
                  <a:pt x="793361" y="4632413"/>
                </a:lnTo>
                <a:lnTo>
                  <a:pt x="791288" y="4631684"/>
                </a:lnTo>
                <a:cubicBezTo>
                  <a:pt x="784039" y="4632736"/>
                  <a:pt x="781139" y="4636841"/>
                  <a:pt x="780168" y="4642277"/>
                </a:cubicBezTo>
                <a:lnTo>
                  <a:pt x="780355" y="4649968"/>
                </a:lnTo>
                <a:lnTo>
                  <a:pt x="773547" y="4658922"/>
                </a:lnTo>
                <a:lnTo>
                  <a:pt x="712980" y="4687109"/>
                </a:lnTo>
                <a:cubicBezTo>
                  <a:pt x="693888" y="4691817"/>
                  <a:pt x="685004" y="4683329"/>
                  <a:pt x="658998" y="4687168"/>
                </a:cubicBezTo>
                <a:cubicBezTo>
                  <a:pt x="652617" y="4696903"/>
                  <a:pt x="607468" y="4696757"/>
                  <a:pt x="599809" y="4705379"/>
                </a:cubicBezTo>
                <a:lnTo>
                  <a:pt x="558586" y="4701679"/>
                </a:lnTo>
                <a:cubicBezTo>
                  <a:pt x="527600" y="4706175"/>
                  <a:pt x="499471" y="4673329"/>
                  <a:pt x="476867" y="4703401"/>
                </a:cubicBezTo>
                <a:cubicBezTo>
                  <a:pt x="447819" y="4707454"/>
                  <a:pt x="419349" y="4696441"/>
                  <a:pt x="397404" y="4711420"/>
                </a:cubicBezTo>
                <a:cubicBezTo>
                  <a:pt x="384768" y="4701219"/>
                  <a:pt x="374322" y="4698020"/>
                  <a:pt x="369335" y="4717390"/>
                </a:cubicBezTo>
                <a:cubicBezTo>
                  <a:pt x="341061" y="4716067"/>
                  <a:pt x="328725" y="4691742"/>
                  <a:pt x="316209" y="4714515"/>
                </a:cubicBezTo>
                <a:cubicBezTo>
                  <a:pt x="283497" y="4663104"/>
                  <a:pt x="280147" y="4717961"/>
                  <a:pt x="262859" y="4724281"/>
                </a:cubicBezTo>
                <a:cubicBezTo>
                  <a:pt x="246771" y="4727344"/>
                  <a:pt x="236451" y="4729844"/>
                  <a:pt x="219683" y="4732893"/>
                </a:cubicBezTo>
                <a:cubicBezTo>
                  <a:pt x="212240" y="4769464"/>
                  <a:pt x="197625" y="4722763"/>
                  <a:pt x="181299" y="4733057"/>
                </a:cubicBezTo>
                <a:cubicBezTo>
                  <a:pt x="175073" y="4746658"/>
                  <a:pt x="169278" y="4748663"/>
                  <a:pt x="158273" y="4732813"/>
                </a:cubicBezTo>
                <a:cubicBezTo>
                  <a:pt x="130214" y="4799165"/>
                  <a:pt x="131962" y="4753319"/>
                  <a:pt x="99338" y="4777324"/>
                </a:cubicBezTo>
                <a:cubicBezTo>
                  <a:pt x="72071" y="4803053"/>
                  <a:pt x="41763" y="4799596"/>
                  <a:pt x="22026" y="4864170"/>
                </a:cubicBezTo>
                <a:cubicBezTo>
                  <a:pt x="20771" y="4873425"/>
                  <a:pt x="16962" y="4879602"/>
                  <a:pt x="11819" y="4882103"/>
                </a:cubicBezTo>
                <a:lnTo>
                  <a:pt x="0" y="4879437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872" y="948519"/>
            <a:ext cx="3731986" cy="4947315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8A0F06-541B-26D1-AFCD-C8F67C653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16" r="40375"/>
          <a:stretch/>
        </p:blipFill>
        <p:spPr>
          <a:xfrm>
            <a:off x="939635" y="948518"/>
            <a:ext cx="3729968" cy="4947315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82647" y="2147355"/>
            <a:ext cx="5578836" cy="4107021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400"/>
              <a:t>Saving time for recruiters through automation of manual tasks</a:t>
            </a:r>
          </a:p>
          <a:p>
            <a:pPr lvl="0">
              <a:lnSpc>
                <a:spcPct val="90000"/>
              </a:lnSpc>
            </a:pPr>
            <a:r>
              <a:rPr lang="en-US" sz="1400"/>
              <a:t>Improved accuracy in parsing CVs and updating candidate data</a:t>
            </a:r>
          </a:p>
          <a:p>
            <a:pPr lvl="0">
              <a:lnSpc>
                <a:spcPct val="90000"/>
              </a:lnSpc>
            </a:pPr>
            <a:r>
              <a:rPr lang="en-US" sz="1400"/>
              <a:t>Increased candidate engagement through automated communication</a:t>
            </a:r>
          </a:p>
          <a:p>
            <a:pPr lvl="0">
              <a:lnSpc>
                <a:spcPct val="90000"/>
              </a:lnSpc>
            </a:pPr>
            <a:r>
              <a:rPr lang="en-US" sz="1400"/>
              <a:t>Enhanced candidate data security through video verification</a:t>
            </a:r>
          </a:p>
          <a:p>
            <a:pPr lvl="0">
              <a:lnSpc>
                <a:spcPct val="90000"/>
              </a:lnSpc>
            </a:pPr>
            <a:r>
              <a:rPr lang="en-US" sz="1400"/>
              <a:t>Efficient profile selection through CV ranking</a:t>
            </a:r>
          </a:p>
          <a:p>
            <a:pPr lvl="0">
              <a:lnSpc>
                <a:spcPct val="90000"/>
              </a:lnSpc>
            </a:pPr>
            <a:r>
              <a:rPr lang="en-US" sz="1400"/>
              <a:t>Large corporate recruitment: Recruitment Assistant can efficiently handle large volumes of candidate data, saving time and resources for recruiters</a:t>
            </a:r>
          </a:p>
          <a:p>
            <a:pPr lvl="0">
              <a:lnSpc>
                <a:spcPct val="90000"/>
              </a:lnSpc>
            </a:pPr>
            <a:r>
              <a:rPr lang="en-US" sz="1400"/>
              <a:t>Recruitment agencies: Recruitment Assistant can help agencies better manage candidate data and provide a more efficient service to their clients</a:t>
            </a:r>
          </a:p>
          <a:p>
            <a:pPr lvl="0">
              <a:lnSpc>
                <a:spcPct val="90000"/>
              </a:lnSpc>
            </a:pPr>
            <a:r>
              <a:rPr lang="en-US" sz="1400"/>
              <a:t>Startups and small businesses: Recruitment Assistant can be an affordable and efficient solution for smaller organizations with limited HR resources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96B5873C-FCDB-4D1E-80D6-01CF1883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45980" y="5694989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0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dirty="0"/>
              <a:t>Slide 5: Title: Success Stories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53D4D53-E1DE-9DA4-94E2-9D1551A7E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086573"/>
              </p:ext>
            </p:extLst>
          </p:nvPr>
        </p:nvGraphicFramePr>
        <p:xfrm>
          <a:off x="1050925" y="1825625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851778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37371F"/>
      </a:dk2>
      <a:lt2>
        <a:srgbClr val="E8E2E5"/>
      </a:lt2>
      <a:accent1>
        <a:srgbClr val="20B576"/>
      </a:accent1>
      <a:accent2>
        <a:srgbClr val="14B92F"/>
      </a:accent2>
      <a:accent3>
        <a:srgbClr val="46B620"/>
      </a:accent3>
      <a:accent4>
        <a:srgbClr val="7CAF13"/>
      </a:accent4>
      <a:accent5>
        <a:srgbClr val="AFA21F"/>
      </a:accent5>
      <a:accent6>
        <a:srgbClr val="D57517"/>
      </a:accent6>
      <a:hlink>
        <a:srgbClr val="80872D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ArchiveVTI</vt:lpstr>
      <vt:lpstr>Document 1</vt:lpstr>
      <vt:lpstr>PowerPoint Presentation</vt:lpstr>
      <vt:lpstr>PowerPoint Presentation</vt:lpstr>
      <vt:lpstr>Slide 5: Title: Success Stories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9</cp:revision>
  <dcterms:created xsi:type="dcterms:W3CDTF">2023-03-16T23:22:39Z</dcterms:created>
  <dcterms:modified xsi:type="dcterms:W3CDTF">2023-03-16T23:27:03Z</dcterms:modified>
</cp:coreProperties>
</file>