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1" r:id="rId9"/>
    <p:sldId id="262" r:id="rId10"/>
    <p:sldId id="267" r:id="rId11"/>
    <p:sldId id="265" r:id="rId12"/>
    <p:sldId id="266" r:id="rId13"/>
    <p:sldId id="272" r:id="rId14"/>
    <p:sldId id="273" r:id="rId15"/>
    <p:sldId id="274" r:id="rId16"/>
    <p:sldId id="275" r:id="rId17"/>
    <p:sldId id="279" r:id="rId18"/>
    <p:sldId id="276" r:id="rId19"/>
    <p:sldId id="271" r:id="rId20"/>
    <p:sldId id="277" r:id="rId21"/>
    <p:sldId id="278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5960CD-9D0E-4675-8731-B41BFDE1DC2F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19237C-1D81-48A1-80DD-7A9E7252CE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7969;&#31243;&#22270;/unlock_inner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27969;&#31243;&#22270;/mutex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eCos</a:t>
            </a:r>
            <a:r>
              <a:rPr lang="en-US" altLang="zh-CN" dirty="0" smtClean="0"/>
              <a:t> kernel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分析与总结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4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Cyg_Scheduler_Implementation</a:t>
            </a:r>
            <a:r>
              <a:rPr lang="en-US" altLang="zh-CN" dirty="0" smtClean="0"/>
              <a:t>::</a:t>
            </a:r>
          </a:p>
          <a:p>
            <a:pPr lvl="1"/>
            <a:r>
              <a:rPr lang="en-US" altLang="zh-CN" dirty="0" err="1" smtClean="0"/>
              <a:t>add_thread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rem_thread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set_need_reschedule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err="1" smtClean="0"/>
              <a:t>set_idle_thread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r>
              <a:rPr lang="en-US" altLang="zh-CN" dirty="0" err="1" smtClean="0"/>
              <a:t>Cyg_SchedThread_Implementation</a:t>
            </a:r>
            <a:r>
              <a:rPr lang="en-US" altLang="zh-CN" dirty="0" smtClean="0"/>
              <a:t>::</a:t>
            </a:r>
          </a:p>
          <a:p>
            <a:pPr lvl="1"/>
            <a:r>
              <a:rPr lang="en-US" altLang="zh-CN" dirty="0" err="1" smtClean="0"/>
              <a:t>timeslice_cpu</a:t>
            </a:r>
            <a:r>
              <a:rPr lang="en-US" altLang="zh-CN" dirty="0" smtClean="0"/>
              <a:t>/yield</a:t>
            </a:r>
            <a:endParaRPr lang="en-US" altLang="zh-CN" dirty="0"/>
          </a:p>
          <a:p>
            <a:pPr lvl="1"/>
            <a:r>
              <a:rPr lang="en-US" altLang="zh-CN" dirty="0" err="1" smtClean="0"/>
              <a:t>rotate_queue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to_queue_head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r>
              <a:rPr lang="en-US" altLang="zh-CN" dirty="0" err="1" smtClean="0"/>
              <a:t>Cyg_ThreadQueue_Implementation</a:t>
            </a:r>
            <a:r>
              <a:rPr lang="en-US" altLang="zh-CN" dirty="0" smtClean="0"/>
              <a:t>::</a:t>
            </a:r>
          </a:p>
          <a:p>
            <a:pPr lvl="1"/>
            <a:r>
              <a:rPr lang="en-US" altLang="zh-CN" dirty="0" err="1" smtClean="0"/>
              <a:t>enqueue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/remove</a:t>
            </a:r>
          </a:p>
          <a:p>
            <a:pPr lvl="1"/>
            <a:r>
              <a:rPr lang="en-US" altLang="zh-CN" dirty="0" err="1" smtClean="0"/>
              <a:t>Highpri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err="1" smtClean="0"/>
              <a:t>set_thread_queue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lqueue.cxx</a:t>
            </a:r>
            <a:r>
              <a:rPr lang="zh-CN" altLang="en-US" dirty="0" smtClean="0"/>
              <a:t>中的其他函数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9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Cyg_Interrupt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b="1" dirty="0" err="1">
                <a:latin typeface="Consolas" pitchFamily="49" charset="0"/>
                <a:cs typeface="Consolas" pitchFamily="49" charset="0"/>
              </a:rPr>
              <a:t>Cyg_Interrupt</a:t>
            </a:r>
            <a:r>
              <a:rPr lang="en-US" altLang="zh-CN" b="1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93192" lvl="1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cyg_vector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vec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Vector to attach to</a:t>
            </a:r>
          </a:p>
          <a:p>
            <a:pPr marL="393192" lvl="1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cyg_priority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pri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Queue priority</a:t>
            </a:r>
          </a:p>
          <a:p>
            <a:pPr marL="393192" lvl="1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CYG_ADDRWORD 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Data pointer</a:t>
            </a:r>
          </a:p>
          <a:p>
            <a:pPr marL="393192" lvl="1" indent="0">
              <a:buNone/>
            </a:pP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cyg_ISR       </a:t>
            </a:r>
            <a:r>
              <a:rPr lang="fr-FR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fr-FR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ir</a:t>
            </a: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,    </a:t>
            </a:r>
            <a:r>
              <a:rPr lang="fr-FR" altLang="zh-CN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Interrupt Service Routine</a:t>
            </a:r>
          </a:p>
          <a:p>
            <a:pPr marL="393192" lvl="1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cyg_DSR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Deferred Service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Routine</a:t>
            </a:r>
          </a:p>
          <a:p>
            <a:pPr marL="393192" lvl="1" indent="0">
              <a:buNone/>
            </a:pPr>
            <a:r>
              <a:rPr lang="en-US" altLang="zh-CN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intr.cxx</a:t>
            </a:r>
          </a:p>
          <a:p>
            <a:pPr lvl="1"/>
            <a:r>
              <a:rPr lang="en-US" altLang="zh-CN" dirty="0" smtClean="0"/>
              <a:t>attach/detach/</a:t>
            </a:r>
            <a:r>
              <a:rPr lang="en-US" altLang="zh-CN" dirty="0" err="1" smtClean="0"/>
              <a:t>post_dsr</a:t>
            </a:r>
            <a:r>
              <a:rPr lang="en-US" altLang="zh-CN" dirty="0" smtClean="0"/>
              <a:t>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3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GXR\Desktop\intr3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"/>
          <a:stretch/>
        </p:blipFill>
        <p:spPr bwMode="auto">
          <a:xfrm>
            <a:off x="968521" y="116632"/>
            <a:ext cx="799596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线程、</a:t>
            </a:r>
            <a:r>
              <a:rPr lang="en-US" altLang="zh-CN" dirty="0" smtClean="0"/>
              <a:t>DSR</a:t>
            </a:r>
            <a:r>
              <a:rPr lang="zh-CN" altLang="en-US" dirty="0" smtClean="0"/>
              <a:t>、内核程序被</a:t>
            </a:r>
            <a:r>
              <a:rPr lang="en-US" altLang="zh-CN" dirty="0" smtClean="0"/>
              <a:t>ISR</a:t>
            </a:r>
            <a:r>
              <a:rPr lang="zh-CN" altLang="en-US" dirty="0" smtClean="0"/>
              <a:t>打断</a:t>
            </a:r>
            <a:endParaRPr lang="en-US" altLang="zh-CN" dirty="0" smtClean="0"/>
          </a:p>
          <a:p>
            <a:r>
              <a:rPr lang="zh-CN" altLang="en-US" dirty="0" smtClean="0"/>
              <a:t>线程、</a:t>
            </a:r>
            <a:r>
              <a:rPr lang="en-US" altLang="zh-CN" dirty="0" smtClean="0"/>
              <a:t>DSR</a:t>
            </a:r>
            <a:r>
              <a:rPr lang="zh-CN" altLang="en-US" dirty="0" smtClean="0"/>
              <a:t>执行完毕，系统找下一段代码运行</a:t>
            </a:r>
            <a:endParaRPr lang="en-US" altLang="zh-CN" dirty="0" smtClean="0"/>
          </a:p>
          <a:p>
            <a:r>
              <a:rPr lang="zh-CN" altLang="en-US" dirty="0" smtClean="0"/>
              <a:t>线程进行某些系统调用会导致需要重新调度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获取锁但被阻塞</a:t>
            </a:r>
            <a:endParaRPr lang="en-US" altLang="zh-CN" dirty="0" smtClean="0"/>
          </a:p>
          <a:p>
            <a:pPr lvl="1"/>
            <a:r>
              <a:rPr lang="zh-CN" altLang="en-US" dirty="0"/>
              <a:t>释放</a:t>
            </a:r>
            <a:r>
              <a:rPr lang="zh-CN" altLang="en-US" dirty="0" smtClean="0"/>
              <a:t>锁并唤醒其他高优先级线程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高优先级线程主动让出</a:t>
            </a:r>
            <a:r>
              <a:rPr lang="en-US" altLang="zh-CN" dirty="0" err="1" smtClean="0"/>
              <a:t>cpu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发生上下文</a:t>
            </a:r>
            <a:r>
              <a:rPr lang="zh-CN" altLang="en-US" dirty="0" smtClean="0"/>
              <a:t>切换的场景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现场的保存和恢复（硬件相关）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HAL_THREAD_SWITCH_CONTEXT( &amp;current-&gt;</a:t>
            </a:r>
            <a:r>
              <a:rPr lang="en-US" altLang="zh-CN" sz="1800" dirty="0" err="1" smtClean="0"/>
              <a:t>stack_ptr</a:t>
            </a:r>
            <a:r>
              <a:rPr lang="en-US" altLang="zh-CN" sz="1800" dirty="0"/>
              <a:t>, &amp;next-&gt;</a:t>
            </a:r>
            <a:r>
              <a:rPr lang="en-US" altLang="zh-CN" sz="1800" dirty="0" err="1"/>
              <a:t>stack_ptr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内核调度过程中关键数据不允许被修改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调度器锁：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scheduler::lock()/unlock()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unlock_inner</a:t>
            </a:r>
            <a:r>
              <a:rPr lang="en-US" altLang="zh-CN" dirty="0"/>
              <a:t>()/ 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中断被关闭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硬件实现？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上下文切换中的问题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7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Cyg_Scheduler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::lock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inc_sched_lock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Cyg_Scheduler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::unlock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unlock_inner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(0) or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set_sched_lock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(%lock%-1)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Cyg_Scheduler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::reschedule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unlock_inner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(%lock%)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Cyg_Scheduler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unlock_reschedule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Unlock_inner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(%lock%-1)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Cyg_Scheduler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unlock_simple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%lock% --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调度器锁相关函数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0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unlock_inner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unlock_inner.jpg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使用调度器锁 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utex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mutex.jpg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27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启动类：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cpu_start</a:t>
            </a:r>
            <a:r>
              <a:rPr lang="en-US" altLang="zh-CN" dirty="0" smtClean="0"/>
              <a:t>/start</a:t>
            </a:r>
          </a:p>
          <a:p>
            <a:r>
              <a:rPr lang="zh-CN" altLang="en-US" dirty="0" smtClean="0"/>
              <a:t>线程规范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Ceiling</a:t>
            </a:r>
          </a:p>
          <a:p>
            <a:pPr lvl="1"/>
            <a:r>
              <a:rPr lang="en-US" altLang="zh-CN" dirty="0"/>
              <a:t>Inherit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Sched.cxx</a:t>
            </a:r>
            <a:r>
              <a:rPr lang="zh-CN" altLang="en-US" dirty="0" smtClean="0"/>
              <a:t>中的其它函数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1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优先级</a:t>
            </a:r>
            <a:r>
              <a:rPr lang="zh-CN" altLang="en-US" dirty="0" smtClean="0"/>
              <a:t>策略</a:t>
            </a:r>
            <a:r>
              <a:rPr lang="en-US" altLang="zh-CN" dirty="0"/>
              <a:t> </a:t>
            </a:r>
            <a:r>
              <a:rPr lang="en-US" altLang="zh-CN" dirty="0" smtClean="0"/>
              <a:t>Ceiling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2" y="1481138"/>
            <a:ext cx="736361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操作系统概览</a:t>
            </a:r>
            <a:endParaRPr lang="en-US" altLang="zh-CN" dirty="0" smtClean="0"/>
          </a:p>
          <a:p>
            <a:r>
              <a:rPr lang="en-US" altLang="zh-CN" dirty="0" err="1" smtClean="0"/>
              <a:t>eCos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eCos</a:t>
            </a:r>
            <a:r>
              <a:rPr lang="en-US" altLang="zh-CN" dirty="0" smtClean="0"/>
              <a:t> kernel</a:t>
            </a:r>
            <a:endParaRPr lang="en-US" altLang="zh-CN" dirty="0" smtClean="0"/>
          </a:p>
          <a:p>
            <a:r>
              <a:rPr lang="zh-CN" altLang="en-US" dirty="0" smtClean="0"/>
              <a:t>功能与代码对应分析</a:t>
            </a:r>
            <a:endParaRPr lang="en-US" altLang="zh-CN" dirty="0" smtClean="0"/>
          </a:p>
          <a:p>
            <a:r>
              <a:rPr lang="zh-CN" altLang="en-US" dirty="0"/>
              <a:t>建模</a:t>
            </a:r>
            <a:r>
              <a:rPr lang="zh-CN" altLang="en-US" dirty="0" smtClean="0"/>
              <a:t>*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优先级策略 </a:t>
            </a:r>
            <a:r>
              <a:rPr lang="en-US" altLang="zh-CN" dirty="0" smtClean="0"/>
              <a:t>Inheritance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1138"/>
            <a:ext cx="7911585" cy="4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=</a:t>
            </a:r>
            <a:r>
              <a:rPr lang="zh-CN" altLang="en-US" dirty="0" smtClean="0"/>
              <a:t>长段代码</a:t>
            </a:r>
            <a:endParaRPr lang="en-US" altLang="zh-CN" dirty="0" smtClean="0"/>
          </a:p>
          <a:p>
            <a:r>
              <a:rPr lang="en-US" altLang="zh-CN" dirty="0" smtClean="0"/>
              <a:t>DSR=</a:t>
            </a:r>
            <a:r>
              <a:rPr lang="zh-CN" altLang="en-US" dirty="0" smtClean="0"/>
              <a:t>优先级最高的线程</a:t>
            </a:r>
            <a:endParaRPr lang="en-US" altLang="zh-CN" dirty="0" smtClean="0"/>
          </a:p>
          <a:p>
            <a:r>
              <a:rPr lang="en-US" altLang="zh-CN" dirty="0" smtClean="0"/>
              <a:t>ISR=</a:t>
            </a:r>
            <a:r>
              <a:rPr lang="zh-CN" altLang="en-US" dirty="0" smtClean="0"/>
              <a:t>短段代码</a:t>
            </a:r>
            <a:endParaRPr lang="en-US" altLang="zh-CN" dirty="0" smtClean="0"/>
          </a:p>
          <a:p>
            <a:r>
              <a:rPr lang="zh-CN" altLang="en-US" dirty="0" smtClean="0"/>
              <a:t>内核负责保证这三类代码的正确执行。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4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83568" y="2060848"/>
            <a:ext cx="7776864" cy="3168352"/>
          </a:xfrm>
        </p:spPr>
        <p:txBody>
          <a:bodyPr>
            <a:normAutofit/>
          </a:bodyPr>
          <a:lstStyle/>
          <a:p>
            <a:pPr marL="109728" indent="0">
              <a:lnSpc>
                <a:spcPts val="4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个好的操作系统其实跟女神是一样的，他会让每一个程序都认为自己是独占操作系统，但实际上不是这样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</a:t>
            </a:r>
          </a:p>
          <a:p>
            <a:pPr marL="109728" indent="0" algn="r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马</a:t>
            </a:r>
            <a:r>
              <a:rPr lang="zh-CN" altLang="en-US" dirty="0" smtClean="0"/>
              <a:t>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3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操作系统的职责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保证程序的正确运行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线程状态的维护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线程数据通信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中断处理（时钟，</a:t>
            </a:r>
            <a:r>
              <a:rPr lang="en-US" altLang="zh-CN" dirty="0" smtClean="0"/>
              <a:t>IO……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zh-CN" altLang="en-US" dirty="0"/>
              <a:t>资源</a:t>
            </a:r>
            <a:r>
              <a:rPr lang="zh-CN" altLang="en-US" dirty="0" smtClean="0"/>
              <a:t>的公平分配（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，内存）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1"/>
            <a:r>
              <a:rPr lang="zh-CN" altLang="en-US" dirty="0"/>
              <a:t>图形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操作系统概览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线程</a:t>
            </a:r>
            <a:r>
              <a:rPr lang="zh-CN" altLang="en-US" dirty="0">
                <a:solidFill>
                  <a:schemeClr val="accent4"/>
                </a:solidFill>
              </a:rPr>
              <a:t>状态的维护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线程数据通信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信号量，调度器锁</a:t>
            </a:r>
            <a:r>
              <a:rPr lang="en-US" altLang="zh-CN" dirty="0" smtClean="0">
                <a:solidFill>
                  <a:schemeClr val="accent4"/>
                </a:solidFill>
              </a:rPr>
              <a:t>……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中断处理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时钟</a:t>
            </a:r>
            <a:r>
              <a:rPr lang="zh-CN" altLang="en-US" dirty="0">
                <a:solidFill>
                  <a:schemeClr val="accent4"/>
                </a:solidFill>
              </a:rPr>
              <a:t>，</a:t>
            </a:r>
            <a:r>
              <a:rPr lang="en-US" altLang="zh-CN" dirty="0">
                <a:solidFill>
                  <a:schemeClr val="accent4"/>
                </a:solidFill>
              </a:rPr>
              <a:t>IO</a:t>
            </a:r>
            <a:r>
              <a:rPr lang="en-US" altLang="zh-CN" dirty="0" smtClean="0">
                <a:solidFill>
                  <a:schemeClr val="accent4"/>
                </a:solidFill>
              </a:rPr>
              <a:t>……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>
                <a:solidFill>
                  <a:schemeClr val="accent4"/>
                </a:solidFill>
              </a:rPr>
              <a:t>资源的公平</a:t>
            </a:r>
            <a:r>
              <a:rPr lang="zh-CN" altLang="en-US" dirty="0" smtClean="0">
                <a:solidFill>
                  <a:schemeClr val="accent4"/>
                </a:solidFill>
              </a:rPr>
              <a:t>分配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accent4"/>
                </a:solidFill>
              </a:rPr>
              <a:t>cpu</a:t>
            </a:r>
            <a:r>
              <a:rPr lang="zh-CN" altLang="en-US" dirty="0" smtClean="0">
                <a:solidFill>
                  <a:schemeClr val="accent4"/>
                </a:solidFill>
              </a:rPr>
              <a:t>，内存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文件系统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eCos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eCos</a:t>
            </a:r>
            <a:r>
              <a:rPr lang="en-US" altLang="zh-CN" dirty="0" smtClean="0"/>
              <a:t> 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Documents\GitHub\VEROS\Xinrui\内核涉及到的元件支持和技术总览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zh-CN" altLang="en-US" dirty="0" smtClean="0"/>
              <a:t>类继承关系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4" y="1412776"/>
            <a:ext cx="79467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340768"/>
            <a:ext cx="6336704" cy="47561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2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052736"/>
            <a:ext cx="7704856" cy="5400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mlqueue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6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139952" y="260648"/>
            <a:ext cx="4824536" cy="63367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Cyg_Thread</a:t>
            </a:r>
            <a:r>
              <a:rPr lang="en-US" altLang="zh-CN" dirty="0"/>
              <a:t> *</a:t>
            </a:r>
          </a:p>
          <a:p>
            <a:r>
              <a:rPr lang="en-US" altLang="zh-CN" dirty="0" err="1"/>
              <a:t>Cyg_Scheduler_Implementation</a:t>
            </a:r>
            <a:r>
              <a:rPr lang="en-US" altLang="zh-CN" dirty="0"/>
              <a:t>::schedule(</a:t>
            </a:r>
            <a:r>
              <a:rPr lang="en-US" altLang="zh-CN" b="1" dirty="0"/>
              <a:t>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CYG_REPORT_FUNCTYPE("returning thread %08x");</a:t>
            </a:r>
          </a:p>
          <a:p>
            <a:endParaRPr lang="zh-CN" altLang="en-US" dirty="0"/>
          </a:p>
          <a:p>
            <a:r>
              <a:rPr lang="en-US" altLang="zh-CN" dirty="0"/>
              <a:t>    // The run queue may _never_ be empty, there </a:t>
            </a:r>
            <a:r>
              <a:rPr lang="en-US" altLang="zh-CN" dirty="0" smtClean="0"/>
              <a:t>is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</a:t>
            </a:r>
            <a:r>
              <a:rPr lang="en-US" altLang="zh-CN" dirty="0" err="1" smtClean="0"/>
              <a:t>lways</a:t>
            </a:r>
            <a:r>
              <a:rPr lang="en-US" altLang="zh-CN" dirty="0" smtClean="0"/>
              <a:t> an </a:t>
            </a:r>
            <a:r>
              <a:rPr lang="en-US" altLang="zh-CN" dirty="0"/>
              <a:t>idle thread at the lowest priority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b="1" dirty="0"/>
              <a:t>#</a:t>
            </a:r>
            <a:r>
              <a:rPr lang="en-US" altLang="zh-CN" b="1" dirty="0" err="1"/>
              <a:t>ifdef</a:t>
            </a:r>
            <a:r>
              <a:rPr lang="en-US" altLang="zh-CN" b="1" dirty="0"/>
              <a:t> </a:t>
            </a:r>
            <a:r>
              <a:rPr lang="en-US" altLang="zh-CN" b="1" dirty="0" smtClean="0"/>
              <a:t>CYGPKG_KERNEL_SMP_SUPPORT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//SMP or ASSERTS, we don’t care..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  <a:endParaRPr lang="zh-CN" altLang="en-US" dirty="0"/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else    </a:t>
            </a:r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register cyg_uint32 index;</a:t>
            </a:r>
          </a:p>
          <a:p>
            <a:endParaRPr lang="zh-CN" altLang="en-US" dirty="0"/>
          </a:p>
          <a:p>
            <a:r>
              <a:rPr lang="en-US" altLang="zh-CN" dirty="0"/>
              <a:t>    HAL_LSBIT_INDEX(index, </a:t>
            </a:r>
            <a:r>
              <a:rPr lang="en-US" altLang="zh-CN" dirty="0" err="1"/>
              <a:t>queue_map</a:t>
            </a:r>
            <a:r>
              <a:rPr lang="en-US" altLang="zh-CN" dirty="0"/>
              <a:t>);</a:t>
            </a:r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Cyg_RunQueue</a:t>
            </a:r>
            <a:r>
              <a:rPr lang="en-US" altLang="zh-CN" dirty="0"/>
              <a:t> *queue = &amp;</a:t>
            </a:r>
            <a:r>
              <a:rPr lang="en-US" altLang="zh-CN" dirty="0" err="1"/>
              <a:t>run_queue</a:t>
            </a:r>
            <a:r>
              <a:rPr lang="en-US" altLang="zh-CN" dirty="0"/>
              <a:t>[index];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    CYG_ASSERT( !queue-&gt;empty(), "Queue for index empty");</a:t>
            </a:r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Cyg_Thread</a:t>
            </a:r>
            <a:r>
              <a:rPr lang="en-US" altLang="zh-CN" dirty="0"/>
              <a:t> *thread = queue-&gt;</a:t>
            </a:r>
            <a:r>
              <a:rPr lang="en-US" altLang="zh-CN" dirty="0" err="1"/>
              <a:t>get_head</a:t>
            </a:r>
            <a:r>
              <a:rPr lang="en-US" altLang="zh-CN" dirty="0"/>
              <a:t>();</a:t>
            </a:r>
          </a:p>
          <a:p>
            <a:endParaRPr lang="zh-CN" altLang="en-US" dirty="0"/>
          </a:p>
          <a:p>
            <a:r>
              <a:rPr lang="en-US" altLang="zh-CN" b="1" dirty="0"/>
              <a:t>#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r>
              <a:rPr lang="en-US" altLang="zh-CN" dirty="0" smtClean="0"/>
              <a:t>    </a:t>
            </a:r>
            <a:r>
              <a:rPr lang="en-US" altLang="zh-CN" b="1" dirty="0"/>
              <a:t>return thread;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Picture 2" descr="E:\Documents\Research\eCos\src分析\schedule函数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7" r="24947"/>
          <a:stretch/>
        </p:blipFill>
        <p:spPr bwMode="auto">
          <a:xfrm>
            <a:off x="251520" y="260648"/>
            <a:ext cx="3816424" cy="63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1594</TotalTime>
  <Words>496</Words>
  <Application>Microsoft Office PowerPoint</Application>
  <PresentationFormat>全屏显示(4:3)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eCos kernel</vt:lpstr>
      <vt:lpstr>目录</vt:lpstr>
      <vt:lpstr>操作系统概览</vt:lpstr>
      <vt:lpstr>eCos &amp; eCos kernel</vt:lpstr>
      <vt:lpstr>PowerPoint 演示文稿</vt:lpstr>
      <vt:lpstr>线程类继承关系</vt:lpstr>
      <vt:lpstr>调度器</vt:lpstr>
      <vt:lpstr>mlqueue</vt:lpstr>
      <vt:lpstr>PowerPoint 演示文稿</vt:lpstr>
      <vt:lpstr>mlqueue.cxx中的其他函数</vt:lpstr>
      <vt:lpstr>中断</vt:lpstr>
      <vt:lpstr>PowerPoint 演示文稿</vt:lpstr>
      <vt:lpstr>发生上下文切换的场景</vt:lpstr>
      <vt:lpstr>上下文切换中的问题</vt:lpstr>
      <vt:lpstr>调度器锁相关函数</vt:lpstr>
      <vt:lpstr>unlock_inner()</vt:lpstr>
      <vt:lpstr>使用调度器锁 mutex</vt:lpstr>
      <vt:lpstr>Sched.cxx中的其它函数</vt:lpstr>
      <vt:lpstr>优先级策略 Ceiling</vt:lpstr>
      <vt:lpstr>优先级策略 Inheritance</vt:lpstr>
      <vt:lpstr>建模*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 kernel</dc:title>
  <dc:creator>GXR</dc:creator>
  <cp:lastModifiedBy>GXR</cp:lastModifiedBy>
  <cp:revision>38</cp:revision>
  <dcterms:created xsi:type="dcterms:W3CDTF">2013-03-09T12:10:10Z</dcterms:created>
  <dcterms:modified xsi:type="dcterms:W3CDTF">2013-03-11T12:50:41Z</dcterms:modified>
</cp:coreProperties>
</file>