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41E-BFFA-46FB-954B-0F7941FA6878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C69-2CA6-41C1-83C1-5E2F41A803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41E-BFFA-46FB-954B-0F7941FA6878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C69-2CA6-41C1-83C1-5E2F41A803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41E-BFFA-46FB-954B-0F7941FA6878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C69-2CA6-41C1-83C1-5E2F41A803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41E-BFFA-46FB-954B-0F7941FA6878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C69-2CA6-41C1-83C1-5E2F41A803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41E-BFFA-46FB-954B-0F7941FA6878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C69-2CA6-41C1-83C1-5E2F41A803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41E-BFFA-46FB-954B-0F7941FA6878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C69-2CA6-41C1-83C1-5E2F41A803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41E-BFFA-46FB-954B-0F7941FA6878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C69-2CA6-41C1-83C1-5E2F41A803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41E-BFFA-46FB-954B-0F7941FA6878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C69-2CA6-41C1-83C1-5E2F41A803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41E-BFFA-46FB-954B-0F7941FA6878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C69-2CA6-41C1-83C1-5E2F41A803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41E-BFFA-46FB-954B-0F7941FA6878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2C69-2CA6-41C1-83C1-5E2F41A803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A41E-BFFA-46FB-954B-0F7941FA6878}" type="datetimeFigureOut">
              <a:rPr lang="zh-CN" altLang="en-US" smtClean="0"/>
              <a:t>2013/4/4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1A2C69-2CA6-41C1-83C1-5E2F41A803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71A2C69-2CA6-41C1-83C1-5E2F41A803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2F8A41E-BFFA-46FB-954B-0F7941FA6878}" type="datetimeFigureOut">
              <a:rPr lang="zh-CN" altLang="en-US" smtClean="0"/>
              <a:t>2013/4/4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eCos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源码分析部分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郭心睿 潘晓梦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4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eCos</a:t>
            </a:r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611560" y="2060848"/>
            <a:ext cx="6984776" cy="3193044"/>
            <a:chOff x="1043608" y="2147073"/>
            <a:chExt cx="6984776" cy="3193044"/>
          </a:xfrm>
        </p:grpSpPr>
        <p:sp>
          <p:nvSpPr>
            <p:cNvPr id="30" name="矩形 29"/>
            <p:cNvSpPr/>
            <p:nvPr/>
          </p:nvSpPr>
          <p:spPr>
            <a:xfrm>
              <a:off x="3455876" y="2147073"/>
              <a:ext cx="2160240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kernel</a:t>
              </a:r>
              <a:endParaRPr lang="zh-CN" altLang="en-US" sz="2800" b="1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43608" y="3140968"/>
              <a:ext cx="6984776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HAL</a:t>
              </a:r>
              <a:endParaRPr lang="zh-CN" altLang="en-US" sz="2800" b="1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75656" y="4509120"/>
              <a:ext cx="864096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MIPS</a:t>
              </a:r>
              <a:endParaRPr lang="zh-CN" altLang="en-US" sz="2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059832" y="4509120"/>
              <a:ext cx="864096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ARM7</a:t>
              </a:r>
              <a:endParaRPr lang="zh-CN" altLang="en-US" sz="20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245070" y="4518413"/>
              <a:ext cx="864096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i386</a:t>
              </a:r>
              <a:endParaRPr lang="zh-CN" altLang="en-US" sz="2000" dirty="0"/>
            </a:p>
          </p:txBody>
        </p:sp>
        <p:cxnSp>
          <p:nvCxnSpPr>
            <p:cNvPr id="35" name="直接箭头连接符 34"/>
            <p:cNvCxnSpPr>
              <a:stCxn id="30" idx="2"/>
              <a:endCxn id="31" idx="0"/>
            </p:cNvCxnSpPr>
            <p:nvPr/>
          </p:nvCxnSpPr>
          <p:spPr>
            <a:xfrm>
              <a:off x="4535996" y="2651129"/>
              <a:ext cx="0" cy="4898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871700" y="3573016"/>
              <a:ext cx="0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455876" y="3573016"/>
              <a:ext cx="0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6641114" y="3582309"/>
              <a:ext cx="0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4571999" y="4509120"/>
              <a:ext cx="86409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8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…</a:t>
              </a:r>
              <a:endParaRPr lang="zh-CN" altLang="en-US" sz="4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</a:t>
            </a:r>
            <a:r>
              <a:rPr lang="zh-CN" altLang="en-US" dirty="0" smtClean="0"/>
              <a:t>的主要任务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zh-CN" altLang="en-US" dirty="0" smtClean="0"/>
              <a:t>线程的执行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维护线程上下文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向用户线程提供内核调用接口，使用户能够创建、删除线程，完成线程间数据通信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对中断及时响应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25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E:\Documents\GitHub\VEROS\Xinrui\内核涉及到的元件支持和技术总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源码分析的目标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明确验证对象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Kernel</a:t>
            </a:r>
            <a:r>
              <a:rPr lang="zh-CN" altLang="en-US" dirty="0" smtClean="0"/>
              <a:t>运行时有哪些对象？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哪些函数会对这些对象的状态产生影响，产生什么影响？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运行时对象的状态变迁过程是什么样的？</a:t>
            </a:r>
            <a:endParaRPr lang="en-US" altLang="zh-CN" dirty="0" smtClean="0"/>
          </a:p>
          <a:p>
            <a:pPr lvl="1"/>
            <a:r>
              <a:rPr lang="zh-CN" altLang="en-US" dirty="0"/>
              <a:t>验证过程</a:t>
            </a:r>
            <a:r>
              <a:rPr lang="zh-CN" altLang="en-US" dirty="0" smtClean="0"/>
              <a:t>中涉及到的类、函数、宏等有哪些？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93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目前完成的工作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粗读代码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内部关键的算法、机制，整理成图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调度算法、数据通信机制、中断机制</a:t>
            </a:r>
            <a:endParaRPr lang="en-US" altLang="zh-CN" dirty="0" smtClean="0"/>
          </a:p>
          <a:p>
            <a:r>
              <a:rPr lang="zh-CN" altLang="en-US" dirty="0"/>
              <a:t>细读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Kernel</a:t>
            </a:r>
            <a:r>
              <a:rPr lang="zh-CN" altLang="en-US" dirty="0" smtClean="0"/>
              <a:t>边界划分</a:t>
            </a:r>
            <a:r>
              <a:rPr lang="en-US" altLang="zh-CN" dirty="0" smtClean="0"/>
              <a:t>(mlqueue.cxx, sched.cxx)</a:t>
            </a:r>
            <a:endParaRPr lang="en-US" altLang="zh-CN" dirty="0"/>
          </a:p>
          <a:p>
            <a:pPr lvl="2"/>
            <a:r>
              <a:rPr lang="zh-CN" altLang="en-US" dirty="0"/>
              <a:t>宏</a:t>
            </a:r>
          </a:p>
        </p:txBody>
      </p:sp>
    </p:spTree>
    <p:extLst>
      <p:ext uri="{BB962C8B-B14F-4D97-AF65-F5344CB8AC3E}">
        <p14:creationId xmlns:p14="http://schemas.microsoft.com/office/powerpoint/2010/main" val="31163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</a:t>
            </a:r>
            <a:r>
              <a:rPr lang="zh-CN" altLang="en-US" dirty="0" smtClean="0"/>
              <a:t>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eCos</a:t>
            </a:r>
            <a:r>
              <a:rPr lang="zh-CN" altLang="en-US" dirty="0" smtClean="0"/>
              <a:t>代码结构比较复杂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多个版本混杂，配置选项太多，有时难以确认代码的执行路径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eclipse / source insight / </a:t>
            </a:r>
            <a:r>
              <a:rPr lang="en-US" altLang="zh-CN" dirty="0" err="1" smtClean="0"/>
              <a:t>eCosPro</a:t>
            </a:r>
            <a:endParaRPr lang="en-US" altLang="zh-CN" dirty="0" smtClean="0"/>
          </a:p>
          <a:p>
            <a:r>
              <a:rPr lang="zh-CN" altLang="en-US" dirty="0" smtClean="0"/>
              <a:t>语义分析？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8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下一步工作目标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确定一</a:t>
            </a:r>
            <a:r>
              <a:rPr lang="zh-CN" altLang="en-US" dirty="0" smtClean="0"/>
              <a:t>个最简单的内核版本</a:t>
            </a:r>
            <a:endParaRPr lang="en-US" altLang="zh-CN" dirty="0" smtClean="0"/>
          </a:p>
          <a:p>
            <a:pPr lvl="1"/>
            <a:r>
              <a:rPr lang="zh-CN" altLang="en-US" dirty="0"/>
              <a:t>运行时</a:t>
            </a:r>
            <a:r>
              <a:rPr lang="zh-CN" altLang="en-US" dirty="0" smtClean="0"/>
              <a:t>对象集合？</a:t>
            </a:r>
            <a:endParaRPr lang="en-US" altLang="zh-CN" dirty="0" smtClean="0"/>
          </a:p>
          <a:p>
            <a:r>
              <a:rPr lang="zh-CN" altLang="en-US" dirty="0"/>
              <a:t>从外层开始</a:t>
            </a:r>
            <a:r>
              <a:rPr lang="zh-CN" altLang="en-US" dirty="0" smtClean="0"/>
              <a:t>逐步清晰函数调用的层次关系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94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113</TotalTime>
  <Words>202</Words>
  <Application>Microsoft Office PowerPoint</Application>
  <PresentationFormat>全屏显示(4:3)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相邻</vt:lpstr>
      <vt:lpstr>eCos 源码分析部分</vt:lpstr>
      <vt:lpstr>eCos基本结构</vt:lpstr>
      <vt:lpstr>Kernel的主要任务</vt:lpstr>
      <vt:lpstr>PowerPoint 演示文稿</vt:lpstr>
      <vt:lpstr>源码分析的目标</vt:lpstr>
      <vt:lpstr>目前完成的工作</vt:lpstr>
      <vt:lpstr>遇到的困难</vt:lpstr>
      <vt:lpstr>下一步工作目标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 源码分析部分</dc:title>
  <dc:creator>GXR</dc:creator>
  <cp:lastModifiedBy>GXR</cp:lastModifiedBy>
  <cp:revision>11</cp:revision>
  <dcterms:created xsi:type="dcterms:W3CDTF">2013-04-04T02:15:52Z</dcterms:created>
  <dcterms:modified xsi:type="dcterms:W3CDTF">2013-04-04T05:56:20Z</dcterms:modified>
</cp:coreProperties>
</file>