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 id="2147483817"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viewProps" Target="viewProps.xml"/><Relationship Id="rId20" Type="http://schemas.openxmlformats.org/officeDocument/2006/relationships/slide" Target="slides/slide6.xml"/><Relationship Id="rId41"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4"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5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6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6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6"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6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7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7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3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3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5"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3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4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4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4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5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5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6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6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6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4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4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5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5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3"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5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5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5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6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6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7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7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7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8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1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1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2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2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5"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2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3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3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3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4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4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9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9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9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9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9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7"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9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0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0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0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0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0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0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0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0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1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1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1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1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1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2"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2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0"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3"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7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7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7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1"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9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9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5"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5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5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3" name="PlaceHolder 1"/>
          <p:cNvSpPr>
            <a:spLocks noGrp="1"/>
          </p:cNvSpPr>
          <p:nvPr>
            <p:ph type="subTitle"/>
          </p:nvPr>
        </p:nvSpPr>
        <p:spPr>
          <a:xfrm>
            <a:off x="720000" y="431280"/>
            <a:ext cx="7703280" cy="2210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6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8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8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6"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720000" y="357120"/>
            <a:ext cx="7703280" cy="6253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8094000"/>
        </a:gradFill>
        <a:effectLst/>
      </p:bgPr>
    </p:bg>
    <p:spTree>
      <p:nvGrpSpPr>
        <p:cNvPr id="1" name=""/>
        <p:cNvGrpSpPr/>
        <p:nvPr/>
      </p:nvGrpSpPr>
      <p:grpSpPr>
        <a:xfrm>
          <a:off x="0" y="0"/>
          <a:ext cx="0" cy="0"/>
          <a:chOff x="0" y="0"/>
          <a:chExt cx="0" cy="0"/>
        </a:xfrm>
      </p:grpSpPr>
      <p:sp>
        <p:nvSpPr>
          <p:cNvPr id="102" name="Google Shape;9;p2"/>
          <p:cNvSpPr/>
          <p:nvPr/>
        </p:nvSpPr>
        <p:spPr>
          <a:xfrm rot="12229200">
            <a:off x="-107280" y="-660960"/>
            <a:ext cx="973188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103" name="Google Shape;10;p2"/>
          <p:cNvPicPr/>
          <p:nvPr/>
        </p:nvPicPr>
        <p:blipFill>
          <a:blip r:embed="rId14"/>
          <a:stretch/>
        </p:blipFill>
        <p:spPr>
          <a:xfrm>
            <a:off x="0" y="0"/>
            <a:ext cx="9143280" cy="5142960"/>
          </a:xfrm>
          <a:prstGeom prst="rect">
            <a:avLst/>
          </a:prstGeom>
          <a:ln w="0">
            <a:noFill/>
          </a:ln>
        </p:spPr>
      </p:pic>
      <p:grpSp>
        <p:nvGrpSpPr>
          <p:cNvPr id="2" name="Google Shape;11;p2"/>
          <p:cNvGrpSpPr/>
          <p:nvPr/>
        </p:nvGrpSpPr>
        <p:grpSpPr>
          <a:xfrm>
            <a:off x="7488000" y="743760"/>
            <a:ext cx="652320" cy="652320"/>
            <a:chOff x="7488000" y="743760"/>
            <a:chExt cx="652320" cy="652320"/>
          </a:xfrm>
        </p:grpSpPr>
        <p:sp>
          <p:nvSpPr>
            <p:cNvPr id="3" name="Google Shape;12;p2"/>
            <p:cNvSpPr/>
            <p:nvPr/>
          </p:nvSpPr>
          <p:spPr>
            <a:xfrm>
              <a:off x="7488000" y="743760"/>
              <a:ext cx="652320" cy="652320"/>
            </a:xfrm>
            <a:custGeom>
              <a:avLst/>
              <a:gdLst/>
              <a:ahLst/>
              <a:cxnLst/>
              <a:rect l="l" t="t" r="r" b="b"/>
              <a:pathLst>
                <a:path w="26116" h="26116">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 name="Google Shape;13;p2"/>
            <p:cNvSpPr/>
            <p:nvPr/>
          </p:nvSpPr>
          <p:spPr>
            <a:xfrm>
              <a:off x="7495560" y="1134000"/>
              <a:ext cx="637200" cy="186840"/>
            </a:xfrm>
            <a:custGeom>
              <a:avLst/>
              <a:gdLst/>
              <a:ahLst/>
              <a:cxnLst/>
              <a:rect l="l" t="t" r="r" b="b"/>
              <a:pathLst>
                <a:path w="25515" h="750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 name="Google Shape;14;p2"/>
            <p:cNvSpPr/>
            <p:nvPr/>
          </p:nvSpPr>
          <p:spPr>
            <a:xfrm>
              <a:off x="7498080" y="851400"/>
              <a:ext cx="636480" cy="224280"/>
            </a:xfrm>
            <a:custGeom>
              <a:avLst/>
              <a:gdLst/>
              <a:ahLst/>
              <a:cxnLst/>
              <a:rect l="l" t="t" r="r" b="b"/>
              <a:pathLst>
                <a:path w="25490" h="8994">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 name="Google Shape;15;p2"/>
            <p:cNvSpPr/>
            <p:nvPr/>
          </p:nvSpPr>
          <p:spPr>
            <a:xfrm>
              <a:off x="7643880" y="743760"/>
              <a:ext cx="318960" cy="92880"/>
            </a:xfrm>
            <a:custGeom>
              <a:avLst/>
              <a:gdLst/>
              <a:ahLst/>
              <a:cxnLst/>
              <a:rect l="l" t="t" r="r" b="b"/>
              <a:pathLst>
                <a:path w="12783" h="3747">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7" name="Google Shape;16;p2"/>
            <p:cNvSpPr/>
            <p:nvPr/>
          </p:nvSpPr>
          <p:spPr>
            <a:xfrm>
              <a:off x="7491240" y="939240"/>
              <a:ext cx="632160" cy="115560"/>
            </a:xfrm>
            <a:custGeom>
              <a:avLst/>
              <a:gdLst/>
              <a:ahLst/>
              <a:cxnLst/>
              <a:rect l="l" t="t" r="r" b="b"/>
              <a:pathLst>
                <a:path w="25315" h="4645">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 name="Google Shape;17;p2"/>
            <p:cNvSpPr/>
            <p:nvPr/>
          </p:nvSpPr>
          <p:spPr>
            <a:xfrm>
              <a:off x="7488720" y="1074240"/>
              <a:ext cx="618480" cy="166320"/>
            </a:xfrm>
            <a:custGeom>
              <a:avLst/>
              <a:gdLst/>
              <a:ahLst/>
              <a:cxnLst/>
              <a:rect l="l" t="t" r="r" b="b"/>
              <a:pathLst>
                <a:path w="24763" h="6685">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 name="Google Shape;18;p2"/>
            <p:cNvSpPr/>
            <p:nvPr/>
          </p:nvSpPr>
          <p:spPr>
            <a:xfrm>
              <a:off x="7554240" y="798480"/>
              <a:ext cx="482400" cy="73440"/>
            </a:xfrm>
            <a:custGeom>
              <a:avLst/>
              <a:gdLst/>
              <a:ahLst/>
              <a:cxnLst/>
              <a:rect l="l" t="t" r="r" b="b"/>
              <a:pathLst>
                <a:path w="19324" h="2971">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 name="Google Shape;19;p2"/>
            <p:cNvSpPr/>
            <p:nvPr/>
          </p:nvSpPr>
          <p:spPr>
            <a:xfrm>
              <a:off x="7560000" y="1226880"/>
              <a:ext cx="491760" cy="130320"/>
            </a:xfrm>
            <a:custGeom>
              <a:avLst/>
              <a:gdLst/>
              <a:ahLst/>
              <a:cxnLst/>
              <a:rect l="l" t="t" r="r" b="b"/>
              <a:pathLst>
                <a:path w="19700" h="5236">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 name="Google Shape;20;p2"/>
            <p:cNvSpPr/>
            <p:nvPr/>
          </p:nvSpPr>
          <p:spPr>
            <a:xfrm>
              <a:off x="7578720" y="787680"/>
              <a:ext cx="561240" cy="608400"/>
            </a:xfrm>
            <a:custGeom>
              <a:avLst/>
              <a:gdLst/>
              <a:ahLst/>
              <a:cxnLst/>
              <a:rect l="l" t="t" r="r" b="b"/>
              <a:pathLst>
                <a:path w="22482" h="24362">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000"/>
              </a:srgbClr>
            </a:solidFill>
            <a:ln w="0">
              <a:noFill/>
            </a:ln>
          </p:spPr>
          <p:style>
            <a:lnRef idx="0">
              <a:scrgbClr r="0" g="0" b="0"/>
            </a:lnRef>
            <a:fillRef idx="0">
              <a:scrgbClr r="0" g="0" b="0"/>
            </a:fillRef>
            <a:effectRef idx="0">
              <a:scrgbClr r="0" g="0" b="0"/>
            </a:effectRef>
            <a:fontRef idx="minor"/>
          </p:style>
        </p:sp>
      </p:grpSp>
      <p:grpSp>
        <p:nvGrpSpPr>
          <p:cNvPr id="12" name="Google Shape;21;p2"/>
          <p:cNvGrpSpPr/>
          <p:nvPr/>
        </p:nvGrpSpPr>
        <p:grpSpPr>
          <a:xfrm>
            <a:off x="-671400" y="3395160"/>
            <a:ext cx="2409120" cy="2408760"/>
            <a:chOff x="-671400" y="3395160"/>
            <a:chExt cx="2409120" cy="2408760"/>
          </a:xfrm>
        </p:grpSpPr>
        <p:sp>
          <p:nvSpPr>
            <p:cNvPr id="13" name="Google Shape;22;p2"/>
            <p:cNvSpPr/>
            <p:nvPr/>
          </p:nvSpPr>
          <p:spPr>
            <a:xfrm rot="18389400">
              <a:off x="-327600" y="3737880"/>
              <a:ext cx="1721520" cy="1722960"/>
            </a:xfrm>
            <a:custGeom>
              <a:avLst/>
              <a:gdLst/>
              <a:ahLst/>
              <a:cxnLst/>
              <a:rect l="l" t="t" r="r" b="b"/>
              <a:pathLst>
                <a:path w="33735" h="33761">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4" name="Google Shape;23;p2"/>
            <p:cNvSpPr/>
            <p:nvPr/>
          </p:nvSpPr>
          <p:spPr>
            <a:xfrm rot="18389400">
              <a:off x="638640" y="3377160"/>
              <a:ext cx="458640" cy="1368720"/>
            </a:xfrm>
            <a:custGeom>
              <a:avLst/>
              <a:gdLst/>
              <a:ahLst/>
              <a:cxnLst/>
              <a:rect l="l" t="t" r="r" b="b"/>
              <a:pathLst>
                <a:path w="8999" h="26819">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15" name="Google Shape;24;p2"/>
            <p:cNvSpPr/>
            <p:nvPr/>
          </p:nvSpPr>
          <p:spPr>
            <a:xfrm rot="18389400">
              <a:off x="118800" y="3749400"/>
              <a:ext cx="810720" cy="1722960"/>
            </a:xfrm>
            <a:custGeom>
              <a:avLst/>
              <a:gdLst/>
              <a:ahLst/>
              <a:cxnLst/>
              <a:rect l="l" t="t" r="r" b="b"/>
              <a:pathLst>
                <a:path w="15891" h="33761">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16" name="Google Shape;25;p2"/>
            <p:cNvSpPr/>
            <p:nvPr/>
          </p:nvSpPr>
          <p:spPr>
            <a:xfrm rot="18389400">
              <a:off x="386640" y="3742560"/>
              <a:ext cx="285120" cy="1722960"/>
            </a:xfrm>
            <a:custGeom>
              <a:avLst/>
              <a:gdLst/>
              <a:ahLst/>
              <a:cxnLst/>
              <a:rect l="l" t="t" r="r" b="b"/>
              <a:pathLst>
                <a:path w="5599" h="33761">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17" name="Google Shape;26;p2"/>
            <p:cNvSpPr/>
            <p:nvPr/>
          </p:nvSpPr>
          <p:spPr>
            <a:xfrm rot="18389400">
              <a:off x="-68760" y="3698640"/>
              <a:ext cx="1442880" cy="1632240"/>
            </a:xfrm>
            <a:custGeom>
              <a:avLst/>
              <a:gdLst/>
              <a:ahLst/>
              <a:cxnLst/>
              <a:rect l="l" t="t" r="r" b="b"/>
              <a:pathLst>
                <a:path w="28272" h="31981">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3000"/>
              </a:srgbClr>
            </a:solidFill>
            <a:ln w="0">
              <a:noFill/>
            </a:ln>
          </p:spPr>
          <p:style>
            <a:lnRef idx="0">
              <a:scrgbClr r="0" g="0" b="0"/>
            </a:lnRef>
            <a:fillRef idx="0">
              <a:scrgbClr r="0" g="0" b="0"/>
            </a:fillRef>
            <a:effectRef idx="0">
              <a:scrgbClr r="0" g="0" b="0"/>
            </a:effectRef>
            <a:fontRef idx="minor"/>
          </p:style>
        </p:sp>
      </p:grpSp>
      <p:grpSp>
        <p:nvGrpSpPr>
          <p:cNvPr id="18" name="Google Shape;27;p2"/>
          <p:cNvGrpSpPr/>
          <p:nvPr/>
        </p:nvGrpSpPr>
        <p:grpSpPr>
          <a:xfrm>
            <a:off x="7610760" y="-87480"/>
            <a:ext cx="1344600" cy="1344600"/>
            <a:chOff x="7610760" y="-87480"/>
            <a:chExt cx="1344600" cy="1344600"/>
          </a:xfrm>
        </p:grpSpPr>
        <p:sp>
          <p:nvSpPr>
            <p:cNvPr id="19" name="Google Shape;28;p2"/>
            <p:cNvSpPr/>
            <p:nvPr/>
          </p:nvSpPr>
          <p:spPr>
            <a:xfrm>
              <a:off x="7610760" y="-87480"/>
              <a:ext cx="1344600" cy="1344600"/>
            </a:xfrm>
            <a:custGeom>
              <a:avLst/>
              <a:gdLst/>
              <a:ahLst/>
              <a:cxnLst/>
              <a:rect l="l" t="t" r="r" b="b"/>
              <a:pathLst>
                <a:path w="34963" h="34964">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20" name="Google Shape;29;p2"/>
            <p:cNvSpPr/>
            <p:nvPr/>
          </p:nvSpPr>
          <p:spPr>
            <a:xfrm>
              <a:off x="7618320" y="-87480"/>
              <a:ext cx="1312560" cy="1037520"/>
            </a:xfrm>
            <a:custGeom>
              <a:avLst/>
              <a:gdLst/>
              <a:ahLst/>
              <a:cxnLst/>
              <a:rect l="l" t="t" r="r" b="b"/>
              <a:pathLst>
                <a:path w="34137" h="26985">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21" name="Google Shape;30;p2"/>
            <p:cNvSpPr/>
            <p:nvPr/>
          </p:nvSpPr>
          <p:spPr>
            <a:xfrm>
              <a:off x="7818120" y="-87480"/>
              <a:ext cx="786240" cy="761040"/>
            </a:xfrm>
            <a:custGeom>
              <a:avLst/>
              <a:gdLst/>
              <a:ahLst/>
              <a:cxnLst/>
              <a:rect l="l" t="t" r="r" b="b"/>
              <a:pathLst>
                <a:path w="20453" h="19802">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22" name="Google Shape;31;p2"/>
            <p:cNvSpPr/>
            <p:nvPr/>
          </p:nvSpPr>
          <p:spPr>
            <a:xfrm>
              <a:off x="8498520" y="307080"/>
              <a:ext cx="456840" cy="594360"/>
            </a:xfrm>
            <a:custGeom>
              <a:avLst/>
              <a:gdLst/>
              <a:ahLst/>
              <a:cxnLst/>
              <a:rect l="l" t="t" r="r" b="b"/>
              <a:pathLst>
                <a:path w="11889" h="15463">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23" name="Google Shape;32;p2"/>
            <p:cNvSpPr/>
            <p:nvPr/>
          </p:nvSpPr>
          <p:spPr>
            <a:xfrm>
              <a:off x="7640640" y="760680"/>
              <a:ext cx="936720" cy="496080"/>
            </a:xfrm>
            <a:custGeom>
              <a:avLst/>
              <a:gdLst/>
              <a:ahLst/>
              <a:cxnLst/>
              <a:rect l="l" t="t" r="r" b="b"/>
              <a:pathLst>
                <a:path w="24362" h="12914">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24" name="Google Shape;33;p2"/>
            <p:cNvSpPr/>
            <p:nvPr/>
          </p:nvSpPr>
          <p:spPr>
            <a:xfrm>
              <a:off x="8045640" y="14400"/>
              <a:ext cx="345600" cy="543960"/>
            </a:xfrm>
            <a:custGeom>
              <a:avLst/>
              <a:gdLst/>
              <a:ahLst/>
              <a:cxnLst/>
              <a:rect l="l" t="t" r="r" b="b"/>
              <a:pathLst>
                <a:path w="8999" h="14155">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25" name="Google Shape;34;p2"/>
            <p:cNvSpPr/>
            <p:nvPr/>
          </p:nvSpPr>
          <p:spPr>
            <a:xfrm>
              <a:off x="8395920" y="460800"/>
              <a:ext cx="113040" cy="82440"/>
            </a:xfrm>
            <a:custGeom>
              <a:avLst/>
              <a:gdLst/>
              <a:ahLst/>
              <a:cxnLst/>
              <a:rect l="l" t="t" r="r" b="b"/>
              <a:pathLst>
                <a:path w="2956" h="2163">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26" name="Google Shape;35;p2"/>
            <p:cNvSpPr/>
            <p:nvPr/>
          </p:nvSpPr>
          <p:spPr>
            <a:xfrm>
              <a:off x="7754760" y="241560"/>
              <a:ext cx="139680" cy="135000"/>
            </a:xfrm>
            <a:custGeom>
              <a:avLst/>
              <a:gdLst/>
              <a:ahLst/>
              <a:cxnLst/>
              <a:rect l="l" t="t" r="r" b="b"/>
              <a:pathLst>
                <a:path w="3652" h="3528">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27" name="Google Shape;36;p2"/>
            <p:cNvSpPr/>
            <p:nvPr/>
          </p:nvSpPr>
          <p:spPr>
            <a:xfrm>
              <a:off x="8535600" y="1001520"/>
              <a:ext cx="133920" cy="84240"/>
            </a:xfrm>
            <a:custGeom>
              <a:avLst/>
              <a:gdLst/>
              <a:ahLst/>
              <a:cxnLst/>
              <a:rect l="l" t="t" r="r" b="b"/>
              <a:pathLst>
                <a:path w="3496" h="2204">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28" name="Google Shape;37;p2"/>
            <p:cNvSpPr/>
            <p:nvPr/>
          </p:nvSpPr>
          <p:spPr>
            <a:xfrm>
              <a:off x="7748640" y="911880"/>
              <a:ext cx="603000" cy="344160"/>
            </a:xfrm>
            <a:custGeom>
              <a:avLst/>
              <a:gdLst/>
              <a:ahLst/>
              <a:cxnLst/>
              <a:rect l="l" t="t" r="r" b="b"/>
              <a:pathLst>
                <a:path w="15690" h="896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29" name="Google Shape;38;p2"/>
            <p:cNvSpPr/>
            <p:nvPr/>
          </p:nvSpPr>
          <p:spPr>
            <a:xfrm>
              <a:off x="8644320" y="380160"/>
              <a:ext cx="310680" cy="400320"/>
            </a:xfrm>
            <a:custGeom>
              <a:avLst/>
              <a:gdLst/>
              <a:ahLst/>
              <a:cxnLst/>
              <a:rect l="l" t="t" r="r" b="b"/>
              <a:pathLst>
                <a:path w="8096" h="10424">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30" name="Google Shape;39;p2"/>
            <p:cNvSpPr/>
            <p:nvPr/>
          </p:nvSpPr>
          <p:spPr>
            <a:xfrm>
              <a:off x="7826760" y="-24120"/>
              <a:ext cx="1128600" cy="1280880"/>
            </a:xfrm>
            <a:custGeom>
              <a:avLst/>
              <a:gdLst/>
              <a:ahLst/>
              <a:cxnLst/>
              <a:rect l="l" t="t" r="r" b="b"/>
              <a:pathLst>
                <a:path w="29349" h="3331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000"/>
              </a:srgbClr>
            </a:solidFill>
            <a:ln w="0">
              <a:noFill/>
            </a:ln>
          </p:spPr>
          <p:style>
            <a:lnRef idx="0">
              <a:scrgbClr r="0" g="0" b="0"/>
            </a:lnRef>
            <a:fillRef idx="0">
              <a:scrgbClr r="0" g="0" b="0"/>
            </a:fillRef>
            <a:effectRef idx="0">
              <a:scrgbClr r="0" g="0" b="0"/>
            </a:effectRef>
            <a:fontRef idx="minor"/>
          </p:style>
        </p:sp>
      </p:grpSp>
      <p:grpSp>
        <p:nvGrpSpPr>
          <p:cNvPr id="31" name="Google Shape;40;p2"/>
          <p:cNvGrpSpPr/>
          <p:nvPr/>
        </p:nvGrpSpPr>
        <p:grpSpPr>
          <a:xfrm>
            <a:off x="7544880" y="3519360"/>
            <a:ext cx="538200" cy="515520"/>
            <a:chOff x="7544880" y="3519360"/>
            <a:chExt cx="538200" cy="515520"/>
          </a:xfrm>
        </p:grpSpPr>
        <p:sp>
          <p:nvSpPr>
            <p:cNvPr id="32" name="Google Shape;41;p2"/>
            <p:cNvSpPr/>
            <p:nvPr/>
          </p:nvSpPr>
          <p:spPr>
            <a:xfrm>
              <a:off x="7582680" y="3519360"/>
              <a:ext cx="473400" cy="44424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3" name="Google Shape;42;p2"/>
            <p:cNvSpPr/>
            <p:nvPr/>
          </p:nvSpPr>
          <p:spPr>
            <a:xfrm>
              <a:off x="7544880" y="3693240"/>
              <a:ext cx="450720" cy="3060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4" name="Google Shape;43;p2"/>
            <p:cNvSpPr/>
            <p:nvPr/>
          </p:nvSpPr>
          <p:spPr>
            <a:xfrm>
              <a:off x="7655040" y="3557880"/>
              <a:ext cx="141120" cy="1764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5" name="Google Shape;44;p2"/>
            <p:cNvSpPr/>
            <p:nvPr/>
          </p:nvSpPr>
          <p:spPr>
            <a:xfrm>
              <a:off x="7806240" y="3572640"/>
              <a:ext cx="136800" cy="13500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6" name="Google Shape;45;p2"/>
            <p:cNvSpPr/>
            <p:nvPr/>
          </p:nvSpPr>
          <p:spPr>
            <a:xfrm>
              <a:off x="7844040" y="3724200"/>
              <a:ext cx="52560" cy="3960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7" name="Google Shape;46;p2"/>
            <p:cNvSpPr/>
            <p:nvPr/>
          </p:nvSpPr>
          <p:spPr>
            <a:xfrm>
              <a:off x="7956360" y="3668400"/>
              <a:ext cx="126720" cy="222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8" name="Google Shape;47;p2"/>
            <p:cNvSpPr/>
            <p:nvPr/>
          </p:nvSpPr>
          <p:spPr>
            <a:xfrm>
              <a:off x="7844400" y="3801960"/>
              <a:ext cx="103680" cy="6840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9" name="Google Shape;48;p2"/>
            <p:cNvSpPr/>
            <p:nvPr/>
          </p:nvSpPr>
          <p:spPr>
            <a:xfrm>
              <a:off x="7582680" y="3894840"/>
              <a:ext cx="340560" cy="1400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0" name="Google Shape;49;p2"/>
            <p:cNvSpPr/>
            <p:nvPr/>
          </p:nvSpPr>
          <p:spPr>
            <a:xfrm>
              <a:off x="7582680" y="3894840"/>
              <a:ext cx="340560" cy="1400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1" name="Google Shape;50;p2"/>
          <p:cNvGrpSpPr/>
          <p:nvPr/>
        </p:nvGrpSpPr>
        <p:grpSpPr>
          <a:xfrm>
            <a:off x="3836160" y="191880"/>
            <a:ext cx="374400" cy="347400"/>
            <a:chOff x="3836160" y="191880"/>
            <a:chExt cx="374400" cy="347400"/>
          </a:xfrm>
        </p:grpSpPr>
        <p:sp>
          <p:nvSpPr>
            <p:cNvPr id="42" name="Google Shape;51;p2"/>
            <p:cNvSpPr/>
            <p:nvPr/>
          </p:nvSpPr>
          <p:spPr>
            <a:xfrm>
              <a:off x="3880800" y="191880"/>
              <a:ext cx="286200" cy="24264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3" name="Google Shape;52;p2"/>
            <p:cNvSpPr/>
            <p:nvPr/>
          </p:nvSpPr>
          <p:spPr>
            <a:xfrm>
              <a:off x="3836160" y="241920"/>
              <a:ext cx="374400" cy="297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4" name="Google Shape;53;p2"/>
            <p:cNvSpPr/>
            <p:nvPr/>
          </p:nvSpPr>
          <p:spPr>
            <a:xfrm>
              <a:off x="4002840" y="196200"/>
              <a:ext cx="115920" cy="1141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5" name="Google Shape;54;p2"/>
          <p:cNvGrpSpPr/>
          <p:nvPr/>
        </p:nvGrpSpPr>
        <p:grpSpPr>
          <a:xfrm>
            <a:off x="903960" y="1612440"/>
            <a:ext cx="226080" cy="230400"/>
            <a:chOff x="903960" y="1612440"/>
            <a:chExt cx="226080" cy="230400"/>
          </a:xfrm>
        </p:grpSpPr>
        <p:sp>
          <p:nvSpPr>
            <p:cNvPr id="46" name="Google Shape;55;p2"/>
            <p:cNvSpPr/>
            <p:nvPr/>
          </p:nvSpPr>
          <p:spPr>
            <a:xfrm rot="18138000">
              <a:off x="919800" y="165024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7" name="Google Shape;56;p2"/>
            <p:cNvSpPr/>
            <p:nvPr/>
          </p:nvSpPr>
          <p:spPr>
            <a:xfrm rot="18138000">
              <a:off x="929160" y="165708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8" name="Google Shape;57;p2"/>
            <p:cNvSpPr/>
            <p:nvPr/>
          </p:nvSpPr>
          <p:spPr>
            <a:xfrm rot="18138000">
              <a:off x="947520" y="165060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9" name="Google Shape;58;p2"/>
          <p:cNvGrpSpPr/>
          <p:nvPr/>
        </p:nvGrpSpPr>
        <p:grpSpPr>
          <a:xfrm>
            <a:off x="8245080" y="2991600"/>
            <a:ext cx="177840" cy="194400"/>
            <a:chOff x="8245080" y="2991600"/>
            <a:chExt cx="177840" cy="194400"/>
          </a:xfrm>
        </p:grpSpPr>
        <p:sp>
          <p:nvSpPr>
            <p:cNvPr id="50" name="Google Shape;59;p2"/>
            <p:cNvSpPr/>
            <p:nvPr/>
          </p:nvSpPr>
          <p:spPr>
            <a:xfrm rot="15918000">
              <a:off x="8237880" y="303372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1" name="Google Shape;60;p2"/>
            <p:cNvSpPr/>
            <p:nvPr/>
          </p:nvSpPr>
          <p:spPr>
            <a:xfrm rot="15918000">
              <a:off x="8253000" y="301788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2" name="Google Shape;61;p2"/>
            <p:cNvSpPr/>
            <p:nvPr/>
          </p:nvSpPr>
          <p:spPr>
            <a:xfrm rot="15918000">
              <a:off x="8249400" y="304848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53" name="Google Shape;62;p2"/>
          <p:cNvGrpSpPr/>
          <p:nvPr/>
        </p:nvGrpSpPr>
        <p:grpSpPr>
          <a:xfrm>
            <a:off x="6517800" y="159840"/>
            <a:ext cx="303480" cy="281520"/>
            <a:chOff x="6517800" y="159840"/>
            <a:chExt cx="303480" cy="281520"/>
          </a:xfrm>
        </p:grpSpPr>
        <p:sp>
          <p:nvSpPr>
            <p:cNvPr id="54" name="Google Shape;63;p2"/>
            <p:cNvSpPr/>
            <p:nvPr/>
          </p:nvSpPr>
          <p:spPr>
            <a:xfrm rot="3093600">
              <a:off x="6578280" y="203760"/>
              <a:ext cx="205920" cy="1933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5" name="Google Shape;64;p2"/>
            <p:cNvSpPr/>
            <p:nvPr/>
          </p:nvSpPr>
          <p:spPr>
            <a:xfrm rot="3093600">
              <a:off x="6534720" y="245520"/>
              <a:ext cx="196200" cy="1332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6" name="Google Shape;65;p2"/>
            <p:cNvSpPr/>
            <p:nvPr/>
          </p:nvSpPr>
          <p:spPr>
            <a:xfrm rot="3093600">
              <a:off x="6657840" y="204480"/>
              <a:ext cx="61200" cy="766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7" name="Google Shape;66;p2"/>
            <p:cNvSpPr/>
            <p:nvPr/>
          </p:nvSpPr>
          <p:spPr>
            <a:xfrm rot="3093600">
              <a:off x="6701400" y="262440"/>
              <a:ext cx="59040" cy="58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8" name="Google Shape;67;p2"/>
            <p:cNvSpPr/>
            <p:nvPr/>
          </p:nvSpPr>
          <p:spPr>
            <a:xfrm rot="3093600">
              <a:off x="6683400" y="309960"/>
              <a:ext cx="22320" cy="16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9" name="Google Shape;68;p2"/>
            <p:cNvSpPr/>
            <p:nvPr/>
          </p:nvSpPr>
          <p:spPr>
            <a:xfrm rot="3093600">
              <a:off x="6695280" y="330480"/>
              <a:ext cx="54720" cy="96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0" name="Google Shape;69;p2"/>
            <p:cNvSpPr/>
            <p:nvPr/>
          </p:nvSpPr>
          <p:spPr>
            <a:xfrm rot="3093600">
              <a:off x="6647400" y="338040"/>
              <a:ext cx="44640" cy="295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1" name="Google Shape;70;p2"/>
            <p:cNvSpPr/>
            <p:nvPr/>
          </p:nvSpPr>
          <p:spPr>
            <a:xfrm rot="3093600">
              <a:off x="6513480" y="30780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2" name="Google Shape;71;p2"/>
            <p:cNvSpPr/>
            <p:nvPr/>
          </p:nvSpPr>
          <p:spPr>
            <a:xfrm rot="3093600">
              <a:off x="6513480" y="30780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63" name="Google Shape;72;p2"/>
          <p:cNvGrpSpPr/>
          <p:nvPr/>
        </p:nvGrpSpPr>
        <p:grpSpPr>
          <a:xfrm>
            <a:off x="907200" y="2187000"/>
            <a:ext cx="303480" cy="281520"/>
            <a:chOff x="907200" y="2187000"/>
            <a:chExt cx="303480" cy="281520"/>
          </a:xfrm>
        </p:grpSpPr>
        <p:sp>
          <p:nvSpPr>
            <p:cNvPr id="64" name="Google Shape;73;p2"/>
            <p:cNvSpPr/>
            <p:nvPr/>
          </p:nvSpPr>
          <p:spPr>
            <a:xfrm rot="3093600">
              <a:off x="967680" y="2230920"/>
              <a:ext cx="205920" cy="1933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5" name="Google Shape;74;p2"/>
            <p:cNvSpPr/>
            <p:nvPr/>
          </p:nvSpPr>
          <p:spPr>
            <a:xfrm rot="3093600">
              <a:off x="923760" y="2272680"/>
              <a:ext cx="196200" cy="1332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6" name="Google Shape;75;p2"/>
            <p:cNvSpPr/>
            <p:nvPr/>
          </p:nvSpPr>
          <p:spPr>
            <a:xfrm rot="3093600">
              <a:off x="1047240" y="2231640"/>
              <a:ext cx="61200" cy="766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7" name="Google Shape;76;p2"/>
            <p:cNvSpPr/>
            <p:nvPr/>
          </p:nvSpPr>
          <p:spPr>
            <a:xfrm rot="3093600">
              <a:off x="1090800" y="2289600"/>
              <a:ext cx="59040" cy="58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8" name="Google Shape;77;p2"/>
            <p:cNvSpPr/>
            <p:nvPr/>
          </p:nvSpPr>
          <p:spPr>
            <a:xfrm rot="3093600">
              <a:off x="1072440" y="2337120"/>
              <a:ext cx="22320" cy="16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9" name="Google Shape;78;p2"/>
            <p:cNvSpPr/>
            <p:nvPr/>
          </p:nvSpPr>
          <p:spPr>
            <a:xfrm rot="3093600">
              <a:off x="1084680" y="2357640"/>
              <a:ext cx="54720" cy="96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0" name="Google Shape;79;p2"/>
            <p:cNvSpPr/>
            <p:nvPr/>
          </p:nvSpPr>
          <p:spPr>
            <a:xfrm rot="3093600">
              <a:off x="1036800" y="2365200"/>
              <a:ext cx="44640" cy="295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1" name="Google Shape;80;p2"/>
            <p:cNvSpPr/>
            <p:nvPr/>
          </p:nvSpPr>
          <p:spPr>
            <a:xfrm rot="3093600">
              <a:off x="902880" y="233496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2" name="Google Shape;81;p2"/>
            <p:cNvSpPr/>
            <p:nvPr/>
          </p:nvSpPr>
          <p:spPr>
            <a:xfrm rot="3093600">
              <a:off x="902880" y="233496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sp>
        <p:nvSpPr>
          <p:cNvPr id="73" name="Google Shape;82;p2"/>
          <p:cNvSpPr/>
          <p:nvPr/>
        </p:nvSpPr>
        <p:spPr>
          <a:xfrm>
            <a:off x="5829840" y="147240"/>
            <a:ext cx="4422600" cy="596844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74" name="Google Shape;83;p2"/>
          <p:cNvSpPr/>
          <p:nvPr/>
        </p:nvSpPr>
        <p:spPr>
          <a:xfrm rot="5400000" flipH="1">
            <a:off x="-1410480" y="-2626920"/>
            <a:ext cx="5252760" cy="580500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75" name="Google Shape;84;p2"/>
          <p:cNvGrpSpPr/>
          <p:nvPr/>
        </p:nvGrpSpPr>
        <p:grpSpPr>
          <a:xfrm>
            <a:off x="849600" y="4366800"/>
            <a:ext cx="1154880" cy="1154880"/>
            <a:chOff x="849600" y="4366800"/>
            <a:chExt cx="1154880" cy="1154880"/>
          </a:xfrm>
        </p:grpSpPr>
        <p:sp>
          <p:nvSpPr>
            <p:cNvPr id="76" name="Google Shape;85;p2"/>
            <p:cNvSpPr/>
            <p:nvPr/>
          </p:nvSpPr>
          <p:spPr>
            <a:xfrm rot="1742400">
              <a:off x="1002240" y="4519080"/>
              <a:ext cx="848880" cy="849600"/>
            </a:xfrm>
            <a:custGeom>
              <a:avLst/>
              <a:gdLst/>
              <a:ahLst/>
              <a:cxnLst/>
              <a:rect l="l" t="t" r="r" b="b"/>
              <a:pathLst>
                <a:path w="37771" h="37796">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77" name="Google Shape;86;p2"/>
            <p:cNvSpPr/>
            <p:nvPr/>
          </p:nvSpPr>
          <p:spPr>
            <a:xfrm rot="1742400">
              <a:off x="1168920" y="5176800"/>
              <a:ext cx="461160" cy="222120"/>
            </a:xfrm>
            <a:custGeom>
              <a:avLst/>
              <a:gdLst/>
              <a:ahLst/>
              <a:cxnLst/>
              <a:rect l="l" t="t" r="r" b="b"/>
              <a:pathLst>
                <a:path w="20527" h="9901">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w="0">
              <a:noFill/>
            </a:ln>
          </p:spPr>
          <p:style>
            <a:lnRef idx="0">
              <a:scrgbClr r="0" g="0" b="0"/>
            </a:lnRef>
            <a:fillRef idx="0">
              <a:scrgbClr r="0" g="0" b="0"/>
            </a:fillRef>
            <a:effectRef idx="0">
              <a:scrgbClr r="0" g="0" b="0"/>
            </a:effectRef>
            <a:fontRef idx="minor"/>
          </p:style>
        </p:sp>
        <p:sp>
          <p:nvSpPr>
            <p:cNvPr id="78" name="Google Shape;87;p2"/>
            <p:cNvSpPr/>
            <p:nvPr/>
          </p:nvSpPr>
          <p:spPr>
            <a:xfrm rot="1742400">
              <a:off x="984600" y="4650840"/>
              <a:ext cx="848520" cy="650520"/>
            </a:xfrm>
            <a:custGeom>
              <a:avLst/>
              <a:gdLst/>
              <a:ahLst/>
              <a:cxnLst/>
              <a:rect l="l" t="t" r="r" b="b"/>
              <a:pathLst>
                <a:path w="37746" h="28949">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79" name="Google Shape;88;p2"/>
            <p:cNvSpPr/>
            <p:nvPr/>
          </p:nvSpPr>
          <p:spPr>
            <a:xfrm rot="1742400">
              <a:off x="1190880" y="4518000"/>
              <a:ext cx="619560" cy="255960"/>
            </a:xfrm>
            <a:custGeom>
              <a:avLst/>
              <a:gdLst/>
              <a:ahLst/>
              <a:cxnLst/>
              <a:rect l="l" t="t" r="r" b="b"/>
              <a:pathLst>
                <a:path w="27570" h="11405">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80" name="Google Shape;89;p2"/>
            <p:cNvSpPr/>
            <p:nvPr/>
          </p:nvSpPr>
          <p:spPr>
            <a:xfrm rot="1742400">
              <a:off x="1414080" y="4973400"/>
              <a:ext cx="360000" cy="345600"/>
            </a:xfrm>
            <a:custGeom>
              <a:avLst/>
              <a:gdLst/>
              <a:ahLst/>
              <a:cxnLst/>
              <a:rect l="l" t="t" r="r" b="b"/>
              <a:pathLst>
                <a:path w="16041" h="1539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1" name="Google Shape;90;p2"/>
            <p:cNvSpPr/>
            <p:nvPr/>
          </p:nvSpPr>
          <p:spPr>
            <a:xfrm rot="1742400">
              <a:off x="978840" y="4866840"/>
              <a:ext cx="547920" cy="291600"/>
            </a:xfrm>
            <a:custGeom>
              <a:avLst/>
              <a:gdLst/>
              <a:ahLst/>
              <a:cxnLst/>
              <a:rect l="l" t="t" r="r" b="b"/>
              <a:pathLst>
                <a:path w="24387" h="12997">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2" name="Google Shape;91;p2"/>
            <p:cNvSpPr/>
            <p:nvPr/>
          </p:nvSpPr>
          <p:spPr>
            <a:xfrm rot="1742400">
              <a:off x="1578600" y="4827600"/>
              <a:ext cx="272160" cy="181080"/>
            </a:xfrm>
            <a:custGeom>
              <a:avLst/>
              <a:gdLst/>
              <a:ahLst/>
              <a:cxnLst/>
              <a:rect l="l" t="t" r="r" b="b"/>
              <a:pathLst>
                <a:path w="12132" h="8084">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3" name="Google Shape;92;p2"/>
            <p:cNvSpPr/>
            <p:nvPr/>
          </p:nvSpPr>
          <p:spPr>
            <a:xfrm rot="1742400">
              <a:off x="1090800" y="4686480"/>
              <a:ext cx="298800" cy="76680"/>
            </a:xfrm>
            <a:custGeom>
              <a:avLst/>
              <a:gdLst/>
              <a:ahLst/>
              <a:cxnLst/>
              <a:rect l="l" t="t" r="r" b="b"/>
              <a:pathLst>
                <a:path w="13309" h="3439">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 name="Google Shape;93;p2"/>
            <p:cNvSpPr/>
            <p:nvPr/>
          </p:nvSpPr>
          <p:spPr>
            <a:xfrm rot="1742400">
              <a:off x="1328760" y="4510080"/>
              <a:ext cx="352800" cy="118080"/>
            </a:xfrm>
            <a:custGeom>
              <a:avLst/>
              <a:gdLst/>
              <a:ahLst/>
              <a:cxnLst/>
              <a:rect l="l" t="t" r="r" b="b"/>
              <a:pathLst>
                <a:path w="15716" h="5274">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 name="Google Shape;94;p2"/>
            <p:cNvSpPr/>
            <p:nvPr/>
          </p:nvSpPr>
          <p:spPr>
            <a:xfrm rot="1742400">
              <a:off x="1139040" y="4591440"/>
              <a:ext cx="694080" cy="812880"/>
            </a:xfrm>
            <a:custGeom>
              <a:avLst/>
              <a:gdLst/>
              <a:ahLst/>
              <a:cxnLst/>
              <a:rect l="l" t="t" r="r" b="b"/>
              <a:pathLst>
                <a:path w="30878" h="36167">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000"/>
              </a:srgbClr>
            </a:solidFill>
            <a:ln w="0">
              <a:noFill/>
            </a:ln>
          </p:spPr>
          <p:style>
            <a:lnRef idx="0">
              <a:scrgbClr r="0" g="0" b="0"/>
            </a:lnRef>
            <a:fillRef idx="0">
              <a:scrgbClr r="0" g="0" b="0"/>
            </a:fillRef>
            <a:effectRef idx="0">
              <a:scrgbClr r="0" g="0" b="0"/>
            </a:effectRef>
            <a:fontRef idx="minor"/>
          </p:style>
        </p:sp>
      </p:grpSp>
      <p:grpSp>
        <p:nvGrpSpPr>
          <p:cNvPr id="86" name="Google Shape;95;p2"/>
          <p:cNvGrpSpPr/>
          <p:nvPr/>
        </p:nvGrpSpPr>
        <p:grpSpPr>
          <a:xfrm>
            <a:off x="8603280" y="2021760"/>
            <a:ext cx="303480" cy="281520"/>
            <a:chOff x="8603280" y="2021760"/>
            <a:chExt cx="303480" cy="281520"/>
          </a:xfrm>
        </p:grpSpPr>
        <p:sp>
          <p:nvSpPr>
            <p:cNvPr id="87" name="Google Shape;96;p2"/>
            <p:cNvSpPr/>
            <p:nvPr/>
          </p:nvSpPr>
          <p:spPr>
            <a:xfrm rot="3093600">
              <a:off x="8663760" y="2065680"/>
              <a:ext cx="205920" cy="1933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8" name="Google Shape;97;p2"/>
            <p:cNvSpPr/>
            <p:nvPr/>
          </p:nvSpPr>
          <p:spPr>
            <a:xfrm rot="3093600">
              <a:off x="8619840" y="2107440"/>
              <a:ext cx="196200" cy="1332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9" name="Google Shape;98;p2"/>
            <p:cNvSpPr/>
            <p:nvPr/>
          </p:nvSpPr>
          <p:spPr>
            <a:xfrm rot="3093600">
              <a:off x="8743320" y="2066760"/>
              <a:ext cx="61200" cy="766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0" name="Google Shape;99;p2"/>
            <p:cNvSpPr/>
            <p:nvPr/>
          </p:nvSpPr>
          <p:spPr>
            <a:xfrm rot="3093600">
              <a:off x="8786880" y="2124360"/>
              <a:ext cx="59040" cy="58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1" name="Google Shape;100;p2"/>
            <p:cNvSpPr/>
            <p:nvPr/>
          </p:nvSpPr>
          <p:spPr>
            <a:xfrm rot="3093600">
              <a:off x="8768520" y="2171880"/>
              <a:ext cx="22320" cy="16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2" name="Google Shape;101;p2"/>
            <p:cNvSpPr/>
            <p:nvPr/>
          </p:nvSpPr>
          <p:spPr>
            <a:xfrm rot="3093600">
              <a:off x="8780760" y="2192760"/>
              <a:ext cx="54720" cy="96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3" name="Google Shape;102;p2"/>
            <p:cNvSpPr/>
            <p:nvPr/>
          </p:nvSpPr>
          <p:spPr>
            <a:xfrm rot="3093600">
              <a:off x="8732880" y="2199960"/>
              <a:ext cx="44640" cy="295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4" name="Google Shape;103;p2"/>
            <p:cNvSpPr/>
            <p:nvPr/>
          </p:nvSpPr>
          <p:spPr>
            <a:xfrm rot="3093600">
              <a:off x="8598960" y="217008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5" name="Google Shape;104;p2"/>
            <p:cNvSpPr/>
            <p:nvPr/>
          </p:nvSpPr>
          <p:spPr>
            <a:xfrm rot="3093600">
              <a:off x="8598960" y="217008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96" name="Google Shape;105;p2"/>
          <p:cNvGrpSpPr/>
          <p:nvPr/>
        </p:nvGrpSpPr>
        <p:grpSpPr>
          <a:xfrm>
            <a:off x="5262480" y="4683600"/>
            <a:ext cx="231120" cy="230760"/>
            <a:chOff x="5262480" y="4683600"/>
            <a:chExt cx="231120" cy="230760"/>
          </a:xfrm>
        </p:grpSpPr>
        <p:sp>
          <p:nvSpPr>
            <p:cNvPr id="97" name="Google Shape;106;p2"/>
            <p:cNvSpPr/>
            <p:nvPr/>
          </p:nvSpPr>
          <p:spPr>
            <a:xfrm rot="19146000">
              <a:off x="5284080" y="471528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8" name="Google Shape;107;p2"/>
            <p:cNvSpPr/>
            <p:nvPr/>
          </p:nvSpPr>
          <p:spPr>
            <a:xfrm rot="19146000">
              <a:off x="5286240" y="473040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9" name="Google Shape;108;p2"/>
            <p:cNvSpPr/>
            <p:nvPr/>
          </p:nvSpPr>
          <p:spPr>
            <a:xfrm rot="19146000">
              <a:off x="5320800" y="471240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sp>
        <p:nvSpPr>
          <p:cNvPr id="100" name="PlaceHolder 1"/>
          <p:cNvSpPr>
            <a:spLocks noGrp="1"/>
          </p:cNvSpPr>
          <p:nvPr>
            <p:ph type="title"/>
          </p:nvPr>
        </p:nvSpPr>
        <p:spPr>
          <a:xfrm>
            <a:off x="720000" y="431280"/>
            <a:ext cx="7703280" cy="4766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10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2694000"/>
        </a:gradFill>
        <a:effectLst/>
      </p:bgPr>
    </p:bg>
    <p:spTree>
      <p:nvGrpSpPr>
        <p:cNvPr id="1" name=""/>
        <p:cNvGrpSpPr/>
        <p:nvPr/>
      </p:nvGrpSpPr>
      <p:grpSpPr>
        <a:xfrm>
          <a:off x="0" y="0"/>
          <a:ext cx="0" cy="0"/>
          <a:chOff x="0" y="0"/>
          <a:chExt cx="0" cy="0"/>
        </a:xfrm>
      </p:grpSpPr>
      <p:pic>
        <p:nvPicPr>
          <p:cNvPr id="782" name="Google Shape;311;p8"/>
          <p:cNvPicPr/>
          <p:nvPr/>
        </p:nvPicPr>
        <p:blipFill>
          <a:blip r:embed="rId14"/>
          <a:stretch/>
        </p:blipFill>
        <p:spPr>
          <a:xfrm>
            <a:off x="0" y="-29880"/>
            <a:ext cx="9143280" cy="5142960"/>
          </a:xfrm>
          <a:prstGeom prst="rect">
            <a:avLst/>
          </a:prstGeom>
          <a:ln w="0">
            <a:noFill/>
          </a:ln>
        </p:spPr>
      </p:pic>
      <p:sp>
        <p:nvSpPr>
          <p:cNvPr id="783" name="Google Shape;312;p8"/>
          <p:cNvSpPr/>
          <p:nvPr/>
        </p:nvSpPr>
        <p:spPr>
          <a:xfrm rot="1522200">
            <a:off x="-385200" y="-42840"/>
            <a:ext cx="9705600" cy="572544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sp>
        <p:nvSpPr>
          <p:cNvPr id="784" name="Google Shape;313;p8"/>
          <p:cNvSpPr/>
          <p:nvPr/>
        </p:nvSpPr>
        <p:spPr>
          <a:xfrm rot="16200000">
            <a:off x="5143320" y="-1884240"/>
            <a:ext cx="5252760" cy="580500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785" name="Google Shape;314;p8"/>
          <p:cNvSpPr/>
          <p:nvPr/>
        </p:nvSpPr>
        <p:spPr>
          <a:xfrm flipH="1">
            <a:off x="-458640" y="-95760"/>
            <a:ext cx="4422600" cy="596844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786" name="Google Shape;315;p8"/>
          <p:cNvGrpSpPr/>
          <p:nvPr/>
        </p:nvGrpSpPr>
        <p:grpSpPr>
          <a:xfrm>
            <a:off x="-163800" y="-187920"/>
            <a:ext cx="1143000" cy="1142640"/>
            <a:chOff x="-163800" y="-187920"/>
            <a:chExt cx="1143000" cy="1142640"/>
          </a:xfrm>
        </p:grpSpPr>
        <p:sp>
          <p:nvSpPr>
            <p:cNvPr id="787" name="Google Shape;316;p8"/>
            <p:cNvSpPr/>
            <p:nvPr/>
          </p:nvSpPr>
          <p:spPr>
            <a:xfrm>
              <a:off x="-163800" y="-187920"/>
              <a:ext cx="1142640" cy="1142640"/>
            </a:xfrm>
            <a:custGeom>
              <a:avLst/>
              <a:gdLst/>
              <a:ahLst/>
              <a:cxnLst/>
              <a:rect l="l" t="t" r="r" b="b"/>
              <a:pathLst>
                <a:path w="45741" h="45741">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788" name="Google Shape;317;p8"/>
            <p:cNvSpPr/>
            <p:nvPr/>
          </p:nvSpPr>
          <p:spPr>
            <a:xfrm>
              <a:off x="-163800" y="-14400"/>
              <a:ext cx="1142640" cy="707400"/>
            </a:xfrm>
            <a:custGeom>
              <a:avLst/>
              <a:gdLst/>
              <a:ahLst/>
              <a:cxnLst/>
              <a:rect l="l" t="t" r="r" b="b"/>
              <a:pathLst>
                <a:path w="45741" h="28321">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789" name="Google Shape;318;p8"/>
            <p:cNvSpPr/>
            <p:nvPr/>
          </p:nvSpPr>
          <p:spPr>
            <a:xfrm>
              <a:off x="-62280" y="695160"/>
              <a:ext cx="896040" cy="259560"/>
            </a:xfrm>
            <a:custGeom>
              <a:avLst/>
              <a:gdLst/>
              <a:ahLst/>
              <a:cxnLst/>
              <a:rect l="l" t="t" r="r" b="b"/>
              <a:pathLst>
                <a:path w="35866" h="10418">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790" name="Google Shape;319;p8"/>
            <p:cNvSpPr/>
            <p:nvPr/>
          </p:nvSpPr>
          <p:spPr>
            <a:xfrm>
              <a:off x="61200" y="-187920"/>
              <a:ext cx="664200" cy="157680"/>
            </a:xfrm>
            <a:custGeom>
              <a:avLst/>
              <a:gdLst/>
              <a:ahLst/>
              <a:cxnLst/>
              <a:rect l="l" t="t" r="r" b="b"/>
              <a:pathLst>
                <a:path w="26592" h="6342">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791" name="Google Shape;320;p8"/>
            <p:cNvSpPr/>
            <p:nvPr/>
          </p:nvSpPr>
          <p:spPr>
            <a:xfrm>
              <a:off x="-153720" y="141840"/>
              <a:ext cx="1132920" cy="370800"/>
            </a:xfrm>
            <a:custGeom>
              <a:avLst/>
              <a:gdLst/>
              <a:ahLst/>
              <a:cxnLst/>
              <a:rect l="l" t="t" r="r" b="b"/>
              <a:pathLst>
                <a:path w="45340" h="14862">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792" name="Google Shape;321;p8"/>
            <p:cNvSpPr/>
            <p:nvPr/>
          </p:nvSpPr>
          <p:spPr>
            <a:xfrm>
              <a:off x="-159480" y="452520"/>
              <a:ext cx="1104120" cy="160920"/>
            </a:xfrm>
            <a:custGeom>
              <a:avLst/>
              <a:gdLst/>
              <a:ahLst/>
              <a:cxnLst/>
              <a:rect l="l" t="t" r="r" b="b"/>
              <a:pathLst>
                <a:path w="44187" h="6465">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793" name="Google Shape;322;p8"/>
            <p:cNvSpPr/>
            <p:nvPr/>
          </p:nvSpPr>
          <p:spPr>
            <a:xfrm>
              <a:off x="2880" y="-111600"/>
              <a:ext cx="975960" cy="1066320"/>
            </a:xfrm>
            <a:custGeom>
              <a:avLst/>
              <a:gdLst/>
              <a:ahLst/>
              <a:cxnLst/>
              <a:rect l="l" t="t" r="r" b="b"/>
              <a:pathLst>
                <a:path w="39074" h="42683">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000"/>
              </a:srgbClr>
            </a:solidFill>
            <a:ln w="0">
              <a:noFill/>
            </a:ln>
          </p:spPr>
          <p:style>
            <a:lnRef idx="0">
              <a:scrgbClr r="0" g="0" b="0"/>
            </a:lnRef>
            <a:fillRef idx="0">
              <a:scrgbClr r="0" g="0" b="0"/>
            </a:fillRef>
            <a:effectRef idx="0">
              <a:scrgbClr r="0" g="0" b="0"/>
            </a:effectRef>
            <a:fontRef idx="minor"/>
          </p:style>
        </p:sp>
      </p:grpSp>
      <p:grpSp>
        <p:nvGrpSpPr>
          <p:cNvPr id="794" name="Google Shape;323;p8"/>
          <p:cNvGrpSpPr/>
          <p:nvPr/>
        </p:nvGrpSpPr>
        <p:grpSpPr>
          <a:xfrm>
            <a:off x="7449480" y="2055600"/>
            <a:ext cx="538200" cy="515520"/>
            <a:chOff x="7449480" y="2055600"/>
            <a:chExt cx="538200" cy="515520"/>
          </a:xfrm>
        </p:grpSpPr>
        <p:sp>
          <p:nvSpPr>
            <p:cNvPr id="795" name="Google Shape;324;p8"/>
            <p:cNvSpPr/>
            <p:nvPr/>
          </p:nvSpPr>
          <p:spPr>
            <a:xfrm>
              <a:off x="7487280" y="2055600"/>
              <a:ext cx="473400" cy="44424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96" name="Google Shape;325;p8"/>
            <p:cNvSpPr/>
            <p:nvPr/>
          </p:nvSpPr>
          <p:spPr>
            <a:xfrm>
              <a:off x="7449480" y="2229480"/>
              <a:ext cx="450720" cy="3060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97" name="Google Shape;326;p8"/>
            <p:cNvSpPr/>
            <p:nvPr/>
          </p:nvSpPr>
          <p:spPr>
            <a:xfrm>
              <a:off x="7559280" y="2094120"/>
              <a:ext cx="141120" cy="1764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98" name="Google Shape;327;p8"/>
            <p:cNvSpPr/>
            <p:nvPr/>
          </p:nvSpPr>
          <p:spPr>
            <a:xfrm>
              <a:off x="7710840" y="2108880"/>
              <a:ext cx="136800" cy="13500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99" name="Google Shape;328;p8"/>
            <p:cNvSpPr/>
            <p:nvPr/>
          </p:nvSpPr>
          <p:spPr>
            <a:xfrm>
              <a:off x="7748280" y="2260440"/>
              <a:ext cx="52560" cy="3960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00" name="Google Shape;329;p8"/>
            <p:cNvSpPr/>
            <p:nvPr/>
          </p:nvSpPr>
          <p:spPr>
            <a:xfrm>
              <a:off x="7860960" y="2204640"/>
              <a:ext cx="126720" cy="222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01" name="Google Shape;330;p8"/>
            <p:cNvSpPr/>
            <p:nvPr/>
          </p:nvSpPr>
          <p:spPr>
            <a:xfrm>
              <a:off x="7748640" y="2338200"/>
              <a:ext cx="103680" cy="6840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02" name="Google Shape;331;p8"/>
            <p:cNvSpPr/>
            <p:nvPr/>
          </p:nvSpPr>
          <p:spPr>
            <a:xfrm>
              <a:off x="7486920" y="2431080"/>
              <a:ext cx="340560" cy="1400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03" name="Google Shape;332;p8"/>
            <p:cNvSpPr/>
            <p:nvPr/>
          </p:nvSpPr>
          <p:spPr>
            <a:xfrm>
              <a:off x="7486920" y="2431080"/>
              <a:ext cx="340560" cy="1400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04" name="Google Shape;333;p8"/>
          <p:cNvGrpSpPr/>
          <p:nvPr/>
        </p:nvGrpSpPr>
        <p:grpSpPr>
          <a:xfrm>
            <a:off x="3836160" y="191880"/>
            <a:ext cx="374400" cy="347400"/>
            <a:chOff x="3836160" y="191880"/>
            <a:chExt cx="374400" cy="347400"/>
          </a:xfrm>
        </p:grpSpPr>
        <p:sp>
          <p:nvSpPr>
            <p:cNvPr id="805" name="Google Shape;334;p8"/>
            <p:cNvSpPr/>
            <p:nvPr/>
          </p:nvSpPr>
          <p:spPr>
            <a:xfrm>
              <a:off x="3880800" y="191880"/>
              <a:ext cx="286200" cy="24264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06" name="Google Shape;335;p8"/>
            <p:cNvSpPr/>
            <p:nvPr/>
          </p:nvSpPr>
          <p:spPr>
            <a:xfrm>
              <a:off x="3836160" y="241920"/>
              <a:ext cx="374400" cy="297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07" name="Google Shape;336;p8"/>
            <p:cNvSpPr/>
            <p:nvPr/>
          </p:nvSpPr>
          <p:spPr>
            <a:xfrm>
              <a:off x="4002840" y="196200"/>
              <a:ext cx="115920" cy="1141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08" name="Google Shape;337;p8"/>
          <p:cNvGrpSpPr/>
          <p:nvPr/>
        </p:nvGrpSpPr>
        <p:grpSpPr>
          <a:xfrm>
            <a:off x="3267000" y="256680"/>
            <a:ext cx="226440" cy="230400"/>
            <a:chOff x="3267000" y="256680"/>
            <a:chExt cx="226440" cy="230400"/>
          </a:xfrm>
        </p:grpSpPr>
        <p:sp>
          <p:nvSpPr>
            <p:cNvPr id="809" name="Google Shape;338;p8"/>
            <p:cNvSpPr/>
            <p:nvPr/>
          </p:nvSpPr>
          <p:spPr>
            <a:xfrm rot="18138000">
              <a:off x="3282840" y="29448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10" name="Google Shape;339;p8"/>
            <p:cNvSpPr/>
            <p:nvPr/>
          </p:nvSpPr>
          <p:spPr>
            <a:xfrm rot="18138000">
              <a:off x="3292560" y="30132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11" name="Google Shape;340;p8"/>
            <p:cNvSpPr/>
            <p:nvPr/>
          </p:nvSpPr>
          <p:spPr>
            <a:xfrm rot="18138000">
              <a:off x="3310560" y="29448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12" name="Google Shape;341;p8"/>
          <p:cNvGrpSpPr/>
          <p:nvPr/>
        </p:nvGrpSpPr>
        <p:grpSpPr>
          <a:xfrm>
            <a:off x="8245080" y="2991600"/>
            <a:ext cx="177840" cy="194400"/>
            <a:chOff x="8245080" y="2991600"/>
            <a:chExt cx="177840" cy="194400"/>
          </a:xfrm>
        </p:grpSpPr>
        <p:sp>
          <p:nvSpPr>
            <p:cNvPr id="813" name="Google Shape;342;p8"/>
            <p:cNvSpPr/>
            <p:nvPr/>
          </p:nvSpPr>
          <p:spPr>
            <a:xfrm rot="15918000">
              <a:off x="8237880" y="303372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14" name="Google Shape;343;p8"/>
            <p:cNvSpPr/>
            <p:nvPr/>
          </p:nvSpPr>
          <p:spPr>
            <a:xfrm rot="15918000">
              <a:off x="8253000" y="301788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15" name="Google Shape;344;p8"/>
            <p:cNvSpPr/>
            <p:nvPr/>
          </p:nvSpPr>
          <p:spPr>
            <a:xfrm rot="15918000">
              <a:off x="8249400" y="304848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16" name="Google Shape;345;p8"/>
          <p:cNvGrpSpPr/>
          <p:nvPr/>
        </p:nvGrpSpPr>
        <p:grpSpPr>
          <a:xfrm>
            <a:off x="288720" y="1478160"/>
            <a:ext cx="478080" cy="453960"/>
            <a:chOff x="288720" y="1478160"/>
            <a:chExt cx="478080" cy="453960"/>
          </a:xfrm>
        </p:grpSpPr>
        <p:sp>
          <p:nvSpPr>
            <p:cNvPr id="817" name="Google Shape;346;p8"/>
            <p:cNvSpPr/>
            <p:nvPr/>
          </p:nvSpPr>
          <p:spPr>
            <a:xfrm rot="3093600">
              <a:off x="368280" y="1563120"/>
              <a:ext cx="354600" cy="2833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18" name="Google Shape;347;p8"/>
            <p:cNvSpPr/>
            <p:nvPr/>
          </p:nvSpPr>
          <p:spPr>
            <a:xfrm rot="3093600">
              <a:off x="301320" y="1620000"/>
              <a:ext cx="337680" cy="19512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19" name="Google Shape;348;p8"/>
            <p:cNvSpPr/>
            <p:nvPr/>
          </p:nvSpPr>
          <p:spPr>
            <a:xfrm rot="3093600">
              <a:off x="496800" y="1555560"/>
              <a:ext cx="105480" cy="11232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20" name="Google Shape;349;p8"/>
            <p:cNvSpPr/>
            <p:nvPr/>
          </p:nvSpPr>
          <p:spPr>
            <a:xfrm rot="3093600">
              <a:off x="570960" y="1654560"/>
              <a:ext cx="102240" cy="8604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21" name="Google Shape;350;p8"/>
            <p:cNvSpPr/>
            <p:nvPr/>
          </p:nvSpPr>
          <p:spPr>
            <a:xfrm rot="3093600">
              <a:off x="548280" y="1722960"/>
              <a:ext cx="39240" cy="2520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22" name="Google Shape;351;p8"/>
            <p:cNvSpPr/>
            <p:nvPr/>
          </p:nvSpPr>
          <p:spPr>
            <a:xfrm rot="3093600">
              <a:off x="572400" y="1766880"/>
              <a:ext cx="95040" cy="141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23" name="Google Shape;352;p8"/>
            <p:cNvSpPr/>
            <p:nvPr/>
          </p:nvSpPr>
          <p:spPr>
            <a:xfrm rot="3093600">
              <a:off x="495360" y="1765440"/>
              <a:ext cx="77400" cy="4356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24" name="Google Shape;353;p8"/>
            <p:cNvSpPr/>
            <p:nvPr/>
          </p:nvSpPr>
          <p:spPr>
            <a:xfrm rot="3093600">
              <a:off x="275400" y="1709640"/>
              <a:ext cx="255240" cy="892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25" name="Google Shape;354;p8"/>
            <p:cNvSpPr/>
            <p:nvPr/>
          </p:nvSpPr>
          <p:spPr>
            <a:xfrm rot="3093600">
              <a:off x="275400" y="1709640"/>
              <a:ext cx="255240" cy="892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26" name="Google Shape;355;p8"/>
          <p:cNvGrpSpPr/>
          <p:nvPr/>
        </p:nvGrpSpPr>
        <p:grpSpPr>
          <a:xfrm>
            <a:off x="3103560" y="4615920"/>
            <a:ext cx="303480" cy="281520"/>
            <a:chOff x="3103560" y="4615920"/>
            <a:chExt cx="303480" cy="281520"/>
          </a:xfrm>
        </p:grpSpPr>
        <p:sp>
          <p:nvSpPr>
            <p:cNvPr id="827" name="Google Shape;356;p8"/>
            <p:cNvSpPr/>
            <p:nvPr/>
          </p:nvSpPr>
          <p:spPr>
            <a:xfrm rot="3093600">
              <a:off x="3164040" y="4659840"/>
              <a:ext cx="205920" cy="1933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28" name="Google Shape;357;p8"/>
            <p:cNvSpPr/>
            <p:nvPr/>
          </p:nvSpPr>
          <p:spPr>
            <a:xfrm rot="3093600">
              <a:off x="3120120" y="4701600"/>
              <a:ext cx="196200" cy="1332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29" name="Google Shape;358;p8"/>
            <p:cNvSpPr/>
            <p:nvPr/>
          </p:nvSpPr>
          <p:spPr>
            <a:xfrm rot="3093600">
              <a:off x="3243600" y="4660920"/>
              <a:ext cx="61200" cy="766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30" name="Google Shape;359;p8"/>
            <p:cNvSpPr/>
            <p:nvPr/>
          </p:nvSpPr>
          <p:spPr>
            <a:xfrm rot="3093600">
              <a:off x="3287160" y="4718880"/>
              <a:ext cx="59040" cy="58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31" name="Google Shape;360;p8"/>
            <p:cNvSpPr/>
            <p:nvPr/>
          </p:nvSpPr>
          <p:spPr>
            <a:xfrm rot="3093600">
              <a:off x="3268800" y="4766040"/>
              <a:ext cx="22320" cy="16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32" name="Google Shape;361;p8"/>
            <p:cNvSpPr/>
            <p:nvPr/>
          </p:nvSpPr>
          <p:spPr>
            <a:xfrm rot="3093600">
              <a:off x="3281040" y="4786920"/>
              <a:ext cx="54720" cy="96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33" name="Google Shape;362;p8"/>
            <p:cNvSpPr/>
            <p:nvPr/>
          </p:nvSpPr>
          <p:spPr>
            <a:xfrm rot="3093600">
              <a:off x="3233160" y="4794120"/>
              <a:ext cx="44640" cy="295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34" name="Google Shape;363;p8"/>
            <p:cNvSpPr/>
            <p:nvPr/>
          </p:nvSpPr>
          <p:spPr>
            <a:xfrm rot="3093600">
              <a:off x="3099240" y="476424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35" name="Google Shape;364;p8"/>
            <p:cNvSpPr/>
            <p:nvPr/>
          </p:nvSpPr>
          <p:spPr>
            <a:xfrm rot="3093600">
              <a:off x="3099240" y="476424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36" name="Google Shape;365;p8"/>
          <p:cNvGrpSpPr/>
          <p:nvPr/>
        </p:nvGrpSpPr>
        <p:grpSpPr>
          <a:xfrm>
            <a:off x="1646640" y="3582720"/>
            <a:ext cx="374400" cy="347760"/>
            <a:chOff x="1646640" y="3582720"/>
            <a:chExt cx="374400" cy="347760"/>
          </a:xfrm>
        </p:grpSpPr>
        <p:sp>
          <p:nvSpPr>
            <p:cNvPr id="837" name="Google Shape;366;p8"/>
            <p:cNvSpPr/>
            <p:nvPr/>
          </p:nvSpPr>
          <p:spPr>
            <a:xfrm>
              <a:off x="1691280" y="3582720"/>
              <a:ext cx="286200" cy="24264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838" name="Google Shape;367;p8"/>
            <p:cNvSpPr/>
            <p:nvPr/>
          </p:nvSpPr>
          <p:spPr>
            <a:xfrm>
              <a:off x="1646640" y="3633120"/>
              <a:ext cx="374400" cy="297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839" name="Google Shape;368;p8"/>
            <p:cNvSpPr/>
            <p:nvPr/>
          </p:nvSpPr>
          <p:spPr>
            <a:xfrm>
              <a:off x="1813320" y="3587400"/>
              <a:ext cx="115920" cy="1141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840" name="Google Shape;370;p8"/>
          <p:cNvGrpSpPr/>
          <p:nvPr/>
        </p:nvGrpSpPr>
        <p:grpSpPr>
          <a:xfrm>
            <a:off x="7124040" y="3558600"/>
            <a:ext cx="2340720" cy="2340720"/>
            <a:chOff x="7124040" y="3558600"/>
            <a:chExt cx="2340720" cy="2340720"/>
          </a:xfrm>
        </p:grpSpPr>
        <p:sp>
          <p:nvSpPr>
            <p:cNvPr id="841" name="Google Shape;371;p8"/>
            <p:cNvSpPr/>
            <p:nvPr/>
          </p:nvSpPr>
          <p:spPr>
            <a:xfrm rot="20701200">
              <a:off x="7338240" y="3773160"/>
              <a:ext cx="1911600" cy="1911240"/>
            </a:xfrm>
            <a:custGeom>
              <a:avLst/>
              <a:gdLst/>
              <a:ahLst/>
              <a:cxnLst/>
              <a:rect l="l" t="t" r="r" b="b"/>
              <a:pathLst>
                <a:path w="33735" h="33761">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842" name="Google Shape;372;p8"/>
            <p:cNvSpPr/>
            <p:nvPr/>
          </p:nvSpPr>
          <p:spPr>
            <a:xfrm rot="20701200">
              <a:off x="8701920" y="3734280"/>
              <a:ext cx="509400" cy="1518120"/>
            </a:xfrm>
            <a:custGeom>
              <a:avLst/>
              <a:gdLst/>
              <a:ahLst/>
              <a:cxnLst/>
              <a:rect l="l" t="t" r="r" b="b"/>
              <a:pathLst>
                <a:path w="8999" h="26819">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843" name="Google Shape;373;p8"/>
            <p:cNvSpPr/>
            <p:nvPr/>
          </p:nvSpPr>
          <p:spPr>
            <a:xfrm rot="20701200">
              <a:off x="7828560" y="3776760"/>
              <a:ext cx="900000" cy="1911240"/>
            </a:xfrm>
            <a:custGeom>
              <a:avLst/>
              <a:gdLst/>
              <a:ahLst/>
              <a:cxnLst/>
              <a:rect l="l" t="t" r="r" b="b"/>
              <a:pathLst>
                <a:path w="15891" h="33761">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844" name="Google Shape;374;p8"/>
            <p:cNvSpPr/>
            <p:nvPr/>
          </p:nvSpPr>
          <p:spPr>
            <a:xfrm rot="20701200">
              <a:off x="8129880" y="3774240"/>
              <a:ext cx="316800" cy="1911240"/>
            </a:xfrm>
            <a:custGeom>
              <a:avLst/>
              <a:gdLst/>
              <a:ahLst/>
              <a:cxnLst/>
              <a:rect l="l" t="t" r="r" b="b"/>
              <a:pathLst>
                <a:path w="5599" h="33761">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845" name="Google Shape;375;p8"/>
            <p:cNvSpPr/>
            <p:nvPr/>
          </p:nvSpPr>
          <p:spPr>
            <a:xfrm rot="20701200">
              <a:off x="7655760" y="3832200"/>
              <a:ext cx="1602000" cy="1810440"/>
            </a:xfrm>
            <a:custGeom>
              <a:avLst/>
              <a:gdLst/>
              <a:ahLst/>
              <a:cxnLst/>
              <a:rect l="l" t="t" r="r" b="b"/>
              <a:pathLst>
                <a:path w="28272" h="31981">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3000"/>
              </a:srgbClr>
            </a:solidFill>
            <a:ln w="0">
              <a:noFill/>
            </a:ln>
          </p:spPr>
          <p:style>
            <a:lnRef idx="0">
              <a:scrgbClr r="0" g="0" b="0"/>
            </a:lnRef>
            <a:fillRef idx="0">
              <a:scrgbClr r="0" g="0" b="0"/>
            </a:fillRef>
            <a:effectRef idx="0">
              <a:scrgbClr r="0" g="0" b="0"/>
            </a:effectRef>
            <a:fontRef idx="minor"/>
          </p:style>
        </p:sp>
      </p:grpSp>
      <p:grpSp>
        <p:nvGrpSpPr>
          <p:cNvPr id="846" name="Google Shape;376;p8"/>
          <p:cNvGrpSpPr/>
          <p:nvPr/>
        </p:nvGrpSpPr>
        <p:grpSpPr>
          <a:xfrm>
            <a:off x="657360" y="430920"/>
            <a:ext cx="652320" cy="652320"/>
            <a:chOff x="657360" y="430920"/>
            <a:chExt cx="652320" cy="652320"/>
          </a:xfrm>
        </p:grpSpPr>
        <p:sp>
          <p:nvSpPr>
            <p:cNvPr id="847" name="Google Shape;377;p8"/>
            <p:cNvSpPr/>
            <p:nvPr/>
          </p:nvSpPr>
          <p:spPr>
            <a:xfrm>
              <a:off x="657360" y="430920"/>
              <a:ext cx="652320" cy="652320"/>
            </a:xfrm>
            <a:custGeom>
              <a:avLst/>
              <a:gdLst/>
              <a:ahLst/>
              <a:cxnLst/>
              <a:rect l="l" t="t" r="r" b="b"/>
              <a:pathLst>
                <a:path w="26116" h="26116">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848" name="Google Shape;378;p8"/>
            <p:cNvSpPr/>
            <p:nvPr/>
          </p:nvSpPr>
          <p:spPr>
            <a:xfrm>
              <a:off x="664920" y="821160"/>
              <a:ext cx="637200" cy="186840"/>
            </a:xfrm>
            <a:custGeom>
              <a:avLst/>
              <a:gdLst/>
              <a:ahLst/>
              <a:cxnLst/>
              <a:rect l="l" t="t" r="r" b="b"/>
              <a:pathLst>
                <a:path w="25515" h="750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9" name="Google Shape;379;p8"/>
            <p:cNvSpPr/>
            <p:nvPr/>
          </p:nvSpPr>
          <p:spPr>
            <a:xfrm>
              <a:off x="667440" y="538560"/>
              <a:ext cx="636480" cy="224280"/>
            </a:xfrm>
            <a:custGeom>
              <a:avLst/>
              <a:gdLst/>
              <a:ahLst/>
              <a:cxnLst/>
              <a:rect l="l" t="t" r="r" b="b"/>
              <a:pathLst>
                <a:path w="25490" h="8994">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50" name="Google Shape;380;p8"/>
            <p:cNvSpPr/>
            <p:nvPr/>
          </p:nvSpPr>
          <p:spPr>
            <a:xfrm>
              <a:off x="813600" y="430920"/>
              <a:ext cx="318960" cy="92880"/>
            </a:xfrm>
            <a:custGeom>
              <a:avLst/>
              <a:gdLst/>
              <a:ahLst/>
              <a:cxnLst/>
              <a:rect l="l" t="t" r="r" b="b"/>
              <a:pathLst>
                <a:path w="12783" h="3747">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851" name="Google Shape;381;p8"/>
            <p:cNvSpPr/>
            <p:nvPr/>
          </p:nvSpPr>
          <p:spPr>
            <a:xfrm>
              <a:off x="660600" y="626400"/>
              <a:ext cx="632160" cy="115560"/>
            </a:xfrm>
            <a:custGeom>
              <a:avLst/>
              <a:gdLst/>
              <a:ahLst/>
              <a:cxnLst/>
              <a:rect l="l" t="t" r="r" b="b"/>
              <a:pathLst>
                <a:path w="25315" h="4645">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52" name="Google Shape;382;p8"/>
            <p:cNvSpPr/>
            <p:nvPr/>
          </p:nvSpPr>
          <p:spPr>
            <a:xfrm>
              <a:off x="658080" y="761400"/>
              <a:ext cx="618480" cy="166320"/>
            </a:xfrm>
            <a:custGeom>
              <a:avLst/>
              <a:gdLst/>
              <a:ahLst/>
              <a:cxnLst/>
              <a:rect l="l" t="t" r="r" b="b"/>
              <a:pathLst>
                <a:path w="24763" h="6685">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53" name="Google Shape;383;p8"/>
            <p:cNvSpPr/>
            <p:nvPr/>
          </p:nvSpPr>
          <p:spPr>
            <a:xfrm>
              <a:off x="723960" y="485640"/>
              <a:ext cx="482400" cy="73440"/>
            </a:xfrm>
            <a:custGeom>
              <a:avLst/>
              <a:gdLst/>
              <a:ahLst/>
              <a:cxnLst/>
              <a:rect l="l" t="t" r="r" b="b"/>
              <a:pathLst>
                <a:path w="19324" h="2971">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54" name="Google Shape;384;p8"/>
            <p:cNvSpPr/>
            <p:nvPr/>
          </p:nvSpPr>
          <p:spPr>
            <a:xfrm>
              <a:off x="729360" y="914040"/>
              <a:ext cx="491760" cy="130320"/>
            </a:xfrm>
            <a:custGeom>
              <a:avLst/>
              <a:gdLst/>
              <a:ahLst/>
              <a:cxnLst/>
              <a:rect l="l" t="t" r="r" b="b"/>
              <a:pathLst>
                <a:path w="19700" h="5236">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855" name="Google Shape;385;p8"/>
            <p:cNvSpPr/>
            <p:nvPr/>
          </p:nvSpPr>
          <p:spPr>
            <a:xfrm>
              <a:off x="748440" y="474840"/>
              <a:ext cx="561240" cy="608400"/>
            </a:xfrm>
            <a:custGeom>
              <a:avLst/>
              <a:gdLst/>
              <a:ahLst/>
              <a:cxnLst/>
              <a:rect l="l" t="t" r="r" b="b"/>
              <a:pathLst>
                <a:path w="22482" h="24362">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000"/>
              </a:srgbClr>
            </a:solidFill>
            <a:ln w="0">
              <a:noFill/>
            </a:ln>
          </p:spPr>
          <p:style>
            <a:lnRef idx="0">
              <a:scrgbClr r="0" g="0" b="0"/>
            </a:lnRef>
            <a:fillRef idx="0">
              <a:scrgbClr r="0" g="0" b="0"/>
            </a:fillRef>
            <a:effectRef idx="0">
              <a:scrgbClr r="0" g="0" b="0"/>
            </a:effectRef>
            <a:fontRef idx="minor"/>
          </p:style>
        </p:sp>
      </p:grpSp>
      <p:sp>
        <p:nvSpPr>
          <p:cNvPr id="8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85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4" name="Google Shape;836;p18"/>
          <p:cNvSpPr/>
          <p:nvPr/>
        </p:nvSpPr>
        <p:spPr>
          <a:xfrm>
            <a:off x="4825080" y="0"/>
            <a:ext cx="4422600" cy="582840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895" name="Google Shape;837;p18"/>
          <p:cNvSpPr/>
          <p:nvPr/>
        </p:nvSpPr>
        <p:spPr>
          <a:xfrm rot="10800000" flipH="1">
            <a:off x="-3321720" y="-739800"/>
            <a:ext cx="5252760" cy="588348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896" name="Google Shape;838;p18"/>
          <p:cNvGrpSpPr/>
          <p:nvPr/>
        </p:nvGrpSpPr>
        <p:grpSpPr>
          <a:xfrm>
            <a:off x="708120" y="4069080"/>
            <a:ext cx="858240" cy="858240"/>
            <a:chOff x="708120" y="4069080"/>
            <a:chExt cx="858240" cy="858240"/>
          </a:xfrm>
        </p:grpSpPr>
        <p:sp>
          <p:nvSpPr>
            <p:cNvPr id="897" name="Google Shape;839;p18"/>
            <p:cNvSpPr/>
            <p:nvPr/>
          </p:nvSpPr>
          <p:spPr>
            <a:xfrm>
              <a:off x="708120" y="4069080"/>
              <a:ext cx="858240" cy="858240"/>
            </a:xfrm>
            <a:custGeom>
              <a:avLst/>
              <a:gdLst/>
              <a:ahLst/>
              <a:cxnLst/>
              <a:rect l="l" t="t" r="r" b="b"/>
              <a:pathLst>
                <a:path w="26116" h="26116">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898" name="Google Shape;840;p18"/>
            <p:cNvSpPr/>
            <p:nvPr/>
          </p:nvSpPr>
          <p:spPr>
            <a:xfrm>
              <a:off x="717840" y="4582440"/>
              <a:ext cx="838440" cy="245880"/>
            </a:xfrm>
            <a:custGeom>
              <a:avLst/>
              <a:gdLst/>
              <a:ahLst/>
              <a:cxnLst/>
              <a:rect l="l" t="t" r="r" b="b"/>
              <a:pathLst>
                <a:path w="25515" h="750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99" name="Google Shape;841;p18"/>
            <p:cNvSpPr/>
            <p:nvPr/>
          </p:nvSpPr>
          <p:spPr>
            <a:xfrm>
              <a:off x="721440" y="4210200"/>
              <a:ext cx="837720" cy="295200"/>
            </a:xfrm>
            <a:custGeom>
              <a:avLst/>
              <a:gdLst/>
              <a:ahLst/>
              <a:cxnLst/>
              <a:rect l="l" t="t" r="r" b="b"/>
              <a:pathLst>
                <a:path w="25490" h="8994">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00" name="Google Shape;842;p18"/>
            <p:cNvSpPr/>
            <p:nvPr/>
          </p:nvSpPr>
          <p:spPr>
            <a:xfrm>
              <a:off x="913320" y="4069080"/>
              <a:ext cx="419760" cy="122400"/>
            </a:xfrm>
            <a:custGeom>
              <a:avLst/>
              <a:gdLst/>
              <a:ahLst/>
              <a:cxnLst/>
              <a:rect l="l" t="t" r="r" b="b"/>
              <a:pathLst>
                <a:path w="12783" h="3747">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01" name="Google Shape;843;p18"/>
            <p:cNvSpPr/>
            <p:nvPr/>
          </p:nvSpPr>
          <p:spPr>
            <a:xfrm>
              <a:off x="712080" y="4326120"/>
              <a:ext cx="831960" cy="151920"/>
            </a:xfrm>
            <a:custGeom>
              <a:avLst/>
              <a:gdLst/>
              <a:ahLst/>
              <a:cxnLst/>
              <a:rect l="l" t="t" r="r" b="b"/>
              <a:pathLst>
                <a:path w="25315" h="4645">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2" name="Google Shape;844;p18"/>
            <p:cNvSpPr/>
            <p:nvPr/>
          </p:nvSpPr>
          <p:spPr>
            <a:xfrm>
              <a:off x="708840" y="4503600"/>
              <a:ext cx="813600" cy="219240"/>
            </a:xfrm>
            <a:custGeom>
              <a:avLst/>
              <a:gdLst/>
              <a:ahLst/>
              <a:cxnLst/>
              <a:rect l="l" t="t" r="r" b="b"/>
              <a:pathLst>
                <a:path w="24763" h="6685">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3" name="Google Shape;845;p18"/>
            <p:cNvSpPr/>
            <p:nvPr/>
          </p:nvSpPr>
          <p:spPr>
            <a:xfrm>
              <a:off x="795600" y="4141080"/>
              <a:ext cx="634680" cy="96840"/>
            </a:xfrm>
            <a:custGeom>
              <a:avLst/>
              <a:gdLst/>
              <a:ahLst/>
              <a:cxnLst/>
              <a:rect l="l" t="t" r="r" b="b"/>
              <a:pathLst>
                <a:path w="19324" h="2971">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4" name="Google Shape;846;p18"/>
            <p:cNvSpPr/>
            <p:nvPr/>
          </p:nvSpPr>
          <p:spPr>
            <a:xfrm>
              <a:off x="802800" y="4704480"/>
              <a:ext cx="647280" cy="171360"/>
            </a:xfrm>
            <a:custGeom>
              <a:avLst/>
              <a:gdLst/>
              <a:ahLst/>
              <a:cxnLst/>
              <a:rect l="l" t="t" r="r" b="b"/>
              <a:pathLst>
                <a:path w="19700" h="5236">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5" name="Google Shape;847;p18"/>
            <p:cNvSpPr/>
            <p:nvPr/>
          </p:nvSpPr>
          <p:spPr>
            <a:xfrm>
              <a:off x="827640" y="4126680"/>
              <a:ext cx="738720" cy="800640"/>
            </a:xfrm>
            <a:custGeom>
              <a:avLst/>
              <a:gdLst/>
              <a:ahLst/>
              <a:cxnLst/>
              <a:rect l="l" t="t" r="r" b="b"/>
              <a:pathLst>
                <a:path w="22482" h="24362">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000"/>
              </a:srgbClr>
            </a:solidFill>
            <a:ln w="0">
              <a:noFill/>
            </a:ln>
          </p:spPr>
          <p:style>
            <a:lnRef idx="0">
              <a:scrgbClr r="0" g="0" b="0"/>
            </a:lnRef>
            <a:fillRef idx="0">
              <a:scrgbClr r="0" g="0" b="0"/>
            </a:fillRef>
            <a:effectRef idx="0">
              <a:scrgbClr r="0" g="0" b="0"/>
            </a:effectRef>
            <a:fontRef idx="minor"/>
          </p:style>
        </p:sp>
      </p:grpSp>
      <p:grpSp>
        <p:nvGrpSpPr>
          <p:cNvPr id="906" name="Google Shape;848;p18"/>
          <p:cNvGrpSpPr/>
          <p:nvPr/>
        </p:nvGrpSpPr>
        <p:grpSpPr>
          <a:xfrm>
            <a:off x="8250840" y="-119880"/>
            <a:ext cx="1021320" cy="1021320"/>
            <a:chOff x="8250840" y="-119880"/>
            <a:chExt cx="1021320" cy="1021320"/>
          </a:xfrm>
        </p:grpSpPr>
        <p:sp>
          <p:nvSpPr>
            <p:cNvPr id="907" name="Google Shape;849;p18"/>
            <p:cNvSpPr/>
            <p:nvPr/>
          </p:nvSpPr>
          <p:spPr>
            <a:xfrm>
              <a:off x="8250840" y="-119880"/>
              <a:ext cx="1021320" cy="1021320"/>
            </a:xfrm>
            <a:custGeom>
              <a:avLst/>
              <a:gdLst/>
              <a:ahLst/>
              <a:cxnLst/>
              <a:rect l="l" t="t" r="r" b="b"/>
              <a:pathLst>
                <a:path w="34963" h="34964">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908" name="Google Shape;850;p18"/>
            <p:cNvSpPr/>
            <p:nvPr/>
          </p:nvSpPr>
          <p:spPr>
            <a:xfrm>
              <a:off x="8256600" y="-119880"/>
              <a:ext cx="996840" cy="788040"/>
            </a:xfrm>
            <a:custGeom>
              <a:avLst/>
              <a:gdLst/>
              <a:ahLst/>
              <a:cxnLst/>
              <a:rect l="l" t="t" r="r" b="b"/>
              <a:pathLst>
                <a:path w="34137" h="26985">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09" name="Google Shape;851;p18"/>
            <p:cNvSpPr/>
            <p:nvPr/>
          </p:nvSpPr>
          <p:spPr>
            <a:xfrm>
              <a:off x="8408160" y="-119880"/>
              <a:ext cx="597240" cy="578160"/>
            </a:xfrm>
            <a:custGeom>
              <a:avLst/>
              <a:gdLst/>
              <a:ahLst/>
              <a:cxnLst/>
              <a:rect l="l" t="t" r="r" b="b"/>
              <a:pathLst>
                <a:path w="20453" h="19802">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910" name="Google Shape;852;p18"/>
            <p:cNvSpPr/>
            <p:nvPr/>
          </p:nvSpPr>
          <p:spPr>
            <a:xfrm>
              <a:off x="8925120" y="179640"/>
              <a:ext cx="346680" cy="451080"/>
            </a:xfrm>
            <a:custGeom>
              <a:avLst/>
              <a:gdLst/>
              <a:ahLst/>
              <a:cxnLst/>
              <a:rect l="l" t="t" r="r" b="b"/>
              <a:pathLst>
                <a:path w="11889" h="15463">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911" name="Google Shape;853;p18"/>
            <p:cNvSpPr/>
            <p:nvPr/>
          </p:nvSpPr>
          <p:spPr>
            <a:xfrm>
              <a:off x="8273520" y="524520"/>
              <a:ext cx="711360" cy="376560"/>
            </a:xfrm>
            <a:custGeom>
              <a:avLst/>
              <a:gdLst/>
              <a:ahLst/>
              <a:cxnLst/>
              <a:rect l="l" t="t" r="r" b="b"/>
              <a:pathLst>
                <a:path w="24362" h="12914">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912" name="Google Shape;854;p18"/>
            <p:cNvSpPr/>
            <p:nvPr/>
          </p:nvSpPr>
          <p:spPr>
            <a:xfrm>
              <a:off x="8581320" y="-42480"/>
              <a:ext cx="262440" cy="412920"/>
            </a:xfrm>
            <a:custGeom>
              <a:avLst/>
              <a:gdLst/>
              <a:ahLst/>
              <a:cxnLst/>
              <a:rect l="l" t="t" r="r" b="b"/>
              <a:pathLst>
                <a:path w="8999" h="14155">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13" name="Google Shape;855;p18"/>
            <p:cNvSpPr/>
            <p:nvPr/>
          </p:nvSpPr>
          <p:spPr>
            <a:xfrm>
              <a:off x="8847000" y="296640"/>
              <a:ext cx="85680" cy="62640"/>
            </a:xfrm>
            <a:custGeom>
              <a:avLst/>
              <a:gdLst/>
              <a:ahLst/>
              <a:cxnLst/>
              <a:rect l="l" t="t" r="r" b="b"/>
              <a:pathLst>
                <a:path w="2956" h="2163">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14" name="Google Shape;856;p18"/>
            <p:cNvSpPr/>
            <p:nvPr/>
          </p:nvSpPr>
          <p:spPr>
            <a:xfrm>
              <a:off x="8360280" y="129960"/>
              <a:ext cx="105840" cy="102240"/>
            </a:xfrm>
            <a:custGeom>
              <a:avLst/>
              <a:gdLst/>
              <a:ahLst/>
              <a:cxnLst/>
              <a:rect l="l" t="t" r="r" b="b"/>
              <a:pathLst>
                <a:path w="3652" h="3528">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15" name="Google Shape;857;p18"/>
            <p:cNvSpPr/>
            <p:nvPr/>
          </p:nvSpPr>
          <p:spPr>
            <a:xfrm>
              <a:off x="8953200" y="707400"/>
              <a:ext cx="101520" cy="63720"/>
            </a:xfrm>
            <a:custGeom>
              <a:avLst/>
              <a:gdLst/>
              <a:ahLst/>
              <a:cxnLst/>
              <a:rect l="l" t="t" r="r" b="b"/>
              <a:pathLst>
                <a:path w="3496" h="2204">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16" name="Google Shape;858;p18"/>
            <p:cNvSpPr/>
            <p:nvPr/>
          </p:nvSpPr>
          <p:spPr>
            <a:xfrm>
              <a:off x="8355600" y="639360"/>
              <a:ext cx="457920" cy="261000"/>
            </a:xfrm>
            <a:custGeom>
              <a:avLst/>
              <a:gdLst/>
              <a:ahLst/>
              <a:cxnLst/>
              <a:rect l="l" t="t" r="r" b="b"/>
              <a:pathLst>
                <a:path w="15690" h="896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17" name="Google Shape;859;p18"/>
            <p:cNvSpPr/>
            <p:nvPr/>
          </p:nvSpPr>
          <p:spPr>
            <a:xfrm>
              <a:off x="9036000" y="235080"/>
              <a:ext cx="235800" cy="303840"/>
            </a:xfrm>
            <a:custGeom>
              <a:avLst/>
              <a:gdLst/>
              <a:ahLst/>
              <a:cxnLst/>
              <a:rect l="l" t="t" r="r" b="b"/>
              <a:pathLst>
                <a:path w="8096" h="10424">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918" name="Google Shape;860;p18"/>
            <p:cNvSpPr/>
            <p:nvPr/>
          </p:nvSpPr>
          <p:spPr>
            <a:xfrm>
              <a:off x="8415000" y="-71640"/>
              <a:ext cx="857160" cy="972720"/>
            </a:xfrm>
            <a:custGeom>
              <a:avLst/>
              <a:gdLst/>
              <a:ahLst/>
              <a:cxnLst/>
              <a:rect l="l" t="t" r="r" b="b"/>
              <a:pathLst>
                <a:path w="29349" h="3331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000"/>
              </a:srgbClr>
            </a:solidFill>
            <a:ln w="0">
              <a:noFill/>
            </a:ln>
          </p:spPr>
          <p:style>
            <a:lnRef idx="0">
              <a:scrgbClr r="0" g="0" b="0"/>
            </a:lnRef>
            <a:fillRef idx="0">
              <a:scrgbClr r="0" g="0" b="0"/>
            </a:fillRef>
            <a:effectRef idx="0">
              <a:scrgbClr r="0" g="0" b="0"/>
            </a:effectRef>
            <a:fontRef idx="minor"/>
          </p:style>
        </p:sp>
      </p:grpSp>
      <p:grpSp>
        <p:nvGrpSpPr>
          <p:cNvPr id="919" name="Google Shape;861;p18"/>
          <p:cNvGrpSpPr/>
          <p:nvPr/>
        </p:nvGrpSpPr>
        <p:grpSpPr>
          <a:xfrm>
            <a:off x="8177040" y="561600"/>
            <a:ext cx="413640" cy="412560"/>
            <a:chOff x="8177040" y="561600"/>
            <a:chExt cx="413640" cy="412560"/>
          </a:xfrm>
        </p:grpSpPr>
        <p:sp>
          <p:nvSpPr>
            <p:cNvPr id="920" name="Google Shape;862;p18"/>
            <p:cNvSpPr/>
            <p:nvPr/>
          </p:nvSpPr>
          <p:spPr>
            <a:xfrm rot="8400">
              <a:off x="8177400" y="562320"/>
              <a:ext cx="412560" cy="411120"/>
            </a:xfrm>
            <a:custGeom>
              <a:avLst/>
              <a:gdLst/>
              <a:ahLst/>
              <a:cxnLst/>
              <a:rect l="l" t="t" r="r" b="b"/>
              <a:pathLst>
                <a:path w="33735" h="33761">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921" name="Google Shape;863;p18"/>
            <p:cNvSpPr/>
            <p:nvPr/>
          </p:nvSpPr>
          <p:spPr>
            <a:xfrm rot="8400">
              <a:off x="8480160" y="592920"/>
              <a:ext cx="109440" cy="326160"/>
            </a:xfrm>
            <a:custGeom>
              <a:avLst/>
              <a:gdLst/>
              <a:ahLst/>
              <a:cxnLst/>
              <a:rect l="l" t="t" r="r" b="b"/>
              <a:pathLst>
                <a:path w="8999" h="26819">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922" name="Google Shape;864;p18"/>
            <p:cNvSpPr/>
            <p:nvPr/>
          </p:nvSpPr>
          <p:spPr>
            <a:xfrm rot="8400">
              <a:off x="8283240" y="561600"/>
              <a:ext cx="194040" cy="411120"/>
            </a:xfrm>
            <a:custGeom>
              <a:avLst/>
              <a:gdLst/>
              <a:ahLst/>
              <a:cxnLst/>
              <a:rect l="l" t="t" r="r" b="b"/>
              <a:pathLst>
                <a:path w="15891" h="33761">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923" name="Google Shape;865;p18"/>
            <p:cNvSpPr/>
            <p:nvPr/>
          </p:nvSpPr>
          <p:spPr>
            <a:xfrm rot="8400">
              <a:off x="8348400" y="562320"/>
              <a:ext cx="68040" cy="411120"/>
            </a:xfrm>
            <a:custGeom>
              <a:avLst/>
              <a:gdLst/>
              <a:ahLst/>
              <a:cxnLst/>
              <a:rect l="l" t="t" r="r" b="b"/>
              <a:pathLst>
                <a:path w="5599" h="33761">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924" name="Google Shape;866;p18"/>
            <p:cNvSpPr/>
            <p:nvPr/>
          </p:nvSpPr>
          <p:spPr>
            <a:xfrm rot="8400">
              <a:off x="8244000" y="583920"/>
              <a:ext cx="345600" cy="389160"/>
            </a:xfrm>
            <a:custGeom>
              <a:avLst/>
              <a:gdLst/>
              <a:ahLst/>
              <a:cxnLst/>
              <a:rect l="l" t="t" r="r" b="b"/>
              <a:pathLst>
                <a:path w="28272" h="31981">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3000"/>
              </a:srgbClr>
            </a:solidFill>
            <a:ln w="0">
              <a:noFill/>
            </a:ln>
          </p:spPr>
          <p:style>
            <a:lnRef idx="0">
              <a:scrgbClr r="0" g="0" b="0"/>
            </a:lnRef>
            <a:fillRef idx="0">
              <a:scrgbClr r="0" g="0" b="0"/>
            </a:fillRef>
            <a:effectRef idx="0">
              <a:scrgbClr r="0" g="0" b="0"/>
            </a:effectRef>
            <a:fontRef idx="minor"/>
          </p:style>
        </p:sp>
      </p:grpSp>
      <p:sp>
        <p:nvSpPr>
          <p:cNvPr id="9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9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2694000"/>
        </a:gradFill>
        <a:effectLst/>
      </p:bgPr>
    </p:bg>
    <p:spTree>
      <p:nvGrpSpPr>
        <p:cNvPr id="1" name=""/>
        <p:cNvGrpSpPr/>
        <p:nvPr/>
      </p:nvGrpSpPr>
      <p:grpSpPr>
        <a:xfrm>
          <a:off x="0" y="0"/>
          <a:ext cx="0" cy="0"/>
          <a:chOff x="0" y="0"/>
          <a:chExt cx="0" cy="0"/>
        </a:xfrm>
      </p:grpSpPr>
      <p:sp>
        <p:nvSpPr>
          <p:cNvPr id="963" name="Google Shape;486;p11"/>
          <p:cNvSpPr/>
          <p:nvPr/>
        </p:nvSpPr>
        <p:spPr>
          <a:xfrm rot="1522200">
            <a:off x="-385200" y="-42840"/>
            <a:ext cx="9705600" cy="572544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964" name="Google Shape;487;p11"/>
          <p:cNvPicPr/>
          <p:nvPr/>
        </p:nvPicPr>
        <p:blipFill>
          <a:blip r:embed="rId14"/>
          <a:stretch/>
        </p:blipFill>
        <p:spPr>
          <a:xfrm>
            <a:off x="0" y="0"/>
            <a:ext cx="9143280" cy="5142960"/>
          </a:xfrm>
          <a:prstGeom prst="rect">
            <a:avLst/>
          </a:prstGeom>
          <a:ln w="0">
            <a:noFill/>
          </a:ln>
        </p:spPr>
      </p:pic>
      <p:sp>
        <p:nvSpPr>
          <p:cNvPr id="965" name="Google Shape;490;p11"/>
          <p:cNvSpPr/>
          <p:nvPr/>
        </p:nvSpPr>
        <p:spPr>
          <a:xfrm rot="10800000">
            <a:off x="-952920" y="-803160"/>
            <a:ext cx="5087520" cy="630324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966" name="Google Shape;491;p11"/>
          <p:cNvSpPr/>
          <p:nvPr/>
        </p:nvSpPr>
        <p:spPr>
          <a:xfrm>
            <a:off x="5860800" y="1293840"/>
            <a:ext cx="4775760" cy="527760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967" name="Google Shape;492;p11"/>
          <p:cNvGrpSpPr/>
          <p:nvPr/>
        </p:nvGrpSpPr>
        <p:grpSpPr>
          <a:xfrm>
            <a:off x="6887160" y="3970440"/>
            <a:ext cx="366480" cy="351360"/>
            <a:chOff x="6887160" y="3970440"/>
            <a:chExt cx="366480" cy="351360"/>
          </a:xfrm>
        </p:grpSpPr>
        <p:sp>
          <p:nvSpPr>
            <p:cNvPr id="968" name="Google Shape;493;p11"/>
            <p:cNvSpPr/>
            <p:nvPr/>
          </p:nvSpPr>
          <p:spPr>
            <a:xfrm>
              <a:off x="6913080" y="3970440"/>
              <a:ext cx="322200" cy="30240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69" name="Google Shape;494;p11"/>
            <p:cNvSpPr/>
            <p:nvPr/>
          </p:nvSpPr>
          <p:spPr>
            <a:xfrm>
              <a:off x="6887160" y="4088880"/>
              <a:ext cx="307080" cy="208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70" name="Google Shape;495;p11"/>
            <p:cNvSpPr/>
            <p:nvPr/>
          </p:nvSpPr>
          <p:spPr>
            <a:xfrm>
              <a:off x="6962040" y="3996720"/>
              <a:ext cx="95760" cy="1198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71" name="Google Shape;496;p11"/>
            <p:cNvSpPr/>
            <p:nvPr/>
          </p:nvSpPr>
          <p:spPr>
            <a:xfrm>
              <a:off x="7065360" y="4006800"/>
              <a:ext cx="92880" cy="9180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72" name="Google Shape;497;p11"/>
            <p:cNvSpPr/>
            <p:nvPr/>
          </p:nvSpPr>
          <p:spPr>
            <a:xfrm>
              <a:off x="7090920" y="4110120"/>
              <a:ext cx="35640" cy="2664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73" name="Google Shape;498;p11"/>
            <p:cNvSpPr/>
            <p:nvPr/>
          </p:nvSpPr>
          <p:spPr>
            <a:xfrm>
              <a:off x="7167600" y="4071960"/>
              <a:ext cx="86040" cy="151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74" name="Google Shape;499;p11"/>
            <p:cNvSpPr/>
            <p:nvPr/>
          </p:nvSpPr>
          <p:spPr>
            <a:xfrm>
              <a:off x="7090920" y="4163040"/>
              <a:ext cx="70560" cy="4644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75" name="Google Shape;500;p11"/>
            <p:cNvSpPr/>
            <p:nvPr/>
          </p:nvSpPr>
          <p:spPr>
            <a:xfrm>
              <a:off x="6912720" y="4226400"/>
              <a:ext cx="231840" cy="9540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76" name="Google Shape;501;p11"/>
            <p:cNvSpPr/>
            <p:nvPr/>
          </p:nvSpPr>
          <p:spPr>
            <a:xfrm>
              <a:off x="6912720" y="4226400"/>
              <a:ext cx="231840" cy="9540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977" name="Google Shape;502;p11"/>
          <p:cNvGrpSpPr/>
          <p:nvPr/>
        </p:nvGrpSpPr>
        <p:grpSpPr>
          <a:xfrm>
            <a:off x="1405080" y="1244520"/>
            <a:ext cx="298440" cy="304560"/>
            <a:chOff x="1405080" y="1244520"/>
            <a:chExt cx="298440" cy="304560"/>
          </a:xfrm>
        </p:grpSpPr>
        <p:sp>
          <p:nvSpPr>
            <p:cNvPr id="978" name="Google Shape;503;p11"/>
            <p:cNvSpPr/>
            <p:nvPr/>
          </p:nvSpPr>
          <p:spPr>
            <a:xfrm rot="18138000">
              <a:off x="1425960" y="1294200"/>
              <a:ext cx="185040" cy="151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79" name="Google Shape;504;p11"/>
            <p:cNvSpPr/>
            <p:nvPr/>
          </p:nvSpPr>
          <p:spPr>
            <a:xfrm rot="18138000">
              <a:off x="1438920" y="1303200"/>
              <a:ext cx="242280" cy="18648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80" name="Google Shape;505;p11"/>
            <p:cNvSpPr/>
            <p:nvPr/>
          </p:nvSpPr>
          <p:spPr>
            <a:xfrm rot="18138000">
              <a:off x="1463040" y="1294200"/>
              <a:ext cx="74880" cy="7128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981" name="Google Shape;506;p11"/>
          <p:cNvGrpSpPr/>
          <p:nvPr/>
        </p:nvGrpSpPr>
        <p:grpSpPr>
          <a:xfrm>
            <a:off x="7484400" y="239760"/>
            <a:ext cx="178200" cy="194400"/>
            <a:chOff x="7484400" y="239760"/>
            <a:chExt cx="178200" cy="194400"/>
          </a:xfrm>
        </p:grpSpPr>
        <p:sp>
          <p:nvSpPr>
            <p:cNvPr id="982" name="Google Shape;507;p11"/>
            <p:cNvSpPr/>
            <p:nvPr/>
          </p:nvSpPr>
          <p:spPr>
            <a:xfrm rot="15918000">
              <a:off x="7477200" y="28188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83" name="Google Shape;508;p11"/>
            <p:cNvSpPr/>
            <p:nvPr/>
          </p:nvSpPr>
          <p:spPr>
            <a:xfrm rot="15918000">
              <a:off x="7492680" y="26604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84" name="Google Shape;509;p11"/>
            <p:cNvSpPr/>
            <p:nvPr/>
          </p:nvSpPr>
          <p:spPr>
            <a:xfrm rot="15918000">
              <a:off x="7489080" y="29664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985" name="Google Shape;510;p11"/>
          <p:cNvGrpSpPr/>
          <p:nvPr/>
        </p:nvGrpSpPr>
        <p:grpSpPr>
          <a:xfrm>
            <a:off x="524880" y="2804040"/>
            <a:ext cx="303480" cy="281520"/>
            <a:chOff x="524880" y="2804040"/>
            <a:chExt cx="303480" cy="281520"/>
          </a:xfrm>
        </p:grpSpPr>
        <p:sp>
          <p:nvSpPr>
            <p:cNvPr id="986" name="Google Shape;511;p11"/>
            <p:cNvSpPr/>
            <p:nvPr/>
          </p:nvSpPr>
          <p:spPr>
            <a:xfrm rot="3093600">
              <a:off x="585360" y="2847960"/>
              <a:ext cx="205920" cy="1933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87" name="Google Shape;512;p11"/>
            <p:cNvSpPr/>
            <p:nvPr/>
          </p:nvSpPr>
          <p:spPr>
            <a:xfrm rot="3093600">
              <a:off x="541440" y="2889360"/>
              <a:ext cx="196200" cy="1332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88" name="Google Shape;513;p11"/>
            <p:cNvSpPr/>
            <p:nvPr/>
          </p:nvSpPr>
          <p:spPr>
            <a:xfrm rot="3093600">
              <a:off x="664920" y="2848680"/>
              <a:ext cx="61200" cy="766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89" name="Google Shape;514;p11"/>
            <p:cNvSpPr/>
            <p:nvPr/>
          </p:nvSpPr>
          <p:spPr>
            <a:xfrm rot="3093600">
              <a:off x="708480" y="2906640"/>
              <a:ext cx="59040" cy="58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90" name="Google Shape;515;p11"/>
            <p:cNvSpPr/>
            <p:nvPr/>
          </p:nvSpPr>
          <p:spPr>
            <a:xfrm rot="3093600">
              <a:off x="690120" y="2954160"/>
              <a:ext cx="22320" cy="16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91" name="Google Shape;516;p11"/>
            <p:cNvSpPr/>
            <p:nvPr/>
          </p:nvSpPr>
          <p:spPr>
            <a:xfrm rot="3093600">
              <a:off x="702360" y="2974680"/>
              <a:ext cx="54720" cy="9684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92" name="Google Shape;517;p11"/>
            <p:cNvSpPr/>
            <p:nvPr/>
          </p:nvSpPr>
          <p:spPr>
            <a:xfrm rot="3093600">
              <a:off x="654480" y="2981880"/>
              <a:ext cx="44640" cy="295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93" name="Google Shape;518;p11"/>
            <p:cNvSpPr/>
            <p:nvPr/>
          </p:nvSpPr>
          <p:spPr>
            <a:xfrm rot="3093600">
              <a:off x="520560" y="295200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94" name="Google Shape;519;p11"/>
            <p:cNvSpPr/>
            <p:nvPr/>
          </p:nvSpPr>
          <p:spPr>
            <a:xfrm rot="3093600">
              <a:off x="520560" y="2952000"/>
              <a:ext cx="147960" cy="608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995" name="Google Shape;520;p11"/>
          <p:cNvGrpSpPr/>
          <p:nvPr/>
        </p:nvGrpSpPr>
        <p:grpSpPr>
          <a:xfrm>
            <a:off x="5830200" y="437040"/>
            <a:ext cx="361800" cy="369720"/>
            <a:chOff x="5830200" y="437040"/>
            <a:chExt cx="361800" cy="369720"/>
          </a:xfrm>
        </p:grpSpPr>
        <p:sp>
          <p:nvSpPr>
            <p:cNvPr id="996" name="Google Shape;521;p11"/>
            <p:cNvSpPr/>
            <p:nvPr/>
          </p:nvSpPr>
          <p:spPr>
            <a:xfrm rot="21178200">
              <a:off x="5856840" y="454320"/>
              <a:ext cx="306720" cy="28800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97" name="Google Shape;522;p11"/>
            <p:cNvSpPr/>
            <p:nvPr/>
          </p:nvSpPr>
          <p:spPr>
            <a:xfrm rot="21178200">
              <a:off x="5841000" y="571320"/>
              <a:ext cx="291960" cy="19836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998" name="Google Shape;523;p11"/>
            <p:cNvSpPr/>
            <p:nvPr/>
          </p:nvSpPr>
          <p:spPr>
            <a:xfrm rot="21178200">
              <a:off x="5896800" y="487800"/>
              <a:ext cx="91080" cy="11412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999" name="Google Shape;524;p11"/>
            <p:cNvSpPr/>
            <p:nvPr/>
          </p:nvSpPr>
          <p:spPr>
            <a:xfrm rot="21178200">
              <a:off x="5993640" y="485640"/>
              <a:ext cx="88200" cy="874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000" name="Google Shape;525;p11"/>
            <p:cNvSpPr/>
            <p:nvPr/>
          </p:nvSpPr>
          <p:spPr>
            <a:xfrm rot="21178200">
              <a:off x="6026400" y="583200"/>
              <a:ext cx="33840" cy="2556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001" name="Google Shape;526;p11"/>
            <p:cNvSpPr/>
            <p:nvPr/>
          </p:nvSpPr>
          <p:spPr>
            <a:xfrm rot="21178200">
              <a:off x="6101280" y="535680"/>
              <a:ext cx="82080" cy="1443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002" name="Google Shape;527;p11"/>
            <p:cNvSpPr/>
            <p:nvPr/>
          </p:nvSpPr>
          <p:spPr>
            <a:xfrm rot="21178200">
              <a:off x="6033600" y="631800"/>
              <a:ext cx="66960" cy="4428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003" name="Google Shape;528;p11"/>
            <p:cNvSpPr/>
            <p:nvPr/>
          </p:nvSpPr>
          <p:spPr>
            <a:xfrm rot="21178200">
              <a:off x="5875200" y="702720"/>
              <a:ext cx="220680" cy="9072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004" name="Google Shape;529;p11"/>
            <p:cNvSpPr/>
            <p:nvPr/>
          </p:nvSpPr>
          <p:spPr>
            <a:xfrm rot="21178200">
              <a:off x="5875200" y="702720"/>
              <a:ext cx="220680" cy="9072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1005" name="Google Shape;530;p11"/>
          <p:cNvGrpSpPr/>
          <p:nvPr/>
        </p:nvGrpSpPr>
        <p:grpSpPr>
          <a:xfrm>
            <a:off x="3284640" y="202680"/>
            <a:ext cx="400680" cy="408600"/>
            <a:chOff x="3284640" y="202680"/>
            <a:chExt cx="400680" cy="408600"/>
          </a:xfrm>
        </p:grpSpPr>
        <p:sp>
          <p:nvSpPr>
            <p:cNvPr id="1006" name="Google Shape;531;p11"/>
            <p:cNvSpPr/>
            <p:nvPr/>
          </p:nvSpPr>
          <p:spPr>
            <a:xfrm rot="18138000">
              <a:off x="3313080" y="269280"/>
              <a:ext cx="248760" cy="20448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007" name="Google Shape;532;p11"/>
            <p:cNvSpPr/>
            <p:nvPr/>
          </p:nvSpPr>
          <p:spPr>
            <a:xfrm rot="18138000">
              <a:off x="3329640" y="281880"/>
              <a:ext cx="325440" cy="25020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008" name="Google Shape;533;p11"/>
            <p:cNvSpPr/>
            <p:nvPr/>
          </p:nvSpPr>
          <p:spPr>
            <a:xfrm rot="18138000">
              <a:off x="3361680" y="269280"/>
              <a:ext cx="100440" cy="961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1009" name="Google Shape;534;p11"/>
          <p:cNvGrpSpPr/>
          <p:nvPr/>
        </p:nvGrpSpPr>
        <p:grpSpPr>
          <a:xfrm>
            <a:off x="4908960" y="4505400"/>
            <a:ext cx="177840" cy="194400"/>
            <a:chOff x="4908960" y="4505400"/>
            <a:chExt cx="177840" cy="194400"/>
          </a:xfrm>
        </p:grpSpPr>
        <p:sp>
          <p:nvSpPr>
            <p:cNvPr id="1010" name="Google Shape;535;p11"/>
            <p:cNvSpPr/>
            <p:nvPr/>
          </p:nvSpPr>
          <p:spPr>
            <a:xfrm rot="15918000">
              <a:off x="4901760" y="4547520"/>
              <a:ext cx="140400" cy="1152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011" name="Google Shape;536;p11"/>
            <p:cNvSpPr/>
            <p:nvPr/>
          </p:nvSpPr>
          <p:spPr>
            <a:xfrm rot="15918000">
              <a:off x="4916880" y="4531680"/>
              <a:ext cx="183600" cy="141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012" name="Google Shape;537;p11"/>
            <p:cNvSpPr/>
            <p:nvPr/>
          </p:nvSpPr>
          <p:spPr>
            <a:xfrm rot="15918000">
              <a:off x="4913280" y="4562280"/>
              <a:ext cx="56520" cy="5400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1013" name="Google Shape;538;p11"/>
          <p:cNvGrpSpPr/>
          <p:nvPr/>
        </p:nvGrpSpPr>
        <p:grpSpPr>
          <a:xfrm>
            <a:off x="-954000" y="2820960"/>
            <a:ext cx="3773880" cy="3966840"/>
            <a:chOff x="-954000" y="2820960"/>
            <a:chExt cx="3773880" cy="3966840"/>
          </a:xfrm>
        </p:grpSpPr>
        <p:sp>
          <p:nvSpPr>
            <p:cNvPr id="1014" name="Google Shape;539;p11"/>
            <p:cNvSpPr/>
            <p:nvPr/>
          </p:nvSpPr>
          <p:spPr>
            <a:xfrm rot="19800000">
              <a:off x="163440" y="4026240"/>
              <a:ext cx="1532520" cy="1533600"/>
            </a:xfrm>
            <a:custGeom>
              <a:avLst/>
              <a:gdLst/>
              <a:ahLst/>
              <a:cxnLst/>
              <a:rect l="l" t="t" r="r" b="b"/>
              <a:pathLst>
                <a:path w="37771" h="37796">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015" name="Google Shape;540;p11"/>
            <p:cNvSpPr/>
            <p:nvPr/>
          </p:nvSpPr>
          <p:spPr>
            <a:xfrm rot="19800000">
              <a:off x="1019160" y="4953600"/>
              <a:ext cx="832680" cy="401400"/>
            </a:xfrm>
            <a:custGeom>
              <a:avLst/>
              <a:gdLst/>
              <a:ahLst/>
              <a:cxnLst/>
              <a:rect l="l" t="t" r="r" b="b"/>
              <a:pathLst>
                <a:path w="20527" h="9901">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w="0">
              <a:noFill/>
            </a:ln>
          </p:spPr>
          <p:style>
            <a:lnRef idx="0">
              <a:scrgbClr r="0" g="0" b="0"/>
            </a:lnRef>
            <a:fillRef idx="0">
              <a:scrgbClr r="0" g="0" b="0"/>
            </a:fillRef>
            <a:effectRef idx="0">
              <a:scrgbClr r="0" g="0" b="0"/>
            </a:effectRef>
            <a:fontRef idx="minor"/>
          </p:style>
        </p:sp>
        <p:sp>
          <p:nvSpPr>
            <p:cNvPr id="1016" name="Google Shape;541;p11"/>
            <p:cNvSpPr/>
            <p:nvPr/>
          </p:nvSpPr>
          <p:spPr>
            <a:xfrm rot="19800000">
              <a:off x="196560" y="4263120"/>
              <a:ext cx="1531440" cy="1174320"/>
            </a:xfrm>
            <a:custGeom>
              <a:avLst/>
              <a:gdLst/>
              <a:ahLst/>
              <a:cxnLst/>
              <a:rect l="l" t="t" r="r" b="b"/>
              <a:pathLst>
                <a:path w="37746" h="28949">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17" name="Google Shape;542;p11"/>
            <p:cNvSpPr/>
            <p:nvPr/>
          </p:nvSpPr>
          <p:spPr>
            <a:xfrm rot="19800000">
              <a:off x="-21960" y="4170240"/>
              <a:ext cx="1118520" cy="462240"/>
            </a:xfrm>
            <a:custGeom>
              <a:avLst/>
              <a:gdLst/>
              <a:ahLst/>
              <a:cxnLst/>
              <a:rect l="l" t="t" r="r" b="b"/>
              <a:pathLst>
                <a:path w="27570" h="11405">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18" name="Google Shape;543;p11"/>
            <p:cNvSpPr/>
            <p:nvPr/>
          </p:nvSpPr>
          <p:spPr>
            <a:xfrm rot="19800000">
              <a:off x="1073160" y="4410000"/>
              <a:ext cx="650520" cy="623880"/>
            </a:xfrm>
            <a:custGeom>
              <a:avLst/>
              <a:gdLst/>
              <a:ahLst/>
              <a:cxnLst/>
              <a:rect l="l" t="t" r="r" b="b"/>
              <a:pathLst>
                <a:path w="16041" h="1539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19" name="Google Shape;544;p11"/>
            <p:cNvSpPr/>
            <p:nvPr/>
          </p:nvSpPr>
          <p:spPr>
            <a:xfrm rot="19800000">
              <a:off x="379800" y="4862520"/>
              <a:ext cx="989280" cy="527040"/>
            </a:xfrm>
            <a:custGeom>
              <a:avLst/>
              <a:gdLst/>
              <a:ahLst/>
              <a:cxnLst/>
              <a:rect l="l" t="t" r="r" b="b"/>
              <a:pathLst>
                <a:path w="24387" h="12997">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20" name="Google Shape;545;p11"/>
            <p:cNvSpPr/>
            <p:nvPr/>
          </p:nvSpPr>
          <p:spPr>
            <a:xfrm rot="19800000">
              <a:off x="910800" y="4160160"/>
              <a:ext cx="491760" cy="327600"/>
            </a:xfrm>
            <a:custGeom>
              <a:avLst/>
              <a:gdLst/>
              <a:ahLst/>
              <a:cxnLst/>
              <a:rect l="l" t="t" r="r" b="b"/>
              <a:pathLst>
                <a:path w="12132" h="8084">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21" name="Google Shape;546;p11"/>
            <p:cNvSpPr/>
            <p:nvPr/>
          </p:nvSpPr>
          <p:spPr>
            <a:xfrm rot="19800000">
              <a:off x="146880" y="4808880"/>
              <a:ext cx="539640" cy="138960"/>
            </a:xfrm>
            <a:custGeom>
              <a:avLst/>
              <a:gdLst/>
              <a:ahLst/>
              <a:cxnLst/>
              <a:rect l="l" t="t" r="r" b="b"/>
              <a:pathLst>
                <a:path w="13309" h="3439">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22" name="Google Shape;547;p11"/>
            <p:cNvSpPr/>
            <p:nvPr/>
          </p:nvSpPr>
          <p:spPr>
            <a:xfrm rot="19800000">
              <a:off x="102960" y="4217040"/>
              <a:ext cx="637200" cy="213480"/>
            </a:xfrm>
            <a:custGeom>
              <a:avLst/>
              <a:gdLst/>
              <a:ahLst/>
              <a:cxnLst/>
              <a:rect l="l" t="t" r="r" b="b"/>
              <a:pathLst>
                <a:path w="15716" h="5274">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23" name="Google Shape;548;p11"/>
            <p:cNvSpPr/>
            <p:nvPr/>
          </p:nvSpPr>
          <p:spPr>
            <a:xfrm rot="19800000">
              <a:off x="441000" y="4017240"/>
              <a:ext cx="1252800" cy="1467360"/>
            </a:xfrm>
            <a:custGeom>
              <a:avLst/>
              <a:gdLst/>
              <a:ahLst/>
              <a:cxnLst/>
              <a:rect l="l" t="t" r="r" b="b"/>
              <a:pathLst>
                <a:path w="30878" h="36167">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000"/>
              </a:srgbClr>
            </a:solidFill>
            <a:ln w="0">
              <a:noFill/>
            </a:ln>
          </p:spPr>
          <p:style>
            <a:lnRef idx="0">
              <a:scrgbClr r="0" g="0" b="0"/>
            </a:lnRef>
            <a:fillRef idx="0">
              <a:scrgbClr r="0" g="0" b="0"/>
            </a:fillRef>
            <a:effectRef idx="0">
              <a:scrgbClr r="0" g="0" b="0"/>
            </a:effectRef>
            <a:fontRef idx="minor"/>
          </p:style>
        </p:sp>
        <p:sp>
          <p:nvSpPr>
            <p:cNvPr id="1024" name="Google Shape;549;p11"/>
            <p:cNvSpPr/>
            <p:nvPr/>
          </p:nvSpPr>
          <p:spPr>
            <a:xfrm rot="19800000">
              <a:off x="-351720" y="3255480"/>
              <a:ext cx="2569320" cy="3097440"/>
            </a:xfrm>
            <a:custGeom>
              <a:avLst/>
              <a:gdLst/>
              <a:ahLst/>
              <a:cxnLst/>
              <a:rect l="l" t="t" r="r" b="b"/>
              <a:pathLst>
                <a:path w="63310" h="76316">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w="0">
              <a:noFill/>
            </a:ln>
          </p:spPr>
          <p:style>
            <a:lnRef idx="0">
              <a:scrgbClr r="0" g="0" b="0"/>
            </a:lnRef>
            <a:fillRef idx="0">
              <a:scrgbClr r="0" g="0" b="0"/>
            </a:fillRef>
            <a:effectRef idx="0">
              <a:scrgbClr r="0" g="0" b="0"/>
            </a:effectRef>
            <a:fontRef idx="minor"/>
          </p:style>
        </p:sp>
      </p:grpSp>
      <p:grpSp>
        <p:nvGrpSpPr>
          <p:cNvPr id="1025" name="Google Shape;550;p11"/>
          <p:cNvGrpSpPr/>
          <p:nvPr/>
        </p:nvGrpSpPr>
        <p:grpSpPr>
          <a:xfrm>
            <a:off x="8317440" y="-49320"/>
            <a:ext cx="1197360" cy="1197360"/>
            <a:chOff x="8317440" y="-49320"/>
            <a:chExt cx="1197360" cy="1197360"/>
          </a:xfrm>
        </p:grpSpPr>
        <p:sp>
          <p:nvSpPr>
            <p:cNvPr id="1026" name="Google Shape;551;p11"/>
            <p:cNvSpPr/>
            <p:nvPr/>
          </p:nvSpPr>
          <p:spPr>
            <a:xfrm>
              <a:off x="8317440" y="-49320"/>
              <a:ext cx="1197360" cy="1197360"/>
            </a:xfrm>
            <a:custGeom>
              <a:avLst/>
              <a:gdLst/>
              <a:ahLst/>
              <a:cxnLst/>
              <a:rect l="l" t="t" r="r" b="b"/>
              <a:pathLst>
                <a:path w="26116" h="26116">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27" name="Google Shape;552;p11"/>
            <p:cNvSpPr/>
            <p:nvPr/>
          </p:nvSpPr>
          <p:spPr>
            <a:xfrm>
              <a:off x="8331480" y="666720"/>
              <a:ext cx="1169640" cy="343440"/>
            </a:xfrm>
            <a:custGeom>
              <a:avLst/>
              <a:gdLst/>
              <a:ahLst/>
              <a:cxnLst/>
              <a:rect l="l" t="t" r="r" b="b"/>
              <a:pathLst>
                <a:path w="25515" h="750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28" name="Google Shape;553;p11"/>
            <p:cNvSpPr/>
            <p:nvPr/>
          </p:nvSpPr>
          <p:spPr>
            <a:xfrm>
              <a:off x="8335800" y="147960"/>
              <a:ext cx="1168560" cy="411840"/>
            </a:xfrm>
            <a:custGeom>
              <a:avLst/>
              <a:gdLst/>
              <a:ahLst/>
              <a:cxnLst/>
              <a:rect l="l" t="t" r="r" b="b"/>
              <a:pathLst>
                <a:path w="25490" h="8994">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29" name="Google Shape;554;p11"/>
            <p:cNvSpPr/>
            <p:nvPr/>
          </p:nvSpPr>
          <p:spPr>
            <a:xfrm>
              <a:off x="8604000" y="-49320"/>
              <a:ext cx="585720" cy="171000"/>
            </a:xfrm>
            <a:custGeom>
              <a:avLst/>
              <a:gdLst/>
              <a:ahLst/>
              <a:cxnLst/>
              <a:rect l="l" t="t" r="r" b="b"/>
              <a:pathLst>
                <a:path w="12783" h="3747">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1030" name="Google Shape;555;p11"/>
            <p:cNvSpPr/>
            <p:nvPr/>
          </p:nvSpPr>
          <p:spPr>
            <a:xfrm>
              <a:off x="8323200" y="309600"/>
              <a:ext cx="1160640" cy="212400"/>
            </a:xfrm>
            <a:custGeom>
              <a:avLst/>
              <a:gdLst/>
              <a:ahLst/>
              <a:cxnLst/>
              <a:rect l="l" t="t" r="r" b="b"/>
              <a:pathLst>
                <a:path w="25315" h="4645">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31" name="Google Shape;556;p11"/>
            <p:cNvSpPr/>
            <p:nvPr/>
          </p:nvSpPr>
          <p:spPr>
            <a:xfrm>
              <a:off x="8318880" y="556920"/>
              <a:ext cx="1135080" cy="306000"/>
            </a:xfrm>
            <a:custGeom>
              <a:avLst/>
              <a:gdLst/>
              <a:ahLst/>
              <a:cxnLst/>
              <a:rect l="l" t="t" r="r" b="b"/>
              <a:pathLst>
                <a:path w="24763" h="6685">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32" name="Google Shape;557;p11"/>
            <p:cNvSpPr/>
            <p:nvPr/>
          </p:nvSpPr>
          <p:spPr>
            <a:xfrm>
              <a:off x="8439480" y="51480"/>
              <a:ext cx="885600" cy="135720"/>
            </a:xfrm>
            <a:custGeom>
              <a:avLst/>
              <a:gdLst/>
              <a:ahLst/>
              <a:cxnLst/>
              <a:rect l="l" t="t" r="r" b="b"/>
              <a:pathLst>
                <a:path w="19324" h="2971">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33" name="Google Shape;558;p11"/>
            <p:cNvSpPr/>
            <p:nvPr/>
          </p:nvSpPr>
          <p:spPr>
            <a:xfrm>
              <a:off x="8449920" y="837360"/>
              <a:ext cx="902880" cy="239400"/>
            </a:xfrm>
            <a:custGeom>
              <a:avLst/>
              <a:gdLst/>
              <a:ahLst/>
              <a:cxnLst/>
              <a:rect l="l" t="t" r="r" b="b"/>
              <a:pathLst>
                <a:path w="19700" h="5236">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034" name="Google Shape;559;p11"/>
            <p:cNvSpPr/>
            <p:nvPr/>
          </p:nvSpPr>
          <p:spPr>
            <a:xfrm>
              <a:off x="8484120" y="31320"/>
              <a:ext cx="1030680" cy="1116720"/>
            </a:xfrm>
            <a:custGeom>
              <a:avLst/>
              <a:gdLst/>
              <a:ahLst/>
              <a:cxnLst/>
              <a:rect l="l" t="t" r="r" b="b"/>
              <a:pathLst>
                <a:path w="22482" h="24362">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000"/>
              </a:srgbClr>
            </a:solidFill>
            <a:ln w="0">
              <a:noFill/>
            </a:ln>
          </p:spPr>
          <p:style>
            <a:lnRef idx="0">
              <a:scrgbClr r="0" g="0" b="0"/>
            </a:lnRef>
            <a:fillRef idx="0">
              <a:scrgbClr r="0" g="0" b="0"/>
            </a:fillRef>
            <a:effectRef idx="0">
              <a:scrgbClr r="0" g="0" b="0"/>
            </a:effectRef>
            <a:fontRef idx="minor"/>
          </p:style>
        </p:sp>
      </p:grpSp>
      <p:grpSp>
        <p:nvGrpSpPr>
          <p:cNvPr id="1035" name="Google Shape;560;p11"/>
          <p:cNvGrpSpPr/>
          <p:nvPr/>
        </p:nvGrpSpPr>
        <p:grpSpPr>
          <a:xfrm>
            <a:off x="7956000" y="618480"/>
            <a:ext cx="798480" cy="798480"/>
            <a:chOff x="7956000" y="618480"/>
            <a:chExt cx="798480" cy="798480"/>
          </a:xfrm>
        </p:grpSpPr>
        <p:sp>
          <p:nvSpPr>
            <p:cNvPr id="1036" name="Google Shape;561;p11"/>
            <p:cNvSpPr/>
            <p:nvPr/>
          </p:nvSpPr>
          <p:spPr>
            <a:xfrm>
              <a:off x="7956000" y="618480"/>
              <a:ext cx="798480" cy="798480"/>
            </a:xfrm>
            <a:custGeom>
              <a:avLst/>
              <a:gdLst/>
              <a:ahLst/>
              <a:cxnLst/>
              <a:rect l="l" t="t" r="r" b="b"/>
              <a:pathLst>
                <a:path w="45741" h="45741">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1037" name="Google Shape;562;p11"/>
            <p:cNvSpPr/>
            <p:nvPr/>
          </p:nvSpPr>
          <p:spPr>
            <a:xfrm>
              <a:off x="7956000" y="739800"/>
              <a:ext cx="798480" cy="493920"/>
            </a:xfrm>
            <a:custGeom>
              <a:avLst/>
              <a:gdLst/>
              <a:ahLst/>
              <a:cxnLst/>
              <a:rect l="l" t="t" r="r" b="b"/>
              <a:pathLst>
                <a:path w="45741" h="28321">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1038" name="Google Shape;563;p11"/>
            <p:cNvSpPr/>
            <p:nvPr/>
          </p:nvSpPr>
          <p:spPr>
            <a:xfrm>
              <a:off x="8026920" y="1235520"/>
              <a:ext cx="625680" cy="181440"/>
            </a:xfrm>
            <a:custGeom>
              <a:avLst/>
              <a:gdLst/>
              <a:ahLst/>
              <a:cxnLst/>
              <a:rect l="l" t="t" r="r" b="b"/>
              <a:pathLst>
                <a:path w="35866" h="10418">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1039" name="Google Shape;564;p11"/>
            <p:cNvSpPr/>
            <p:nvPr/>
          </p:nvSpPr>
          <p:spPr>
            <a:xfrm>
              <a:off x="8112960" y="618480"/>
              <a:ext cx="463680" cy="110160"/>
            </a:xfrm>
            <a:custGeom>
              <a:avLst/>
              <a:gdLst/>
              <a:ahLst/>
              <a:cxnLst/>
              <a:rect l="l" t="t" r="r" b="b"/>
              <a:pathLst>
                <a:path w="26592" h="6342">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1040" name="Google Shape;565;p11"/>
            <p:cNvSpPr/>
            <p:nvPr/>
          </p:nvSpPr>
          <p:spPr>
            <a:xfrm>
              <a:off x="7962840" y="848880"/>
              <a:ext cx="791280" cy="258840"/>
            </a:xfrm>
            <a:custGeom>
              <a:avLst/>
              <a:gdLst/>
              <a:ahLst/>
              <a:cxnLst/>
              <a:rect l="l" t="t" r="r" b="b"/>
              <a:pathLst>
                <a:path w="45340" h="14862">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041" name="Google Shape;566;p11"/>
            <p:cNvSpPr/>
            <p:nvPr/>
          </p:nvSpPr>
          <p:spPr>
            <a:xfrm>
              <a:off x="7958880" y="1065960"/>
              <a:ext cx="771120" cy="112320"/>
            </a:xfrm>
            <a:custGeom>
              <a:avLst/>
              <a:gdLst/>
              <a:ahLst/>
              <a:cxnLst/>
              <a:rect l="l" t="t" r="r" b="b"/>
              <a:pathLst>
                <a:path w="44187" h="6465">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042" name="Google Shape;567;p11"/>
            <p:cNvSpPr/>
            <p:nvPr/>
          </p:nvSpPr>
          <p:spPr>
            <a:xfrm>
              <a:off x="8072280" y="672120"/>
              <a:ext cx="681840" cy="744840"/>
            </a:xfrm>
            <a:custGeom>
              <a:avLst/>
              <a:gdLst/>
              <a:ahLst/>
              <a:cxnLst/>
              <a:rect l="l" t="t" r="r" b="b"/>
              <a:pathLst>
                <a:path w="39074" h="42683">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000"/>
              </a:srgbClr>
            </a:solidFill>
            <a:ln w="0">
              <a:noFill/>
            </a:ln>
          </p:spPr>
          <p:style>
            <a:lnRef idx="0">
              <a:scrgbClr r="0" g="0" b="0"/>
            </a:lnRef>
            <a:fillRef idx="0">
              <a:scrgbClr r="0" g="0" b="0"/>
            </a:fillRef>
            <a:effectRef idx="0">
              <a:scrgbClr r="0" g="0" b="0"/>
            </a:effectRef>
            <a:fontRef idx="minor"/>
          </p:style>
        </p:sp>
      </p:grpSp>
      <p:sp>
        <p:nvSpPr>
          <p:cNvPr id="10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04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8094000"/>
        </a:gradFill>
        <a:effectLst/>
      </p:bgPr>
    </p:bg>
    <p:spTree>
      <p:nvGrpSpPr>
        <p:cNvPr id="1" name=""/>
        <p:cNvGrpSpPr/>
        <p:nvPr/>
      </p:nvGrpSpPr>
      <p:grpSpPr>
        <a:xfrm>
          <a:off x="0" y="0"/>
          <a:ext cx="0" cy="0"/>
          <a:chOff x="0" y="0"/>
          <a:chExt cx="0" cy="0"/>
        </a:xfrm>
      </p:grpSpPr>
      <p:sp>
        <p:nvSpPr>
          <p:cNvPr id="1081" name="Google Shape;232;p6"/>
          <p:cNvSpPr/>
          <p:nvPr/>
        </p:nvSpPr>
        <p:spPr>
          <a:xfrm rot="12229200">
            <a:off x="-107280" y="-660960"/>
            <a:ext cx="973188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1082" name="Google Shape;233;p6"/>
          <p:cNvPicPr/>
          <p:nvPr/>
        </p:nvPicPr>
        <p:blipFill>
          <a:blip r:embed="rId14"/>
          <a:stretch/>
        </p:blipFill>
        <p:spPr>
          <a:xfrm>
            <a:off x="0" y="0"/>
            <a:ext cx="9143280" cy="5142960"/>
          </a:xfrm>
          <a:prstGeom prst="rect">
            <a:avLst/>
          </a:prstGeom>
          <a:ln w="0">
            <a:noFill/>
          </a:ln>
        </p:spPr>
      </p:pic>
      <p:sp>
        <p:nvSpPr>
          <p:cNvPr id="1083" name="Google Shape;234;p6"/>
          <p:cNvSpPr/>
          <p:nvPr/>
        </p:nvSpPr>
        <p:spPr>
          <a:xfrm>
            <a:off x="5554800" y="136440"/>
            <a:ext cx="4757040" cy="589356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1084" name="Google Shape;236;p6"/>
          <p:cNvGrpSpPr/>
          <p:nvPr/>
        </p:nvGrpSpPr>
        <p:grpSpPr>
          <a:xfrm>
            <a:off x="8193960" y="-154800"/>
            <a:ext cx="1326600" cy="1838160"/>
            <a:chOff x="8193960" y="-154800"/>
            <a:chExt cx="1326600" cy="1838160"/>
          </a:xfrm>
        </p:grpSpPr>
        <p:grpSp>
          <p:nvGrpSpPr>
            <p:cNvPr id="1085" name="Google Shape;237;p6"/>
            <p:cNvGrpSpPr/>
            <p:nvPr/>
          </p:nvGrpSpPr>
          <p:grpSpPr>
            <a:xfrm>
              <a:off x="8193960" y="-111600"/>
              <a:ext cx="1326600" cy="1794960"/>
              <a:chOff x="8193960" y="-111600"/>
              <a:chExt cx="1326600" cy="1794960"/>
            </a:xfrm>
          </p:grpSpPr>
          <p:sp>
            <p:nvSpPr>
              <p:cNvPr id="1086" name="Google Shape;238;p6"/>
              <p:cNvSpPr/>
              <p:nvPr/>
            </p:nvSpPr>
            <p:spPr>
              <a:xfrm rot="19659600">
                <a:off x="9127440" y="968400"/>
                <a:ext cx="219960" cy="711360"/>
              </a:xfrm>
              <a:custGeom>
                <a:avLst/>
                <a:gdLst/>
                <a:ahLst/>
                <a:cxnLst/>
                <a:rect l="l" t="t" r="r" b="b"/>
                <a:pathLst>
                  <a:path w="5022" h="16207">
                    <a:moveTo>
                      <a:pt x="0" y="0"/>
                    </a:moveTo>
                    <a:lnTo>
                      <a:pt x="2511" y="16206"/>
                    </a:lnTo>
                    <a:lnTo>
                      <a:pt x="5022"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87" name="Google Shape;239;p6"/>
              <p:cNvSpPr/>
              <p:nvPr/>
            </p:nvSpPr>
            <p:spPr>
              <a:xfrm rot="19659600">
                <a:off x="9054000" y="997200"/>
                <a:ext cx="169920" cy="344160"/>
              </a:xfrm>
              <a:custGeom>
                <a:avLst/>
                <a:gdLst/>
                <a:ahLst/>
                <a:cxnLst/>
                <a:rect l="l" t="t" r="r" b="b"/>
                <a:pathLst>
                  <a:path w="3882" h="7853">
                    <a:moveTo>
                      <a:pt x="1" y="0"/>
                    </a:moveTo>
                    <a:lnTo>
                      <a:pt x="1941" y="7852"/>
                    </a:lnTo>
                    <a:lnTo>
                      <a:pt x="3881"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88" name="Google Shape;240;p6"/>
              <p:cNvSpPr/>
              <p:nvPr/>
            </p:nvSpPr>
            <p:spPr>
              <a:xfrm rot="19659600">
                <a:off x="8856360" y="843840"/>
                <a:ext cx="294120" cy="238680"/>
              </a:xfrm>
              <a:custGeom>
                <a:avLst/>
                <a:gdLst/>
                <a:ahLst/>
                <a:cxnLst/>
                <a:rect l="l" t="t" r="r" b="b"/>
                <a:pathLst>
                  <a:path w="6712" h="5445">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1089" name="Google Shape;241;p6"/>
              <p:cNvSpPr/>
              <p:nvPr/>
            </p:nvSpPr>
            <p:spPr>
              <a:xfrm rot="19659600">
                <a:off x="8871840" y="897120"/>
                <a:ext cx="95760" cy="237960"/>
              </a:xfrm>
              <a:custGeom>
                <a:avLst/>
                <a:gdLst/>
                <a:ahLst/>
                <a:cxnLst/>
                <a:rect l="l" t="t" r="r" b="b"/>
                <a:pathLst>
                  <a:path w="2192" h="5434">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090" name="Google Shape;242;p6"/>
              <p:cNvSpPr/>
              <p:nvPr/>
            </p:nvSpPr>
            <p:spPr>
              <a:xfrm rot="19659600">
                <a:off x="9043560" y="789840"/>
                <a:ext cx="91440" cy="237960"/>
              </a:xfrm>
              <a:custGeom>
                <a:avLst/>
                <a:gdLst/>
                <a:ahLst/>
                <a:cxnLst/>
                <a:rect l="l" t="t" r="r" b="b"/>
                <a:pathLst>
                  <a:path w="2101" h="5434">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091" name="Google Shape;243;p6"/>
              <p:cNvSpPr/>
              <p:nvPr/>
            </p:nvSpPr>
            <p:spPr>
              <a:xfrm rot="19659600">
                <a:off x="8451000" y="-59040"/>
                <a:ext cx="518760" cy="1112400"/>
              </a:xfrm>
              <a:custGeom>
                <a:avLst/>
                <a:gdLst/>
                <a:ahLst/>
                <a:cxnLst/>
                <a:rect l="l" t="t" r="r" b="b"/>
                <a:pathLst>
                  <a:path w="11825" h="25337">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w="0">
                <a:noFill/>
              </a:ln>
            </p:spPr>
            <p:style>
              <a:lnRef idx="0">
                <a:scrgbClr r="0" g="0" b="0"/>
              </a:lnRef>
              <a:fillRef idx="0">
                <a:scrgbClr r="0" g="0" b="0"/>
              </a:fillRef>
              <a:effectRef idx="0">
                <a:scrgbClr r="0" g="0" b="0"/>
              </a:effectRef>
              <a:fontRef idx="minor"/>
            </p:style>
          </p:sp>
          <p:sp>
            <p:nvSpPr>
              <p:cNvPr id="1092" name="Google Shape;244;p6"/>
              <p:cNvSpPr/>
              <p:nvPr/>
            </p:nvSpPr>
            <p:spPr>
              <a:xfrm rot="19659600">
                <a:off x="8313120" y="11880"/>
                <a:ext cx="299160" cy="184680"/>
              </a:xfrm>
              <a:custGeom>
                <a:avLst/>
                <a:gdLst/>
                <a:ahLst/>
                <a:cxnLst/>
                <a:rect l="l" t="t" r="r" b="b"/>
                <a:pathLst>
                  <a:path w="6826" h="4223">
                    <a:moveTo>
                      <a:pt x="3424" y="0"/>
                    </a:moveTo>
                    <a:cubicBezTo>
                      <a:pt x="3173" y="0"/>
                      <a:pt x="1507" y="1621"/>
                      <a:pt x="0" y="4200"/>
                    </a:cubicBezTo>
                    <a:lnTo>
                      <a:pt x="6825" y="4223"/>
                    </a:lnTo>
                    <a:cubicBezTo>
                      <a:pt x="5342" y="1643"/>
                      <a:pt x="3652" y="0"/>
                      <a:pt x="3424"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093" name="Google Shape;245;p6"/>
              <p:cNvSpPr/>
              <p:nvPr/>
            </p:nvSpPr>
            <p:spPr>
              <a:xfrm rot="19659600">
                <a:off x="8521920" y="559800"/>
                <a:ext cx="506880" cy="77400"/>
              </a:xfrm>
              <a:custGeom>
                <a:avLst/>
                <a:gdLst/>
                <a:ahLst/>
                <a:cxnLst/>
                <a:rect l="l" t="t" r="r" b="b"/>
                <a:pathLst>
                  <a:path w="11551" h="1782">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094" name="Google Shape;246;p6"/>
              <p:cNvSpPr/>
              <p:nvPr/>
            </p:nvSpPr>
            <p:spPr>
              <a:xfrm rot="19659600">
                <a:off x="8912880" y="659160"/>
                <a:ext cx="59400" cy="399600"/>
              </a:xfrm>
              <a:custGeom>
                <a:avLst/>
                <a:gdLst/>
                <a:ahLst/>
                <a:cxnLst/>
                <a:rect l="l" t="t" r="r" b="b"/>
                <a:pathLst>
                  <a:path w="1370" h="9109">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095" name="Google Shape;247;p6"/>
              <p:cNvSpPr/>
              <p:nvPr/>
            </p:nvSpPr>
            <p:spPr>
              <a:xfrm rot="19659600">
                <a:off x="8636400" y="791640"/>
                <a:ext cx="248040" cy="383040"/>
              </a:xfrm>
              <a:custGeom>
                <a:avLst/>
                <a:gdLst/>
                <a:ahLst/>
                <a:cxnLst/>
                <a:rect l="l" t="t" r="r" b="b"/>
                <a:pathLst>
                  <a:path w="5661" h="8733">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096" name="Google Shape;248;p6"/>
              <p:cNvSpPr/>
              <p:nvPr/>
            </p:nvSpPr>
            <p:spPr>
              <a:xfrm rot="19659600">
                <a:off x="9000720" y="563400"/>
                <a:ext cx="253080" cy="380520"/>
              </a:xfrm>
              <a:custGeom>
                <a:avLst/>
                <a:gdLst/>
                <a:ahLst/>
                <a:cxnLst/>
                <a:rect l="l" t="t" r="r" b="b"/>
                <a:pathLst>
                  <a:path w="5776" h="8673">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097" name="Google Shape;249;p6"/>
              <p:cNvSpPr/>
              <p:nvPr/>
            </p:nvSpPr>
            <p:spPr>
              <a:xfrm rot="19659600">
                <a:off x="8480160" y="229680"/>
                <a:ext cx="329400" cy="328320"/>
              </a:xfrm>
              <a:custGeom>
                <a:avLst/>
                <a:gdLst/>
                <a:ahLst/>
                <a:cxnLst/>
                <a:rect l="l" t="t" r="r" b="b"/>
                <a:pathLst>
                  <a:path w="7510" h="7488">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098" name="Google Shape;250;p6"/>
              <p:cNvSpPr/>
              <p:nvPr/>
            </p:nvSpPr>
            <p:spPr>
              <a:xfrm rot="19659600">
                <a:off x="8506080" y="255600"/>
                <a:ext cx="277200" cy="276120"/>
              </a:xfrm>
              <a:custGeom>
                <a:avLst/>
                <a:gdLst/>
                <a:ahLst/>
                <a:cxnLst/>
                <a:rect l="l" t="t" r="r" b="b"/>
                <a:pathLst>
                  <a:path w="6324" h="6301">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99" name="Google Shape;251;p6"/>
              <p:cNvSpPr/>
              <p:nvPr/>
            </p:nvSpPr>
            <p:spPr>
              <a:xfrm rot="19659600">
                <a:off x="8536320" y="285480"/>
                <a:ext cx="216000" cy="216000"/>
              </a:xfrm>
              <a:custGeom>
                <a:avLst/>
                <a:gdLst/>
                <a:ahLst/>
                <a:cxnLst/>
                <a:rect l="l" t="t" r="r" b="b"/>
                <a:pathLst>
                  <a:path w="4931" h="4931">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grpSp>
        <p:sp>
          <p:nvSpPr>
            <p:cNvPr id="1100" name="Google Shape;252;p6"/>
            <p:cNvSpPr/>
            <p:nvPr/>
          </p:nvSpPr>
          <p:spPr>
            <a:xfrm rot="19659600">
              <a:off x="8709840" y="-157320"/>
              <a:ext cx="345240" cy="1225800"/>
            </a:xfrm>
            <a:custGeom>
              <a:avLst/>
              <a:gdLst/>
              <a:ahLst/>
              <a:cxnLst/>
              <a:rect l="l" t="t" r="r" b="b"/>
              <a:pathLst>
                <a:path w="7876" h="27916">
                  <a:moveTo>
                    <a:pt x="137" y="0"/>
                  </a:moveTo>
                  <a:cubicBezTo>
                    <a:pt x="114" y="0"/>
                    <a:pt x="92" y="23"/>
                    <a:pt x="92" y="23"/>
                  </a:cubicBezTo>
                  <a:cubicBezTo>
                    <a:pt x="1644" y="4542"/>
                    <a:pt x="2169" y="9404"/>
                    <a:pt x="2100" y="13969"/>
                  </a:cubicBezTo>
                  <a:cubicBezTo>
                    <a:pt x="2055" y="18671"/>
                    <a:pt x="1187" y="24240"/>
                    <a:pt x="0" y="27915"/>
                  </a:cubicBezTo>
                  <a:cubicBezTo>
                    <a:pt x="731" y="27915"/>
                    <a:pt x="1484" y="27915"/>
                    <a:pt x="2237" y="27892"/>
                  </a:cubicBezTo>
                  <a:cubicBezTo>
                    <a:pt x="2922" y="27870"/>
                    <a:pt x="3424" y="27276"/>
                    <a:pt x="3287" y="26660"/>
                  </a:cubicBezTo>
                  <a:cubicBezTo>
                    <a:pt x="3082" y="25815"/>
                    <a:pt x="2899" y="24971"/>
                    <a:pt x="2717" y="24126"/>
                  </a:cubicBezTo>
                  <a:lnTo>
                    <a:pt x="2717" y="24126"/>
                  </a:lnTo>
                  <a:cubicBezTo>
                    <a:pt x="3196" y="24377"/>
                    <a:pt x="3721" y="24948"/>
                    <a:pt x="3515" y="26203"/>
                  </a:cubicBezTo>
                  <a:cubicBezTo>
                    <a:pt x="3449" y="26649"/>
                    <a:pt x="3562" y="27023"/>
                    <a:pt x="3907" y="27023"/>
                  </a:cubicBezTo>
                  <a:cubicBezTo>
                    <a:pt x="4038" y="27023"/>
                    <a:pt x="4204" y="26969"/>
                    <a:pt x="4406" y="26843"/>
                  </a:cubicBezTo>
                  <a:cubicBezTo>
                    <a:pt x="6939" y="25039"/>
                    <a:pt x="7875" y="20908"/>
                    <a:pt x="5068" y="18352"/>
                  </a:cubicBezTo>
                  <a:cubicBezTo>
                    <a:pt x="5638" y="16662"/>
                    <a:pt x="6003" y="14722"/>
                    <a:pt x="6003" y="12691"/>
                  </a:cubicBezTo>
                  <a:cubicBezTo>
                    <a:pt x="6026" y="9450"/>
                    <a:pt x="4839" y="6482"/>
                    <a:pt x="3538" y="4223"/>
                  </a:cubicBezTo>
                  <a:cubicBezTo>
                    <a:pt x="3447" y="4063"/>
                    <a:pt x="3356" y="3903"/>
                    <a:pt x="3264" y="3766"/>
                  </a:cubicBezTo>
                  <a:cubicBezTo>
                    <a:pt x="3264" y="3766"/>
                    <a:pt x="3264" y="3766"/>
                    <a:pt x="3264" y="3743"/>
                  </a:cubicBezTo>
                  <a:cubicBezTo>
                    <a:pt x="3082" y="3447"/>
                    <a:pt x="2876" y="3150"/>
                    <a:pt x="2694" y="2876"/>
                  </a:cubicBezTo>
                  <a:cubicBezTo>
                    <a:pt x="2694" y="2876"/>
                    <a:pt x="2671" y="2853"/>
                    <a:pt x="2671" y="2830"/>
                  </a:cubicBezTo>
                  <a:cubicBezTo>
                    <a:pt x="2580" y="2716"/>
                    <a:pt x="2511" y="2602"/>
                    <a:pt x="2420" y="2488"/>
                  </a:cubicBezTo>
                  <a:cubicBezTo>
                    <a:pt x="2397" y="2465"/>
                    <a:pt x="2374" y="2442"/>
                    <a:pt x="2374" y="2397"/>
                  </a:cubicBezTo>
                  <a:cubicBezTo>
                    <a:pt x="2306" y="2305"/>
                    <a:pt x="2237" y="2214"/>
                    <a:pt x="2169" y="2123"/>
                  </a:cubicBezTo>
                  <a:cubicBezTo>
                    <a:pt x="2123" y="2100"/>
                    <a:pt x="2100" y="2054"/>
                    <a:pt x="2077" y="2031"/>
                  </a:cubicBezTo>
                  <a:cubicBezTo>
                    <a:pt x="2009" y="1940"/>
                    <a:pt x="1963" y="1872"/>
                    <a:pt x="1895" y="1780"/>
                  </a:cubicBezTo>
                  <a:cubicBezTo>
                    <a:pt x="1872" y="1758"/>
                    <a:pt x="1849" y="1712"/>
                    <a:pt x="1803" y="1689"/>
                  </a:cubicBezTo>
                  <a:cubicBezTo>
                    <a:pt x="1758" y="1621"/>
                    <a:pt x="1689" y="1552"/>
                    <a:pt x="1644" y="1484"/>
                  </a:cubicBezTo>
                  <a:cubicBezTo>
                    <a:pt x="1621" y="1438"/>
                    <a:pt x="1598" y="1415"/>
                    <a:pt x="1552" y="1370"/>
                  </a:cubicBezTo>
                  <a:cubicBezTo>
                    <a:pt x="1507" y="1324"/>
                    <a:pt x="1461" y="1255"/>
                    <a:pt x="1415" y="1187"/>
                  </a:cubicBezTo>
                  <a:cubicBezTo>
                    <a:pt x="1370" y="1164"/>
                    <a:pt x="1347" y="1118"/>
                    <a:pt x="1324" y="1096"/>
                  </a:cubicBezTo>
                  <a:cubicBezTo>
                    <a:pt x="1279" y="1050"/>
                    <a:pt x="1233" y="981"/>
                    <a:pt x="1187" y="936"/>
                  </a:cubicBezTo>
                  <a:cubicBezTo>
                    <a:pt x="1142" y="913"/>
                    <a:pt x="1119" y="867"/>
                    <a:pt x="1096" y="845"/>
                  </a:cubicBezTo>
                  <a:cubicBezTo>
                    <a:pt x="1050" y="799"/>
                    <a:pt x="1005" y="753"/>
                    <a:pt x="959" y="708"/>
                  </a:cubicBezTo>
                  <a:cubicBezTo>
                    <a:pt x="936" y="685"/>
                    <a:pt x="913" y="662"/>
                    <a:pt x="890" y="639"/>
                  </a:cubicBezTo>
                  <a:cubicBezTo>
                    <a:pt x="845" y="593"/>
                    <a:pt x="822" y="548"/>
                    <a:pt x="776" y="525"/>
                  </a:cubicBezTo>
                  <a:cubicBezTo>
                    <a:pt x="754" y="479"/>
                    <a:pt x="731" y="457"/>
                    <a:pt x="708" y="434"/>
                  </a:cubicBezTo>
                  <a:cubicBezTo>
                    <a:pt x="662" y="411"/>
                    <a:pt x="639" y="388"/>
                    <a:pt x="594" y="342"/>
                  </a:cubicBezTo>
                  <a:cubicBezTo>
                    <a:pt x="571" y="320"/>
                    <a:pt x="548" y="320"/>
                    <a:pt x="548" y="297"/>
                  </a:cubicBezTo>
                  <a:cubicBezTo>
                    <a:pt x="502" y="274"/>
                    <a:pt x="480" y="228"/>
                    <a:pt x="457" y="205"/>
                  </a:cubicBezTo>
                  <a:cubicBezTo>
                    <a:pt x="434" y="205"/>
                    <a:pt x="411" y="183"/>
                    <a:pt x="388" y="160"/>
                  </a:cubicBezTo>
                  <a:cubicBezTo>
                    <a:pt x="365" y="137"/>
                    <a:pt x="343" y="137"/>
                    <a:pt x="320" y="114"/>
                  </a:cubicBezTo>
                  <a:cubicBezTo>
                    <a:pt x="297" y="114"/>
                    <a:pt x="297" y="91"/>
                    <a:pt x="274" y="91"/>
                  </a:cubicBezTo>
                  <a:cubicBezTo>
                    <a:pt x="251" y="68"/>
                    <a:pt x="229" y="46"/>
                    <a:pt x="206" y="46"/>
                  </a:cubicBezTo>
                  <a:cubicBezTo>
                    <a:pt x="206" y="46"/>
                    <a:pt x="206" y="23"/>
                    <a:pt x="183" y="23"/>
                  </a:cubicBezTo>
                  <a:cubicBezTo>
                    <a:pt x="160" y="23"/>
                    <a:pt x="137" y="0"/>
                    <a:pt x="137" y="0"/>
                  </a:cubicBezTo>
                  <a:close/>
                </a:path>
              </a:pathLst>
            </a:custGeom>
            <a:solidFill>
              <a:srgbClr val="A9A7A7">
                <a:alpha val="41000"/>
              </a:srgbClr>
            </a:solidFill>
            <a:ln w="0">
              <a:noFill/>
            </a:ln>
          </p:spPr>
          <p:style>
            <a:lnRef idx="0">
              <a:scrgbClr r="0" g="0" b="0"/>
            </a:lnRef>
            <a:fillRef idx="0">
              <a:scrgbClr r="0" g="0" b="0"/>
            </a:fillRef>
            <a:effectRef idx="0">
              <a:scrgbClr r="0" g="0" b="0"/>
            </a:effectRef>
            <a:fontRef idx="minor"/>
          </p:style>
        </p:sp>
      </p:grpSp>
      <p:grpSp>
        <p:nvGrpSpPr>
          <p:cNvPr id="1101" name="Google Shape;253;p6"/>
          <p:cNvGrpSpPr/>
          <p:nvPr/>
        </p:nvGrpSpPr>
        <p:grpSpPr>
          <a:xfrm>
            <a:off x="217800" y="931320"/>
            <a:ext cx="346680" cy="331920"/>
            <a:chOff x="217800" y="931320"/>
            <a:chExt cx="346680" cy="331920"/>
          </a:xfrm>
        </p:grpSpPr>
        <p:sp>
          <p:nvSpPr>
            <p:cNvPr id="1102" name="Google Shape;254;p6"/>
            <p:cNvSpPr/>
            <p:nvPr/>
          </p:nvSpPr>
          <p:spPr>
            <a:xfrm rot="3203400">
              <a:off x="273600" y="994320"/>
              <a:ext cx="261000" cy="20556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103" name="Google Shape;255;p6"/>
            <p:cNvSpPr/>
            <p:nvPr/>
          </p:nvSpPr>
          <p:spPr>
            <a:xfrm rot="3203400">
              <a:off x="224640" y="1033920"/>
              <a:ext cx="248760" cy="14148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104" name="Google Shape;256;p6"/>
            <p:cNvSpPr/>
            <p:nvPr/>
          </p:nvSpPr>
          <p:spPr>
            <a:xfrm rot="3203400">
              <a:off x="370080" y="988200"/>
              <a:ext cx="77400" cy="8136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105" name="Google Shape;257;p6"/>
            <p:cNvSpPr/>
            <p:nvPr/>
          </p:nvSpPr>
          <p:spPr>
            <a:xfrm rot="3203400">
              <a:off x="422280" y="1062720"/>
              <a:ext cx="75240" cy="622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106" name="Google Shape;258;p6"/>
            <p:cNvSpPr/>
            <p:nvPr/>
          </p:nvSpPr>
          <p:spPr>
            <a:xfrm rot="3203400">
              <a:off x="405720" y="1111680"/>
              <a:ext cx="28800" cy="1800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107" name="Google Shape;259;p6"/>
            <p:cNvSpPr/>
            <p:nvPr/>
          </p:nvSpPr>
          <p:spPr>
            <a:xfrm rot="3203400">
              <a:off x="421560" y="1145520"/>
              <a:ext cx="69840" cy="1029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108" name="Google Shape;260;p6"/>
            <p:cNvSpPr/>
            <p:nvPr/>
          </p:nvSpPr>
          <p:spPr>
            <a:xfrm rot="3203400">
              <a:off x="365760" y="1141560"/>
              <a:ext cx="56880" cy="313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109" name="Google Shape;261;p6"/>
            <p:cNvSpPr/>
            <p:nvPr/>
          </p:nvSpPr>
          <p:spPr>
            <a:xfrm rot="3203400">
              <a:off x="205560" y="1096920"/>
              <a:ext cx="187920" cy="644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110" name="Google Shape;262;p6"/>
            <p:cNvSpPr/>
            <p:nvPr/>
          </p:nvSpPr>
          <p:spPr>
            <a:xfrm rot="3203400">
              <a:off x="205560" y="1096920"/>
              <a:ext cx="187920" cy="6444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1111" name="Google Shape;263;p6"/>
          <p:cNvGrpSpPr/>
          <p:nvPr/>
        </p:nvGrpSpPr>
        <p:grpSpPr>
          <a:xfrm>
            <a:off x="447480" y="150840"/>
            <a:ext cx="374400" cy="347760"/>
            <a:chOff x="447480" y="150840"/>
            <a:chExt cx="374400" cy="347760"/>
          </a:xfrm>
        </p:grpSpPr>
        <p:sp>
          <p:nvSpPr>
            <p:cNvPr id="1112" name="Google Shape;264;p6"/>
            <p:cNvSpPr/>
            <p:nvPr/>
          </p:nvSpPr>
          <p:spPr>
            <a:xfrm>
              <a:off x="492120" y="150840"/>
              <a:ext cx="286200" cy="24264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113" name="Google Shape;265;p6"/>
            <p:cNvSpPr/>
            <p:nvPr/>
          </p:nvSpPr>
          <p:spPr>
            <a:xfrm>
              <a:off x="447480" y="201240"/>
              <a:ext cx="374400" cy="297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114" name="Google Shape;266;p6"/>
            <p:cNvSpPr/>
            <p:nvPr/>
          </p:nvSpPr>
          <p:spPr>
            <a:xfrm>
              <a:off x="614520" y="155520"/>
              <a:ext cx="115920" cy="1141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sp>
        <p:nvSpPr>
          <p:cNvPr id="1115" name="PlaceHolder 1"/>
          <p:cNvSpPr>
            <a:spLocks noGrp="1"/>
          </p:cNvSpPr>
          <p:nvPr>
            <p:ph type="title"/>
          </p:nvPr>
        </p:nvSpPr>
        <p:spPr>
          <a:xfrm>
            <a:off x="720000" y="431280"/>
            <a:ext cx="7703280" cy="4766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111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13500000"/>
        </a:gradFill>
        <a:effectLst/>
      </p:bgPr>
    </p:bg>
    <p:spTree>
      <p:nvGrpSpPr>
        <p:cNvPr id="1" name=""/>
        <p:cNvGrpSpPr/>
        <p:nvPr/>
      </p:nvGrpSpPr>
      <p:grpSpPr>
        <a:xfrm>
          <a:off x="0" y="0"/>
          <a:ext cx="0" cy="0"/>
          <a:chOff x="0" y="0"/>
          <a:chExt cx="0" cy="0"/>
        </a:xfrm>
      </p:grpSpPr>
      <p:sp>
        <p:nvSpPr>
          <p:cNvPr id="1153" name="Google Shape;1041;p22"/>
          <p:cNvSpPr/>
          <p:nvPr/>
        </p:nvSpPr>
        <p:spPr>
          <a:xfrm>
            <a:off x="-294480" y="15120"/>
            <a:ext cx="973224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1154" name="Google Shape;1042;p22"/>
          <p:cNvPicPr/>
          <p:nvPr/>
        </p:nvPicPr>
        <p:blipFill>
          <a:blip r:embed="rId14"/>
          <a:stretch/>
        </p:blipFill>
        <p:spPr>
          <a:xfrm>
            <a:off x="0" y="0"/>
            <a:ext cx="9143280" cy="5142960"/>
          </a:xfrm>
          <a:prstGeom prst="rect">
            <a:avLst/>
          </a:prstGeom>
          <a:ln w="0">
            <a:noFill/>
          </a:ln>
        </p:spPr>
      </p:pic>
      <p:sp>
        <p:nvSpPr>
          <p:cNvPr id="1155" name="Google Shape;1049;p22"/>
          <p:cNvSpPr/>
          <p:nvPr/>
        </p:nvSpPr>
        <p:spPr>
          <a:xfrm rot="805200" flipH="1">
            <a:off x="-1843200" y="764640"/>
            <a:ext cx="5128560" cy="566820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1156" name="Google Shape;1050;p22"/>
          <p:cNvSpPr/>
          <p:nvPr/>
        </p:nvSpPr>
        <p:spPr>
          <a:xfrm rot="18900000" flipH="1">
            <a:off x="5765760" y="-3227040"/>
            <a:ext cx="6453720" cy="713232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1157" name="Google Shape;1051;p22"/>
          <p:cNvGrpSpPr/>
          <p:nvPr/>
        </p:nvGrpSpPr>
        <p:grpSpPr>
          <a:xfrm>
            <a:off x="629640" y="412200"/>
            <a:ext cx="666000" cy="666000"/>
            <a:chOff x="629640" y="412200"/>
            <a:chExt cx="666000" cy="666000"/>
          </a:xfrm>
        </p:grpSpPr>
        <p:sp>
          <p:nvSpPr>
            <p:cNvPr id="1158" name="Google Shape;1052;p22"/>
            <p:cNvSpPr/>
            <p:nvPr/>
          </p:nvSpPr>
          <p:spPr>
            <a:xfrm flipH="1">
              <a:off x="629640" y="412200"/>
              <a:ext cx="666000" cy="666000"/>
            </a:xfrm>
            <a:custGeom>
              <a:avLst/>
              <a:gdLst/>
              <a:ahLst/>
              <a:cxnLst/>
              <a:rect l="l" t="t" r="r" b="b"/>
              <a:pathLst>
                <a:path w="20277" h="20277">
                  <a:moveTo>
                    <a:pt x="10126" y="1"/>
                  </a:moveTo>
                  <a:cubicBezTo>
                    <a:pt x="4537" y="1"/>
                    <a:pt x="0" y="4537"/>
                    <a:pt x="0" y="10151"/>
                  </a:cubicBezTo>
                  <a:cubicBezTo>
                    <a:pt x="0" y="15740"/>
                    <a:pt x="4537" y="20277"/>
                    <a:pt x="10126" y="20277"/>
                  </a:cubicBezTo>
                  <a:cubicBezTo>
                    <a:pt x="15740" y="20277"/>
                    <a:pt x="20276" y="15740"/>
                    <a:pt x="20276" y="10151"/>
                  </a:cubicBezTo>
                  <a:cubicBezTo>
                    <a:pt x="20276" y="4537"/>
                    <a:pt x="15740" y="1"/>
                    <a:pt x="1012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59" name="Google Shape;1053;p22"/>
            <p:cNvSpPr/>
            <p:nvPr/>
          </p:nvSpPr>
          <p:spPr>
            <a:xfrm flipH="1">
              <a:off x="629640" y="412200"/>
              <a:ext cx="574560" cy="418680"/>
            </a:xfrm>
            <a:custGeom>
              <a:avLst/>
              <a:gdLst/>
              <a:ahLst/>
              <a:cxnLst/>
              <a:rect l="l" t="t" r="r" b="b"/>
              <a:pathLst>
                <a:path w="17495" h="12756">
                  <a:moveTo>
                    <a:pt x="7344" y="1"/>
                  </a:moveTo>
                  <a:cubicBezTo>
                    <a:pt x="4461" y="1"/>
                    <a:pt x="1830" y="1229"/>
                    <a:pt x="0" y="3184"/>
                  </a:cubicBezTo>
                  <a:cubicBezTo>
                    <a:pt x="1119" y="4324"/>
                    <a:pt x="2789" y="5268"/>
                    <a:pt x="3917" y="5268"/>
                  </a:cubicBezTo>
                  <a:cubicBezTo>
                    <a:pt x="4128" y="5268"/>
                    <a:pt x="4320" y="5235"/>
                    <a:pt x="4487" y="5164"/>
                  </a:cubicBezTo>
                  <a:cubicBezTo>
                    <a:pt x="5902" y="4539"/>
                    <a:pt x="6549" y="3657"/>
                    <a:pt x="7476" y="3657"/>
                  </a:cubicBezTo>
                  <a:cubicBezTo>
                    <a:pt x="7812" y="3657"/>
                    <a:pt x="8186" y="3774"/>
                    <a:pt x="8647" y="4061"/>
                  </a:cubicBezTo>
                  <a:cubicBezTo>
                    <a:pt x="10401" y="5164"/>
                    <a:pt x="9399" y="8322"/>
                    <a:pt x="9248" y="10151"/>
                  </a:cubicBezTo>
                  <a:cubicBezTo>
                    <a:pt x="9117" y="11524"/>
                    <a:pt x="9592" y="12756"/>
                    <a:pt x="10790" y="12756"/>
                  </a:cubicBezTo>
                  <a:cubicBezTo>
                    <a:pt x="11189" y="12756"/>
                    <a:pt x="11668" y="12620"/>
                    <a:pt x="12231" y="12307"/>
                  </a:cubicBezTo>
                  <a:cubicBezTo>
                    <a:pt x="13511" y="11584"/>
                    <a:pt x="15166" y="11082"/>
                    <a:pt x="16578" y="11082"/>
                  </a:cubicBezTo>
                  <a:cubicBezTo>
                    <a:pt x="16880" y="11082"/>
                    <a:pt x="17170" y="11105"/>
                    <a:pt x="17444" y="11154"/>
                  </a:cubicBezTo>
                  <a:cubicBezTo>
                    <a:pt x="17469" y="10828"/>
                    <a:pt x="17494" y="10477"/>
                    <a:pt x="17494" y="10151"/>
                  </a:cubicBezTo>
                  <a:cubicBezTo>
                    <a:pt x="17494" y="4537"/>
                    <a:pt x="12958" y="1"/>
                    <a:pt x="7344" y="1"/>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160" name="Google Shape;1054;p22"/>
            <p:cNvSpPr/>
            <p:nvPr/>
          </p:nvSpPr>
          <p:spPr>
            <a:xfrm flipH="1">
              <a:off x="678960" y="657000"/>
              <a:ext cx="616320" cy="421200"/>
            </a:xfrm>
            <a:custGeom>
              <a:avLst/>
              <a:gdLst/>
              <a:ahLst/>
              <a:cxnLst/>
              <a:rect l="l" t="t" r="r" b="b"/>
              <a:pathLst>
                <a:path w="18773" h="12833">
                  <a:moveTo>
                    <a:pt x="376" y="0"/>
                  </a:moveTo>
                  <a:cubicBezTo>
                    <a:pt x="126" y="878"/>
                    <a:pt x="0" y="1755"/>
                    <a:pt x="0" y="2707"/>
                  </a:cubicBezTo>
                  <a:cubicBezTo>
                    <a:pt x="0" y="8296"/>
                    <a:pt x="4537" y="12833"/>
                    <a:pt x="10126" y="12833"/>
                  </a:cubicBezTo>
                  <a:cubicBezTo>
                    <a:pt x="13810" y="12833"/>
                    <a:pt x="16993" y="10903"/>
                    <a:pt x="18772" y="7996"/>
                  </a:cubicBezTo>
                  <a:cubicBezTo>
                    <a:pt x="17695" y="7444"/>
                    <a:pt x="16592" y="7068"/>
                    <a:pt x="15915" y="6943"/>
                  </a:cubicBezTo>
                  <a:cubicBezTo>
                    <a:pt x="15722" y="6903"/>
                    <a:pt x="15539" y="6884"/>
                    <a:pt x="15365" y="6884"/>
                  </a:cubicBezTo>
                  <a:cubicBezTo>
                    <a:pt x="13678" y="6884"/>
                    <a:pt x="12761" y="8616"/>
                    <a:pt x="11103" y="9524"/>
                  </a:cubicBezTo>
                  <a:cubicBezTo>
                    <a:pt x="10856" y="9656"/>
                    <a:pt x="10590" y="9715"/>
                    <a:pt x="10311" y="9715"/>
                  </a:cubicBezTo>
                  <a:cubicBezTo>
                    <a:pt x="8523" y="9715"/>
                    <a:pt x="6221" y="7309"/>
                    <a:pt x="5289" y="6442"/>
                  </a:cubicBezTo>
                  <a:cubicBezTo>
                    <a:pt x="4211" y="5439"/>
                    <a:pt x="6191" y="5940"/>
                    <a:pt x="6291" y="4111"/>
                  </a:cubicBezTo>
                  <a:cubicBezTo>
                    <a:pt x="6341" y="2707"/>
                    <a:pt x="3309" y="1254"/>
                    <a:pt x="376"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161" name="Google Shape;1055;p22"/>
            <p:cNvSpPr/>
            <p:nvPr/>
          </p:nvSpPr>
          <p:spPr>
            <a:xfrm flipH="1">
              <a:off x="707400" y="592200"/>
              <a:ext cx="168480" cy="160560"/>
            </a:xfrm>
            <a:custGeom>
              <a:avLst/>
              <a:gdLst/>
              <a:ahLst/>
              <a:cxnLst/>
              <a:rect l="l" t="t" r="r" b="b"/>
              <a:pathLst>
                <a:path w="5147" h="4903">
                  <a:moveTo>
                    <a:pt x="2825" y="0"/>
                  </a:moveTo>
                  <a:cubicBezTo>
                    <a:pt x="2777" y="0"/>
                    <a:pt x="2730" y="5"/>
                    <a:pt x="2682" y="15"/>
                  </a:cubicBezTo>
                  <a:cubicBezTo>
                    <a:pt x="1354" y="265"/>
                    <a:pt x="0" y="4501"/>
                    <a:pt x="1429" y="4676"/>
                  </a:cubicBezTo>
                  <a:cubicBezTo>
                    <a:pt x="2105" y="4749"/>
                    <a:pt x="2804" y="4903"/>
                    <a:pt x="3392" y="4903"/>
                  </a:cubicBezTo>
                  <a:cubicBezTo>
                    <a:pt x="4025" y="4903"/>
                    <a:pt x="4529" y="4724"/>
                    <a:pt x="4737" y="4075"/>
                  </a:cubicBezTo>
                  <a:cubicBezTo>
                    <a:pt x="5147" y="2894"/>
                    <a:pt x="4005" y="0"/>
                    <a:pt x="2825"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62" name="Google Shape;1056;p22"/>
            <p:cNvSpPr/>
            <p:nvPr/>
          </p:nvSpPr>
          <p:spPr>
            <a:xfrm flipH="1">
              <a:off x="1174680" y="738720"/>
              <a:ext cx="88200" cy="58680"/>
            </a:xfrm>
            <a:custGeom>
              <a:avLst/>
              <a:gdLst/>
              <a:ahLst/>
              <a:cxnLst/>
              <a:rect l="l" t="t" r="r" b="b"/>
              <a:pathLst>
                <a:path w="2704" h="1811">
                  <a:moveTo>
                    <a:pt x="1197" y="0"/>
                  </a:moveTo>
                  <a:cubicBezTo>
                    <a:pt x="539" y="0"/>
                    <a:pt x="0" y="809"/>
                    <a:pt x="612" y="1295"/>
                  </a:cubicBezTo>
                  <a:cubicBezTo>
                    <a:pt x="991" y="1585"/>
                    <a:pt x="1564" y="1810"/>
                    <a:pt x="1965" y="1810"/>
                  </a:cubicBezTo>
                  <a:cubicBezTo>
                    <a:pt x="2467" y="1810"/>
                    <a:pt x="2703" y="1459"/>
                    <a:pt x="1966" y="443"/>
                  </a:cubicBezTo>
                  <a:cubicBezTo>
                    <a:pt x="1733" y="125"/>
                    <a:pt x="1455" y="0"/>
                    <a:pt x="1197"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63" name="Google Shape;1057;p22"/>
            <p:cNvSpPr/>
            <p:nvPr/>
          </p:nvSpPr>
          <p:spPr>
            <a:xfrm flipH="1">
              <a:off x="935640" y="622080"/>
              <a:ext cx="147960" cy="78120"/>
            </a:xfrm>
            <a:custGeom>
              <a:avLst/>
              <a:gdLst/>
              <a:ahLst/>
              <a:cxnLst/>
              <a:rect l="l" t="t" r="r" b="b"/>
              <a:pathLst>
                <a:path w="4521" h="2399">
                  <a:moveTo>
                    <a:pt x="2319" y="1"/>
                  </a:moveTo>
                  <a:cubicBezTo>
                    <a:pt x="2221" y="1"/>
                    <a:pt x="2116" y="4"/>
                    <a:pt x="2005" y="11"/>
                  </a:cubicBezTo>
                  <a:cubicBezTo>
                    <a:pt x="752" y="111"/>
                    <a:pt x="0" y="1314"/>
                    <a:pt x="1178" y="1865"/>
                  </a:cubicBezTo>
                  <a:cubicBezTo>
                    <a:pt x="1763" y="2158"/>
                    <a:pt x="2688" y="2398"/>
                    <a:pt x="3384" y="2398"/>
                  </a:cubicBezTo>
                  <a:cubicBezTo>
                    <a:pt x="4061" y="2398"/>
                    <a:pt x="4520" y="2170"/>
                    <a:pt x="4236" y="1540"/>
                  </a:cubicBezTo>
                  <a:cubicBezTo>
                    <a:pt x="3733" y="374"/>
                    <a:pt x="3335" y="1"/>
                    <a:pt x="2319"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64" name="Google Shape;1058;p22"/>
            <p:cNvSpPr/>
            <p:nvPr/>
          </p:nvSpPr>
          <p:spPr>
            <a:xfrm flipH="1">
              <a:off x="629640" y="469080"/>
              <a:ext cx="590040" cy="609120"/>
            </a:xfrm>
            <a:custGeom>
              <a:avLst/>
              <a:gdLst/>
              <a:ahLst/>
              <a:cxnLst/>
              <a:rect l="l" t="t" r="r" b="b"/>
              <a:pathLst>
                <a:path w="17971" h="18547">
                  <a:moveTo>
                    <a:pt x="13484" y="0"/>
                  </a:moveTo>
                  <a:lnTo>
                    <a:pt x="13484" y="0"/>
                  </a:lnTo>
                  <a:cubicBezTo>
                    <a:pt x="14938" y="1755"/>
                    <a:pt x="15815" y="4010"/>
                    <a:pt x="15815" y="6441"/>
                  </a:cubicBezTo>
                  <a:cubicBezTo>
                    <a:pt x="15815" y="12055"/>
                    <a:pt x="11278" y="16592"/>
                    <a:pt x="5664" y="16592"/>
                  </a:cubicBezTo>
                  <a:cubicBezTo>
                    <a:pt x="3559" y="16592"/>
                    <a:pt x="1629" y="15965"/>
                    <a:pt x="0" y="14862"/>
                  </a:cubicBezTo>
                  <a:lnTo>
                    <a:pt x="0" y="14862"/>
                  </a:lnTo>
                  <a:cubicBezTo>
                    <a:pt x="1855" y="17118"/>
                    <a:pt x="4687" y="18547"/>
                    <a:pt x="7820" y="18547"/>
                  </a:cubicBezTo>
                  <a:cubicBezTo>
                    <a:pt x="13434" y="18547"/>
                    <a:pt x="17970" y="14010"/>
                    <a:pt x="17970" y="8421"/>
                  </a:cubicBezTo>
                  <a:cubicBezTo>
                    <a:pt x="17970" y="4912"/>
                    <a:pt x="16191" y="1830"/>
                    <a:pt x="13484" y="0"/>
                  </a:cubicBezTo>
                  <a:close/>
                </a:path>
              </a:pathLst>
            </a:custGeom>
            <a:solidFill>
              <a:srgbClr val="631200">
                <a:alpha val="33000"/>
              </a:srgbClr>
            </a:solidFill>
            <a:ln w="0">
              <a:noFill/>
            </a:ln>
          </p:spPr>
          <p:style>
            <a:lnRef idx="0">
              <a:scrgbClr r="0" g="0" b="0"/>
            </a:lnRef>
            <a:fillRef idx="0">
              <a:scrgbClr r="0" g="0" b="0"/>
            </a:fillRef>
            <a:effectRef idx="0">
              <a:scrgbClr r="0" g="0" b="0"/>
            </a:effectRef>
            <a:fontRef idx="minor"/>
          </p:style>
        </p:sp>
      </p:grpSp>
      <p:grpSp>
        <p:nvGrpSpPr>
          <p:cNvPr id="1165" name="Google Shape;1059;p22"/>
          <p:cNvGrpSpPr/>
          <p:nvPr/>
        </p:nvGrpSpPr>
        <p:grpSpPr>
          <a:xfrm>
            <a:off x="-283320" y="-351000"/>
            <a:ext cx="1335960" cy="1335600"/>
            <a:chOff x="-283320" y="-351000"/>
            <a:chExt cx="1335960" cy="1335600"/>
          </a:xfrm>
        </p:grpSpPr>
        <p:sp>
          <p:nvSpPr>
            <p:cNvPr id="1166" name="Google Shape;1060;p22"/>
            <p:cNvSpPr/>
            <p:nvPr/>
          </p:nvSpPr>
          <p:spPr>
            <a:xfrm rot="8100000">
              <a:off x="-87480" y="-155520"/>
              <a:ext cx="944640" cy="944640"/>
            </a:xfrm>
            <a:custGeom>
              <a:avLst/>
              <a:gdLst/>
              <a:ahLst/>
              <a:cxnLst/>
              <a:rect l="l" t="t" r="r" b="b"/>
              <a:pathLst>
                <a:path w="26116" h="26116">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167" name="Google Shape;1061;p22"/>
            <p:cNvSpPr/>
            <p:nvPr/>
          </p:nvSpPr>
          <p:spPr>
            <a:xfrm rot="8100000">
              <a:off x="-237960" y="19080"/>
              <a:ext cx="922680" cy="270720"/>
            </a:xfrm>
            <a:custGeom>
              <a:avLst/>
              <a:gdLst/>
              <a:ahLst/>
              <a:cxnLst/>
              <a:rect l="l" t="t" r="r" b="b"/>
              <a:pathLst>
                <a:path w="25515" h="750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68" name="Google Shape;1062;p22"/>
            <p:cNvSpPr/>
            <p:nvPr/>
          </p:nvSpPr>
          <p:spPr>
            <a:xfrm rot="8100000">
              <a:off x="29520" y="265320"/>
              <a:ext cx="921960" cy="324720"/>
            </a:xfrm>
            <a:custGeom>
              <a:avLst/>
              <a:gdLst/>
              <a:ahLst/>
              <a:cxnLst/>
              <a:rect l="l" t="t" r="r" b="b"/>
              <a:pathLst>
                <a:path w="25490" h="8994">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69" name="Google Shape;1063;p22"/>
            <p:cNvSpPr/>
            <p:nvPr/>
          </p:nvSpPr>
          <p:spPr>
            <a:xfrm rot="8100000">
              <a:off x="450360" y="523800"/>
              <a:ext cx="461880" cy="135000"/>
            </a:xfrm>
            <a:custGeom>
              <a:avLst/>
              <a:gdLst/>
              <a:ahLst/>
              <a:cxnLst/>
              <a:rect l="l" t="t" r="r" b="b"/>
              <a:pathLst>
                <a:path w="12783" h="3747">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1170" name="Google Shape;1064;p22"/>
            <p:cNvSpPr/>
            <p:nvPr/>
          </p:nvSpPr>
          <p:spPr>
            <a:xfrm rot="8100000">
              <a:off x="7920" y="299880"/>
              <a:ext cx="915480" cy="167400"/>
            </a:xfrm>
            <a:custGeom>
              <a:avLst/>
              <a:gdLst/>
              <a:ahLst/>
              <a:cxnLst/>
              <a:rect l="l" t="t" r="r" b="b"/>
              <a:pathLst>
                <a:path w="25315" h="4645">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71" name="Google Shape;1065;p22"/>
            <p:cNvSpPr/>
            <p:nvPr/>
          </p:nvSpPr>
          <p:spPr>
            <a:xfrm rot="8100000">
              <a:off x="-136080" y="89280"/>
              <a:ext cx="895680" cy="241200"/>
            </a:xfrm>
            <a:custGeom>
              <a:avLst/>
              <a:gdLst/>
              <a:ahLst/>
              <a:cxnLst/>
              <a:rect l="l" t="t" r="r" b="b"/>
              <a:pathLst>
                <a:path w="24763" h="6685">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72" name="Google Shape;1066;p22"/>
            <p:cNvSpPr/>
            <p:nvPr/>
          </p:nvSpPr>
          <p:spPr>
            <a:xfrm rot="8100000">
              <a:off x="293760" y="483840"/>
              <a:ext cx="698760" cy="106920"/>
            </a:xfrm>
            <a:custGeom>
              <a:avLst/>
              <a:gdLst/>
              <a:ahLst/>
              <a:cxnLst/>
              <a:rect l="l" t="t" r="r" b="b"/>
              <a:pathLst>
                <a:path w="19324" h="2971">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73" name="Google Shape;1067;p22"/>
            <p:cNvSpPr/>
            <p:nvPr/>
          </p:nvSpPr>
          <p:spPr>
            <a:xfrm rot="8100000">
              <a:off x="-190440" y="-13320"/>
              <a:ext cx="712440" cy="188640"/>
            </a:xfrm>
            <a:custGeom>
              <a:avLst/>
              <a:gdLst/>
              <a:ahLst/>
              <a:cxnLst/>
              <a:rect l="l" t="t" r="r" b="b"/>
              <a:pathLst>
                <a:path w="19700" h="5236">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174" name="Google Shape;1068;p22"/>
            <p:cNvSpPr/>
            <p:nvPr/>
          </p:nvSpPr>
          <p:spPr>
            <a:xfrm rot="8100000">
              <a:off x="-90360" y="-99720"/>
              <a:ext cx="812880" cy="880920"/>
            </a:xfrm>
            <a:custGeom>
              <a:avLst/>
              <a:gdLst/>
              <a:ahLst/>
              <a:cxnLst/>
              <a:rect l="l" t="t" r="r" b="b"/>
              <a:pathLst>
                <a:path w="22482" h="24362">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000"/>
              </a:srgbClr>
            </a:solidFill>
            <a:ln w="0">
              <a:noFill/>
            </a:ln>
          </p:spPr>
          <p:style>
            <a:lnRef idx="0">
              <a:scrgbClr r="0" g="0" b="0"/>
            </a:lnRef>
            <a:fillRef idx="0">
              <a:scrgbClr r="0" g="0" b="0"/>
            </a:fillRef>
            <a:effectRef idx="0">
              <a:scrgbClr r="0" g="0" b="0"/>
            </a:effectRef>
            <a:fontRef idx="minor"/>
          </p:style>
        </p:sp>
      </p:grpSp>
      <p:grpSp>
        <p:nvGrpSpPr>
          <p:cNvPr id="1175" name="Google Shape;1069;p22"/>
          <p:cNvGrpSpPr/>
          <p:nvPr/>
        </p:nvGrpSpPr>
        <p:grpSpPr>
          <a:xfrm>
            <a:off x="8125200" y="4041000"/>
            <a:ext cx="1303920" cy="1303920"/>
            <a:chOff x="8125200" y="4041000"/>
            <a:chExt cx="1303920" cy="1303920"/>
          </a:xfrm>
        </p:grpSpPr>
        <p:sp>
          <p:nvSpPr>
            <p:cNvPr id="1176" name="Google Shape;1070;p22"/>
            <p:cNvSpPr/>
            <p:nvPr/>
          </p:nvSpPr>
          <p:spPr>
            <a:xfrm rot="10800000">
              <a:off x="8125200" y="4041000"/>
              <a:ext cx="1303920" cy="1303920"/>
            </a:xfrm>
            <a:custGeom>
              <a:avLst/>
              <a:gdLst/>
              <a:ahLst/>
              <a:cxnLst/>
              <a:rect l="l" t="t" r="r" b="b"/>
              <a:pathLst>
                <a:path w="37345" h="37345">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177" name="Google Shape;1071;p22"/>
            <p:cNvSpPr/>
            <p:nvPr/>
          </p:nvSpPr>
          <p:spPr>
            <a:xfrm rot="10800000">
              <a:off x="8125200" y="4314600"/>
              <a:ext cx="1303920" cy="754560"/>
            </a:xfrm>
            <a:custGeom>
              <a:avLst/>
              <a:gdLst/>
              <a:ahLst/>
              <a:cxnLst/>
              <a:rect l="l" t="t" r="r" b="b"/>
              <a:pathLst>
                <a:path w="37345" h="21619">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178" name="Google Shape;1072;p22"/>
            <p:cNvSpPr/>
            <p:nvPr/>
          </p:nvSpPr>
          <p:spPr>
            <a:xfrm rot="10800000">
              <a:off x="8345880" y="4975200"/>
              <a:ext cx="889560" cy="369720"/>
            </a:xfrm>
            <a:custGeom>
              <a:avLst/>
              <a:gdLst/>
              <a:ahLst/>
              <a:cxnLst/>
              <a:rect l="l" t="t" r="r" b="b"/>
              <a:pathLst>
                <a:path w="25490" h="1060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179" name="Google Shape;1073;p22"/>
            <p:cNvSpPr/>
            <p:nvPr/>
          </p:nvSpPr>
          <p:spPr>
            <a:xfrm rot="10800000">
              <a:off x="8272440" y="4041000"/>
              <a:ext cx="915840" cy="261000"/>
            </a:xfrm>
            <a:custGeom>
              <a:avLst/>
              <a:gdLst/>
              <a:ahLst/>
              <a:cxnLst/>
              <a:rect l="l" t="t" r="r" b="b"/>
              <a:pathLst>
                <a:path w="26241" h="7492">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180" name="Google Shape;1074;p22"/>
            <p:cNvSpPr/>
            <p:nvPr/>
          </p:nvSpPr>
          <p:spPr>
            <a:xfrm rot="10800000">
              <a:off x="8978760" y="4876200"/>
              <a:ext cx="248760" cy="148320"/>
            </a:xfrm>
            <a:custGeom>
              <a:avLst/>
              <a:gdLst/>
              <a:ahLst/>
              <a:cxnLst/>
              <a:rect l="l" t="t" r="r" b="b"/>
              <a:pathLst>
                <a:path w="7144" h="4267">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81" name="Google Shape;1075;p22"/>
            <p:cNvSpPr/>
            <p:nvPr/>
          </p:nvSpPr>
          <p:spPr>
            <a:xfrm rot="10800000">
              <a:off x="8161920" y="4251960"/>
              <a:ext cx="710280" cy="802800"/>
            </a:xfrm>
            <a:custGeom>
              <a:avLst/>
              <a:gdLst/>
              <a:ahLst/>
              <a:cxnLst/>
              <a:rect l="l" t="t" r="r" b="b"/>
              <a:pathLst>
                <a:path w="20352" h="23005">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82" name="Google Shape;1076;p22"/>
            <p:cNvSpPr/>
            <p:nvPr/>
          </p:nvSpPr>
          <p:spPr>
            <a:xfrm rot="10800000">
              <a:off x="8540280" y="5056920"/>
              <a:ext cx="605880" cy="288000"/>
            </a:xfrm>
            <a:custGeom>
              <a:avLst/>
              <a:gdLst/>
              <a:ahLst/>
              <a:cxnLst/>
              <a:rect l="l" t="t" r="r" b="b"/>
              <a:pathLst>
                <a:path w="17369" h="827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83" name="Google Shape;1077;p22"/>
            <p:cNvSpPr/>
            <p:nvPr/>
          </p:nvSpPr>
          <p:spPr>
            <a:xfrm rot="10800000">
              <a:off x="9008640" y="4149720"/>
              <a:ext cx="420480" cy="756720"/>
            </a:xfrm>
            <a:custGeom>
              <a:avLst/>
              <a:gdLst/>
              <a:ahLst/>
              <a:cxnLst/>
              <a:rect l="l" t="t" r="r" b="b"/>
              <a:pathLst>
                <a:path w="12056" h="21685">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84" name="Google Shape;1078;p22"/>
            <p:cNvSpPr/>
            <p:nvPr/>
          </p:nvSpPr>
          <p:spPr>
            <a:xfrm rot="10800000">
              <a:off x="8409600" y="4041360"/>
              <a:ext cx="662040" cy="164880"/>
            </a:xfrm>
            <a:custGeom>
              <a:avLst/>
              <a:gdLst/>
              <a:ahLst/>
              <a:cxnLst/>
              <a:rect l="l" t="t" r="r" b="b"/>
              <a:pathLst>
                <a:path w="18973" h="4745">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85" name="Google Shape;1079;p22"/>
            <p:cNvSpPr/>
            <p:nvPr/>
          </p:nvSpPr>
          <p:spPr>
            <a:xfrm rot="10800000">
              <a:off x="8148240" y="4300200"/>
              <a:ext cx="139320" cy="242280"/>
            </a:xfrm>
            <a:custGeom>
              <a:avLst/>
              <a:gdLst/>
              <a:ahLst/>
              <a:cxnLst/>
              <a:rect l="l" t="t" r="r" b="b"/>
              <a:pathLst>
                <a:path w="4011" h="6953">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186" name="Google Shape;1080;p22"/>
            <p:cNvSpPr/>
            <p:nvPr/>
          </p:nvSpPr>
          <p:spPr>
            <a:xfrm rot="10800000">
              <a:off x="8125200" y="4041000"/>
              <a:ext cx="1018440" cy="1275840"/>
            </a:xfrm>
            <a:custGeom>
              <a:avLst/>
              <a:gdLst/>
              <a:ahLst/>
              <a:cxnLst/>
              <a:rect l="l" t="t" r="r" b="b"/>
              <a:pathLst>
                <a:path w="29174" h="36543">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000"/>
              </a:srgbClr>
            </a:solidFill>
            <a:ln w="0">
              <a:noFill/>
            </a:ln>
          </p:spPr>
          <p:style>
            <a:lnRef idx="0">
              <a:scrgbClr r="0" g="0" b="0"/>
            </a:lnRef>
            <a:fillRef idx="0">
              <a:scrgbClr r="0" g="0" b="0"/>
            </a:fillRef>
            <a:effectRef idx="0">
              <a:scrgbClr r="0" g="0" b="0"/>
            </a:effectRef>
            <a:fontRef idx="minor"/>
          </p:style>
        </p:sp>
      </p:grpSp>
      <p:sp>
        <p:nvSpPr>
          <p:cNvPr id="118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18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13500000"/>
        </a:gradFill>
        <a:effectLst/>
      </p:bgPr>
    </p:bg>
    <p:spTree>
      <p:nvGrpSpPr>
        <p:cNvPr id="1" name=""/>
        <p:cNvGrpSpPr/>
        <p:nvPr/>
      </p:nvGrpSpPr>
      <p:grpSpPr>
        <a:xfrm>
          <a:off x="0" y="0"/>
          <a:ext cx="0" cy="0"/>
          <a:chOff x="0" y="0"/>
          <a:chExt cx="0" cy="0"/>
        </a:xfrm>
      </p:grpSpPr>
      <p:sp>
        <p:nvSpPr>
          <p:cNvPr id="138" name="Google Shape;268;p7"/>
          <p:cNvSpPr/>
          <p:nvPr/>
        </p:nvSpPr>
        <p:spPr>
          <a:xfrm>
            <a:off x="-294480" y="15120"/>
            <a:ext cx="973224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139" name="Google Shape;269;p7"/>
          <p:cNvPicPr/>
          <p:nvPr/>
        </p:nvPicPr>
        <p:blipFill>
          <a:blip r:embed="rId14"/>
          <a:stretch/>
        </p:blipFill>
        <p:spPr>
          <a:xfrm>
            <a:off x="0" y="0"/>
            <a:ext cx="9143280" cy="5142960"/>
          </a:xfrm>
          <a:prstGeom prst="rect">
            <a:avLst/>
          </a:prstGeom>
          <a:ln w="0">
            <a:noFill/>
          </a:ln>
        </p:spPr>
      </p:pic>
      <p:sp>
        <p:nvSpPr>
          <p:cNvPr id="140" name="Google Shape;270;p7"/>
          <p:cNvSpPr/>
          <p:nvPr/>
        </p:nvSpPr>
        <p:spPr>
          <a:xfrm flipH="1">
            <a:off x="-1803240" y="-114480"/>
            <a:ext cx="4422600" cy="600012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141" name="Google Shape;271;p7"/>
          <p:cNvSpPr/>
          <p:nvPr/>
        </p:nvSpPr>
        <p:spPr>
          <a:xfrm rot="10800000">
            <a:off x="7480080" y="-542160"/>
            <a:ext cx="5252760" cy="588348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142" name="Google Shape;272;p7"/>
          <p:cNvGrpSpPr/>
          <p:nvPr/>
        </p:nvGrpSpPr>
        <p:grpSpPr>
          <a:xfrm>
            <a:off x="6985080" y="261360"/>
            <a:ext cx="317520" cy="294840"/>
            <a:chOff x="6985080" y="261360"/>
            <a:chExt cx="317520" cy="294840"/>
          </a:xfrm>
        </p:grpSpPr>
        <p:sp>
          <p:nvSpPr>
            <p:cNvPr id="143" name="Google Shape;273;p7"/>
            <p:cNvSpPr/>
            <p:nvPr/>
          </p:nvSpPr>
          <p:spPr>
            <a:xfrm>
              <a:off x="7023240" y="26136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44" name="Google Shape;274;p7"/>
            <p:cNvSpPr/>
            <p:nvPr/>
          </p:nvSpPr>
          <p:spPr>
            <a:xfrm>
              <a:off x="6985080" y="303840"/>
              <a:ext cx="317520" cy="252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45" name="Google Shape;275;p7"/>
            <p:cNvSpPr/>
            <p:nvPr/>
          </p:nvSpPr>
          <p:spPr>
            <a:xfrm>
              <a:off x="7126920" y="26532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146" name="Google Shape;276;p7"/>
          <p:cNvGrpSpPr/>
          <p:nvPr/>
        </p:nvGrpSpPr>
        <p:grpSpPr>
          <a:xfrm>
            <a:off x="7030800" y="728640"/>
            <a:ext cx="192960" cy="184320"/>
            <a:chOff x="7030800" y="728640"/>
            <a:chExt cx="192960" cy="184320"/>
          </a:xfrm>
        </p:grpSpPr>
        <p:sp>
          <p:nvSpPr>
            <p:cNvPr id="147" name="Google Shape;277;p7"/>
            <p:cNvSpPr/>
            <p:nvPr/>
          </p:nvSpPr>
          <p:spPr>
            <a:xfrm>
              <a:off x="7044480" y="72864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48" name="Google Shape;278;p7"/>
            <p:cNvSpPr/>
            <p:nvPr/>
          </p:nvSpPr>
          <p:spPr>
            <a:xfrm>
              <a:off x="7030800" y="79128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49" name="Google Shape;279;p7"/>
            <p:cNvSpPr/>
            <p:nvPr/>
          </p:nvSpPr>
          <p:spPr>
            <a:xfrm>
              <a:off x="7070400" y="74232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50" name="Google Shape;280;p7"/>
            <p:cNvSpPr/>
            <p:nvPr/>
          </p:nvSpPr>
          <p:spPr>
            <a:xfrm>
              <a:off x="7124760" y="74772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151" name="Google Shape;281;p7"/>
            <p:cNvSpPr/>
            <p:nvPr/>
          </p:nvSpPr>
          <p:spPr>
            <a:xfrm>
              <a:off x="7138440" y="80208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152" name="Google Shape;282;p7"/>
            <p:cNvSpPr/>
            <p:nvPr/>
          </p:nvSpPr>
          <p:spPr>
            <a:xfrm>
              <a:off x="7178760" y="78228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53" name="Google Shape;283;p7"/>
            <p:cNvSpPr/>
            <p:nvPr/>
          </p:nvSpPr>
          <p:spPr>
            <a:xfrm>
              <a:off x="7044480" y="8632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154" name="Google Shape;284;p7"/>
            <p:cNvSpPr/>
            <p:nvPr/>
          </p:nvSpPr>
          <p:spPr>
            <a:xfrm>
              <a:off x="7044480" y="8632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155" name="Google Shape;285;p7"/>
            <p:cNvSpPr/>
            <p:nvPr/>
          </p:nvSpPr>
          <p:spPr>
            <a:xfrm>
              <a:off x="7138440" y="83016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grpSp>
      <p:grpSp>
        <p:nvGrpSpPr>
          <p:cNvPr id="156" name="Google Shape;288;p7"/>
          <p:cNvGrpSpPr/>
          <p:nvPr/>
        </p:nvGrpSpPr>
        <p:grpSpPr>
          <a:xfrm>
            <a:off x="7133400" y="3542400"/>
            <a:ext cx="652320" cy="652320"/>
            <a:chOff x="7133400" y="3542400"/>
            <a:chExt cx="652320" cy="652320"/>
          </a:xfrm>
        </p:grpSpPr>
        <p:sp>
          <p:nvSpPr>
            <p:cNvPr id="157" name="Google Shape;289;p7"/>
            <p:cNvSpPr/>
            <p:nvPr/>
          </p:nvSpPr>
          <p:spPr>
            <a:xfrm>
              <a:off x="7133400" y="3542400"/>
              <a:ext cx="652320" cy="652320"/>
            </a:xfrm>
            <a:custGeom>
              <a:avLst/>
              <a:gdLst/>
              <a:ahLst/>
              <a:cxnLst/>
              <a:rect l="l" t="t" r="r" b="b"/>
              <a:pathLst>
                <a:path w="26116" h="26116">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58" name="Google Shape;290;p7"/>
            <p:cNvSpPr/>
            <p:nvPr/>
          </p:nvSpPr>
          <p:spPr>
            <a:xfrm>
              <a:off x="7140960" y="3932640"/>
              <a:ext cx="637200" cy="186840"/>
            </a:xfrm>
            <a:custGeom>
              <a:avLst/>
              <a:gdLst/>
              <a:ahLst/>
              <a:cxnLst/>
              <a:rect l="l" t="t" r="r" b="b"/>
              <a:pathLst>
                <a:path w="25515" h="750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59" name="Google Shape;291;p7"/>
            <p:cNvSpPr/>
            <p:nvPr/>
          </p:nvSpPr>
          <p:spPr>
            <a:xfrm>
              <a:off x="7143480" y="3649680"/>
              <a:ext cx="636480" cy="224280"/>
            </a:xfrm>
            <a:custGeom>
              <a:avLst/>
              <a:gdLst/>
              <a:ahLst/>
              <a:cxnLst/>
              <a:rect l="l" t="t" r="r" b="b"/>
              <a:pathLst>
                <a:path w="25490" h="8994">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60" name="Google Shape;292;p7"/>
            <p:cNvSpPr/>
            <p:nvPr/>
          </p:nvSpPr>
          <p:spPr>
            <a:xfrm>
              <a:off x="7289640" y="3542400"/>
              <a:ext cx="318960" cy="92880"/>
            </a:xfrm>
            <a:custGeom>
              <a:avLst/>
              <a:gdLst/>
              <a:ahLst/>
              <a:cxnLst/>
              <a:rect l="l" t="t" r="r" b="b"/>
              <a:pathLst>
                <a:path w="12783" h="3747">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161" name="Google Shape;293;p7"/>
            <p:cNvSpPr/>
            <p:nvPr/>
          </p:nvSpPr>
          <p:spPr>
            <a:xfrm>
              <a:off x="7136640" y="3737880"/>
              <a:ext cx="632160" cy="115560"/>
            </a:xfrm>
            <a:custGeom>
              <a:avLst/>
              <a:gdLst/>
              <a:ahLst/>
              <a:cxnLst/>
              <a:rect l="l" t="t" r="r" b="b"/>
              <a:pathLst>
                <a:path w="25315" h="4645">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62" name="Google Shape;294;p7"/>
            <p:cNvSpPr/>
            <p:nvPr/>
          </p:nvSpPr>
          <p:spPr>
            <a:xfrm>
              <a:off x="7134120" y="3872520"/>
              <a:ext cx="618480" cy="166320"/>
            </a:xfrm>
            <a:custGeom>
              <a:avLst/>
              <a:gdLst/>
              <a:ahLst/>
              <a:cxnLst/>
              <a:rect l="l" t="t" r="r" b="b"/>
              <a:pathLst>
                <a:path w="24763" h="6685">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63" name="Google Shape;295;p7"/>
            <p:cNvSpPr/>
            <p:nvPr/>
          </p:nvSpPr>
          <p:spPr>
            <a:xfrm>
              <a:off x="7200000" y="3597120"/>
              <a:ext cx="482400" cy="73440"/>
            </a:xfrm>
            <a:custGeom>
              <a:avLst/>
              <a:gdLst/>
              <a:ahLst/>
              <a:cxnLst/>
              <a:rect l="l" t="t" r="r" b="b"/>
              <a:pathLst>
                <a:path w="19324" h="2971">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64" name="Google Shape;296;p7"/>
            <p:cNvSpPr/>
            <p:nvPr/>
          </p:nvSpPr>
          <p:spPr>
            <a:xfrm>
              <a:off x="7205400" y="4025520"/>
              <a:ext cx="491760" cy="130320"/>
            </a:xfrm>
            <a:custGeom>
              <a:avLst/>
              <a:gdLst/>
              <a:ahLst/>
              <a:cxnLst/>
              <a:rect l="l" t="t" r="r" b="b"/>
              <a:pathLst>
                <a:path w="19700" h="5236">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65" name="Google Shape;297;p7"/>
            <p:cNvSpPr/>
            <p:nvPr/>
          </p:nvSpPr>
          <p:spPr>
            <a:xfrm>
              <a:off x="7224480" y="3585960"/>
              <a:ext cx="561240" cy="608400"/>
            </a:xfrm>
            <a:custGeom>
              <a:avLst/>
              <a:gdLst/>
              <a:ahLst/>
              <a:cxnLst/>
              <a:rect l="l" t="t" r="r" b="b"/>
              <a:pathLst>
                <a:path w="22482" h="24362">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000"/>
              </a:srgbClr>
            </a:solidFill>
            <a:ln w="0">
              <a:noFill/>
            </a:ln>
          </p:spPr>
          <p:style>
            <a:lnRef idx="0">
              <a:scrgbClr r="0" g="0" b="0"/>
            </a:lnRef>
            <a:fillRef idx="0">
              <a:scrgbClr r="0" g="0" b="0"/>
            </a:fillRef>
            <a:effectRef idx="0">
              <a:scrgbClr r="0" g="0" b="0"/>
            </a:effectRef>
            <a:fontRef idx="minor"/>
          </p:style>
        </p:sp>
      </p:grpSp>
      <p:grpSp>
        <p:nvGrpSpPr>
          <p:cNvPr id="166" name="Google Shape;298;p7"/>
          <p:cNvGrpSpPr/>
          <p:nvPr/>
        </p:nvGrpSpPr>
        <p:grpSpPr>
          <a:xfrm>
            <a:off x="591120" y="540000"/>
            <a:ext cx="1039680" cy="1039680"/>
            <a:chOff x="591120" y="540000"/>
            <a:chExt cx="1039680" cy="1039680"/>
          </a:xfrm>
        </p:grpSpPr>
        <p:sp>
          <p:nvSpPr>
            <p:cNvPr id="167" name="Google Shape;299;p7"/>
            <p:cNvSpPr/>
            <p:nvPr/>
          </p:nvSpPr>
          <p:spPr>
            <a:xfrm>
              <a:off x="591120" y="540000"/>
              <a:ext cx="1039680" cy="1039680"/>
            </a:xfrm>
            <a:custGeom>
              <a:avLst/>
              <a:gdLst/>
              <a:ahLst/>
              <a:cxnLst/>
              <a:rect l="l" t="t" r="r" b="b"/>
              <a:pathLst>
                <a:path w="37345" h="37345">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68" name="Google Shape;300;p7"/>
            <p:cNvSpPr/>
            <p:nvPr/>
          </p:nvSpPr>
          <p:spPr>
            <a:xfrm>
              <a:off x="591120" y="759960"/>
              <a:ext cx="1039680" cy="601560"/>
            </a:xfrm>
            <a:custGeom>
              <a:avLst/>
              <a:gdLst/>
              <a:ahLst/>
              <a:cxnLst/>
              <a:rect l="l" t="t" r="r" b="b"/>
              <a:pathLst>
                <a:path w="37345" h="21619">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69" name="Google Shape;301;p7"/>
            <p:cNvSpPr/>
            <p:nvPr/>
          </p:nvSpPr>
          <p:spPr>
            <a:xfrm>
              <a:off x="745560" y="540000"/>
              <a:ext cx="709560" cy="294480"/>
            </a:xfrm>
            <a:custGeom>
              <a:avLst/>
              <a:gdLst/>
              <a:ahLst/>
              <a:cxnLst/>
              <a:rect l="l" t="t" r="r" b="b"/>
              <a:pathLst>
                <a:path w="25490" h="1060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70" name="Google Shape;302;p7"/>
            <p:cNvSpPr/>
            <p:nvPr/>
          </p:nvSpPr>
          <p:spPr>
            <a:xfrm>
              <a:off x="783360" y="1371600"/>
              <a:ext cx="730440" cy="208080"/>
            </a:xfrm>
            <a:custGeom>
              <a:avLst/>
              <a:gdLst/>
              <a:ahLst/>
              <a:cxnLst/>
              <a:rect l="l" t="t" r="r" b="b"/>
              <a:pathLst>
                <a:path w="26241" h="7492">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71" name="Google Shape;303;p7"/>
            <p:cNvSpPr/>
            <p:nvPr/>
          </p:nvSpPr>
          <p:spPr>
            <a:xfrm>
              <a:off x="751680" y="795600"/>
              <a:ext cx="198360" cy="118080"/>
            </a:xfrm>
            <a:custGeom>
              <a:avLst/>
              <a:gdLst/>
              <a:ahLst/>
              <a:cxnLst/>
              <a:rect l="l" t="t" r="r" b="b"/>
              <a:pathLst>
                <a:path w="7144" h="4267">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72" name="Google Shape;304;p7"/>
            <p:cNvSpPr/>
            <p:nvPr/>
          </p:nvSpPr>
          <p:spPr>
            <a:xfrm>
              <a:off x="1035360" y="771480"/>
              <a:ext cx="566280" cy="640080"/>
            </a:xfrm>
            <a:custGeom>
              <a:avLst/>
              <a:gdLst/>
              <a:ahLst/>
              <a:cxnLst/>
              <a:rect l="l" t="t" r="r" b="b"/>
              <a:pathLst>
                <a:path w="20352" h="23005">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73" name="Google Shape;305;p7"/>
            <p:cNvSpPr/>
            <p:nvPr/>
          </p:nvSpPr>
          <p:spPr>
            <a:xfrm>
              <a:off x="816840" y="540000"/>
              <a:ext cx="483120" cy="229680"/>
            </a:xfrm>
            <a:custGeom>
              <a:avLst/>
              <a:gdLst/>
              <a:ahLst/>
              <a:cxnLst/>
              <a:rect l="l" t="t" r="r" b="b"/>
              <a:pathLst>
                <a:path w="17369" h="827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74" name="Google Shape;306;p7"/>
            <p:cNvSpPr/>
            <p:nvPr/>
          </p:nvSpPr>
          <p:spPr>
            <a:xfrm>
              <a:off x="591120" y="889560"/>
              <a:ext cx="335160" cy="603360"/>
            </a:xfrm>
            <a:custGeom>
              <a:avLst/>
              <a:gdLst/>
              <a:ahLst/>
              <a:cxnLst/>
              <a:rect l="l" t="t" r="r" b="b"/>
              <a:pathLst>
                <a:path w="12056" h="21685">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75" name="Google Shape;307;p7"/>
            <p:cNvSpPr/>
            <p:nvPr/>
          </p:nvSpPr>
          <p:spPr>
            <a:xfrm>
              <a:off x="876240" y="1448280"/>
              <a:ext cx="527760" cy="131400"/>
            </a:xfrm>
            <a:custGeom>
              <a:avLst/>
              <a:gdLst/>
              <a:ahLst/>
              <a:cxnLst/>
              <a:rect l="l" t="t" r="r" b="b"/>
              <a:pathLst>
                <a:path w="18973" h="4745">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76" name="Google Shape;308;p7"/>
            <p:cNvSpPr/>
            <p:nvPr/>
          </p:nvSpPr>
          <p:spPr>
            <a:xfrm>
              <a:off x="1501920" y="1180080"/>
              <a:ext cx="110880" cy="192960"/>
            </a:xfrm>
            <a:custGeom>
              <a:avLst/>
              <a:gdLst/>
              <a:ahLst/>
              <a:cxnLst/>
              <a:rect l="l" t="t" r="r" b="b"/>
              <a:pathLst>
                <a:path w="4011" h="6953">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77" name="Google Shape;309;p7"/>
            <p:cNvSpPr/>
            <p:nvPr/>
          </p:nvSpPr>
          <p:spPr>
            <a:xfrm>
              <a:off x="818640" y="562320"/>
              <a:ext cx="812160" cy="1017360"/>
            </a:xfrm>
            <a:custGeom>
              <a:avLst/>
              <a:gdLst/>
              <a:ahLst/>
              <a:cxnLst/>
              <a:rect l="l" t="t" r="r" b="b"/>
              <a:pathLst>
                <a:path w="29174" h="36543">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000"/>
              </a:srgbClr>
            </a:solidFill>
            <a:ln w="0">
              <a:noFill/>
            </a:ln>
          </p:spPr>
          <p:style>
            <a:lnRef idx="0">
              <a:scrgbClr r="0" g="0" b="0"/>
            </a:lnRef>
            <a:fillRef idx="0">
              <a:scrgbClr r="0" g="0" b="0"/>
            </a:fillRef>
            <a:effectRef idx="0">
              <a:scrgbClr r="0" g="0" b="0"/>
            </a:effectRef>
            <a:fontRef idx="minor"/>
          </p:style>
        </p:sp>
      </p:grpSp>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7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2694000"/>
        </a:gradFill>
        <a:effectLst/>
      </p:bgPr>
    </p:bg>
    <p:spTree>
      <p:nvGrpSpPr>
        <p:cNvPr id="1" name=""/>
        <p:cNvGrpSpPr/>
        <p:nvPr/>
      </p:nvGrpSpPr>
      <p:grpSpPr>
        <a:xfrm>
          <a:off x="0" y="0"/>
          <a:ext cx="0" cy="0"/>
          <a:chOff x="0" y="0"/>
          <a:chExt cx="0" cy="0"/>
        </a:xfrm>
      </p:grpSpPr>
      <p:sp>
        <p:nvSpPr>
          <p:cNvPr id="216" name="Google Shape;178;p4"/>
          <p:cNvSpPr/>
          <p:nvPr/>
        </p:nvSpPr>
        <p:spPr>
          <a:xfrm rot="1522200">
            <a:off x="-385200" y="-42840"/>
            <a:ext cx="9705600" cy="572544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217" name="Google Shape;179;p4"/>
          <p:cNvPicPr/>
          <p:nvPr/>
        </p:nvPicPr>
        <p:blipFill>
          <a:blip r:embed="rId14"/>
          <a:stretch/>
        </p:blipFill>
        <p:spPr>
          <a:xfrm>
            <a:off x="0" y="0"/>
            <a:ext cx="9143280" cy="5142960"/>
          </a:xfrm>
          <a:prstGeom prst="rect">
            <a:avLst/>
          </a:prstGeom>
          <a:ln w="0">
            <a:noFill/>
          </a:ln>
        </p:spPr>
      </p:pic>
      <p:sp>
        <p:nvSpPr>
          <p:cNvPr id="218" name="Google Shape;180;p4"/>
          <p:cNvSpPr/>
          <p:nvPr/>
        </p:nvSpPr>
        <p:spPr>
          <a:xfrm>
            <a:off x="368280" y="1064160"/>
            <a:ext cx="8407080" cy="374328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sp>
      <p:sp>
        <p:nvSpPr>
          <p:cNvPr id="219" name="PlaceHolder 1"/>
          <p:cNvSpPr>
            <a:spLocks noGrp="1"/>
          </p:cNvSpPr>
          <p:nvPr>
            <p:ph type="title"/>
          </p:nvPr>
        </p:nvSpPr>
        <p:spPr>
          <a:xfrm>
            <a:off x="720000" y="431280"/>
            <a:ext cx="7703280" cy="4766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220"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8094000"/>
        </a:gradFill>
        <a:effectLst/>
      </p:bgPr>
    </p:bg>
    <p:spTree>
      <p:nvGrpSpPr>
        <p:cNvPr id="1" name=""/>
        <p:cNvGrpSpPr/>
        <p:nvPr/>
      </p:nvGrpSpPr>
      <p:grpSpPr>
        <a:xfrm>
          <a:off x="0" y="0"/>
          <a:ext cx="0" cy="0"/>
          <a:chOff x="0" y="0"/>
          <a:chExt cx="0" cy="0"/>
        </a:xfrm>
      </p:grpSpPr>
      <p:sp>
        <p:nvSpPr>
          <p:cNvPr id="257" name="Google Shape;689;p15"/>
          <p:cNvSpPr/>
          <p:nvPr/>
        </p:nvSpPr>
        <p:spPr>
          <a:xfrm rot="12229200">
            <a:off x="-107280" y="-660960"/>
            <a:ext cx="973188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258" name="Google Shape;690;p15"/>
          <p:cNvPicPr/>
          <p:nvPr/>
        </p:nvPicPr>
        <p:blipFill>
          <a:blip r:embed="rId14"/>
          <a:stretch/>
        </p:blipFill>
        <p:spPr>
          <a:xfrm>
            <a:off x="0" y="0"/>
            <a:ext cx="9143280" cy="5142960"/>
          </a:xfrm>
          <a:prstGeom prst="rect">
            <a:avLst/>
          </a:prstGeom>
          <a:ln w="0">
            <a:noFill/>
          </a:ln>
        </p:spPr>
      </p:pic>
      <p:sp>
        <p:nvSpPr>
          <p:cNvPr id="259" name="Google Shape;691;p15"/>
          <p:cNvSpPr/>
          <p:nvPr/>
        </p:nvSpPr>
        <p:spPr>
          <a:xfrm rot="5400000" flipH="1">
            <a:off x="-2055600" y="-2694600"/>
            <a:ext cx="6089760" cy="672984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260" name="Google Shape;692;p15"/>
          <p:cNvGrpSpPr/>
          <p:nvPr/>
        </p:nvGrpSpPr>
        <p:grpSpPr>
          <a:xfrm>
            <a:off x="8830440" y="4641120"/>
            <a:ext cx="405360" cy="387360"/>
            <a:chOff x="8830440" y="4641120"/>
            <a:chExt cx="405360" cy="387360"/>
          </a:xfrm>
        </p:grpSpPr>
        <p:sp>
          <p:nvSpPr>
            <p:cNvPr id="261" name="Google Shape;693;p15"/>
            <p:cNvSpPr/>
            <p:nvPr/>
          </p:nvSpPr>
          <p:spPr>
            <a:xfrm>
              <a:off x="8858880" y="4641120"/>
              <a:ext cx="356400" cy="33408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62" name="Google Shape;694;p15"/>
            <p:cNvSpPr/>
            <p:nvPr/>
          </p:nvSpPr>
          <p:spPr>
            <a:xfrm>
              <a:off x="8830440" y="4771800"/>
              <a:ext cx="339480" cy="2300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63" name="Google Shape;695;p15"/>
            <p:cNvSpPr/>
            <p:nvPr/>
          </p:nvSpPr>
          <p:spPr>
            <a:xfrm>
              <a:off x="8913240" y="4669920"/>
              <a:ext cx="106200" cy="13248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264" name="Google Shape;696;p15"/>
            <p:cNvSpPr/>
            <p:nvPr/>
          </p:nvSpPr>
          <p:spPr>
            <a:xfrm>
              <a:off x="9027360" y="4681080"/>
              <a:ext cx="102960" cy="10152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265" name="Google Shape;697;p15"/>
            <p:cNvSpPr/>
            <p:nvPr/>
          </p:nvSpPr>
          <p:spPr>
            <a:xfrm>
              <a:off x="9055800" y="4795200"/>
              <a:ext cx="39240" cy="295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266" name="Google Shape;698;p15"/>
            <p:cNvSpPr/>
            <p:nvPr/>
          </p:nvSpPr>
          <p:spPr>
            <a:xfrm>
              <a:off x="9140400" y="4753080"/>
              <a:ext cx="95400" cy="16740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267" name="Google Shape;699;p15"/>
            <p:cNvSpPr/>
            <p:nvPr/>
          </p:nvSpPr>
          <p:spPr>
            <a:xfrm>
              <a:off x="9056160" y="4853520"/>
              <a:ext cx="78120" cy="5148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268" name="Google Shape;700;p15"/>
            <p:cNvSpPr/>
            <p:nvPr/>
          </p:nvSpPr>
          <p:spPr>
            <a:xfrm>
              <a:off x="8858880" y="4923360"/>
              <a:ext cx="256680" cy="10512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69" name="Google Shape;701;p15"/>
            <p:cNvSpPr/>
            <p:nvPr/>
          </p:nvSpPr>
          <p:spPr>
            <a:xfrm>
              <a:off x="8858880" y="4923360"/>
              <a:ext cx="256680" cy="10512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270" name="Google Shape;702;p15"/>
          <p:cNvGrpSpPr/>
          <p:nvPr/>
        </p:nvGrpSpPr>
        <p:grpSpPr>
          <a:xfrm>
            <a:off x="8597160" y="3984480"/>
            <a:ext cx="185040" cy="189720"/>
            <a:chOff x="8597160" y="3984480"/>
            <a:chExt cx="185040" cy="189720"/>
          </a:xfrm>
        </p:grpSpPr>
        <p:sp>
          <p:nvSpPr>
            <p:cNvPr id="271" name="Google Shape;703;p15"/>
            <p:cNvSpPr/>
            <p:nvPr/>
          </p:nvSpPr>
          <p:spPr>
            <a:xfrm rot="3907200">
              <a:off x="8654400" y="4016520"/>
              <a:ext cx="116640" cy="990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272" name="Google Shape;704;p15"/>
            <p:cNvSpPr/>
            <p:nvPr/>
          </p:nvSpPr>
          <p:spPr>
            <a:xfrm rot="3907200">
              <a:off x="8607960" y="4018680"/>
              <a:ext cx="153000" cy="1213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73" name="Google Shape;705;p15"/>
            <p:cNvSpPr/>
            <p:nvPr/>
          </p:nvSpPr>
          <p:spPr>
            <a:xfrm rot="3907200">
              <a:off x="8718120" y="4045680"/>
              <a:ext cx="46800" cy="464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274" name="Google Shape;706;p15"/>
          <p:cNvGrpSpPr/>
          <p:nvPr/>
        </p:nvGrpSpPr>
        <p:grpSpPr>
          <a:xfrm>
            <a:off x="8933400" y="3112560"/>
            <a:ext cx="368280" cy="367200"/>
            <a:chOff x="8933400" y="3112560"/>
            <a:chExt cx="368280" cy="367200"/>
          </a:xfrm>
        </p:grpSpPr>
        <p:sp>
          <p:nvSpPr>
            <p:cNvPr id="275" name="Google Shape;707;p15"/>
            <p:cNvSpPr/>
            <p:nvPr/>
          </p:nvSpPr>
          <p:spPr>
            <a:xfrm rot="18622800">
              <a:off x="8965440" y="3164040"/>
              <a:ext cx="219960" cy="18648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276" name="Google Shape;708;p15"/>
            <p:cNvSpPr/>
            <p:nvPr/>
          </p:nvSpPr>
          <p:spPr>
            <a:xfrm rot="18622800">
              <a:off x="8977320" y="3181680"/>
              <a:ext cx="288000" cy="22860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77" name="Google Shape;709;p15"/>
            <p:cNvSpPr/>
            <p:nvPr/>
          </p:nvSpPr>
          <p:spPr>
            <a:xfrm rot="18622800">
              <a:off x="9014760" y="3161880"/>
              <a:ext cx="88920" cy="87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278" name="Google Shape;710;p15"/>
          <p:cNvGrpSpPr/>
          <p:nvPr/>
        </p:nvGrpSpPr>
        <p:grpSpPr>
          <a:xfrm>
            <a:off x="239040" y="908640"/>
            <a:ext cx="309240" cy="286920"/>
            <a:chOff x="239040" y="908640"/>
            <a:chExt cx="309240" cy="286920"/>
          </a:xfrm>
        </p:grpSpPr>
        <p:sp>
          <p:nvSpPr>
            <p:cNvPr id="279" name="Google Shape;711;p15"/>
            <p:cNvSpPr/>
            <p:nvPr/>
          </p:nvSpPr>
          <p:spPr>
            <a:xfrm>
              <a:off x="276120" y="908640"/>
              <a:ext cx="236520" cy="2005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280" name="Google Shape;712;p15"/>
            <p:cNvSpPr/>
            <p:nvPr/>
          </p:nvSpPr>
          <p:spPr>
            <a:xfrm>
              <a:off x="239040" y="950040"/>
              <a:ext cx="309240" cy="2455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81" name="Google Shape;713;p15"/>
            <p:cNvSpPr/>
            <p:nvPr/>
          </p:nvSpPr>
          <p:spPr>
            <a:xfrm>
              <a:off x="377280" y="912600"/>
              <a:ext cx="95400" cy="943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282" name="Google Shape;714;p15"/>
          <p:cNvGrpSpPr/>
          <p:nvPr/>
        </p:nvGrpSpPr>
        <p:grpSpPr>
          <a:xfrm>
            <a:off x="108720" y="1482120"/>
            <a:ext cx="185040" cy="189720"/>
            <a:chOff x="108720" y="1482120"/>
            <a:chExt cx="185040" cy="189720"/>
          </a:xfrm>
        </p:grpSpPr>
        <p:sp>
          <p:nvSpPr>
            <p:cNvPr id="283" name="Google Shape;715;p15"/>
            <p:cNvSpPr/>
            <p:nvPr/>
          </p:nvSpPr>
          <p:spPr>
            <a:xfrm rot="3907200">
              <a:off x="165960" y="1514160"/>
              <a:ext cx="116640" cy="990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284" name="Google Shape;716;p15"/>
            <p:cNvSpPr/>
            <p:nvPr/>
          </p:nvSpPr>
          <p:spPr>
            <a:xfrm rot="3907200">
              <a:off x="119520" y="1516320"/>
              <a:ext cx="153000" cy="1213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285" name="Google Shape;717;p15"/>
            <p:cNvSpPr/>
            <p:nvPr/>
          </p:nvSpPr>
          <p:spPr>
            <a:xfrm rot="3907200">
              <a:off x="229680" y="1543680"/>
              <a:ext cx="46800" cy="464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286" name="Google Shape;720;p15"/>
          <p:cNvGrpSpPr/>
          <p:nvPr/>
        </p:nvGrpSpPr>
        <p:grpSpPr>
          <a:xfrm>
            <a:off x="602640" y="-430560"/>
            <a:ext cx="1242000" cy="1239120"/>
            <a:chOff x="602640" y="-430560"/>
            <a:chExt cx="1242000" cy="1239120"/>
          </a:xfrm>
        </p:grpSpPr>
        <p:sp>
          <p:nvSpPr>
            <p:cNvPr id="287" name="Google Shape;721;p15"/>
            <p:cNvSpPr/>
            <p:nvPr/>
          </p:nvSpPr>
          <p:spPr>
            <a:xfrm rot="20704200">
              <a:off x="715680" y="-316440"/>
              <a:ext cx="1015560" cy="1011600"/>
            </a:xfrm>
            <a:custGeom>
              <a:avLst/>
              <a:gdLst/>
              <a:ahLst/>
              <a:cxnLst/>
              <a:rect l="l" t="t" r="r" b="b"/>
              <a:pathLst>
                <a:path w="33735" h="33761">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288" name="Google Shape;722;p15"/>
            <p:cNvSpPr/>
            <p:nvPr/>
          </p:nvSpPr>
          <p:spPr>
            <a:xfrm rot="20704200">
              <a:off x="1440000" y="-337320"/>
              <a:ext cx="270360" cy="803520"/>
            </a:xfrm>
            <a:custGeom>
              <a:avLst/>
              <a:gdLst/>
              <a:ahLst/>
              <a:cxnLst/>
              <a:rect l="l" t="t" r="r" b="b"/>
              <a:pathLst>
                <a:path w="8999" h="26819">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289" name="Google Shape;723;p15"/>
            <p:cNvSpPr/>
            <p:nvPr/>
          </p:nvSpPr>
          <p:spPr>
            <a:xfrm rot="20704200">
              <a:off x="975960" y="-314280"/>
              <a:ext cx="478080" cy="1011600"/>
            </a:xfrm>
            <a:custGeom>
              <a:avLst/>
              <a:gdLst/>
              <a:ahLst/>
              <a:cxnLst/>
              <a:rect l="l" t="t" r="r" b="b"/>
              <a:pathLst>
                <a:path w="15891" h="33761">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290" name="Google Shape;724;p15"/>
            <p:cNvSpPr/>
            <p:nvPr/>
          </p:nvSpPr>
          <p:spPr>
            <a:xfrm rot="20704200">
              <a:off x="1136160" y="-315720"/>
              <a:ext cx="167760" cy="1011600"/>
            </a:xfrm>
            <a:custGeom>
              <a:avLst/>
              <a:gdLst/>
              <a:ahLst/>
              <a:cxnLst/>
              <a:rect l="l" t="t" r="r" b="b"/>
              <a:pathLst>
                <a:path w="5599" h="33761">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291" name="Google Shape;725;p15"/>
            <p:cNvSpPr/>
            <p:nvPr/>
          </p:nvSpPr>
          <p:spPr>
            <a:xfrm rot="20704200">
              <a:off x="884520" y="-285480"/>
              <a:ext cx="851040" cy="958320"/>
            </a:xfrm>
            <a:custGeom>
              <a:avLst/>
              <a:gdLst/>
              <a:ahLst/>
              <a:cxnLst/>
              <a:rect l="l" t="t" r="r" b="b"/>
              <a:pathLst>
                <a:path w="28272" h="31981">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3000"/>
              </a:srgbClr>
            </a:solidFill>
            <a:ln w="0">
              <a:noFill/>
            </a:ln>
          </p:spPr>
          <p:style>
            <a:lnRef idx="0">
              <a:scrgbClr r="0" g="0" b="0"/>
            </a:lnRef>
            <a:fillRef idx="0">
              <a:scrgbClr r="0" g="0" b="0"/>
            </a:fillRef>
            <a:effectRef idx="0">
              <a:scrgbClr r="0" g="0" b="0"/>
            </a:effectRef>
            <a:fontRef idx="minor"/>
          </p:style>
        </p:sp>
      </p:grpSp>
      <p:sp>
        <p:nvSpPr>
          <p:cNvPr id="2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29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13500000"/>
        </a:gradFill>
        <a:effectLst/>
      </p:bgPr>
    </p:bg>
    <p:spTree>
      <p:nvGrpSpPr>
        <p:cNvPr id="1" name=""/>
        <p:cNvGrpSpPr/>
        <p:nvPr/>
      </p:nvGrpSpPr>
      <p:grpSpPr>
        <a:xfrm>
          <a:off x="0" y="0"/>
          <a:ext cx="0" cy="0"/>
          <a:chOff x="0" y="0"/>
          <a:chExt cx="0" cy="0"/>
        </a:xfrm>
      </p:grpSpPr>
      <p:pic>
        <p:nvPicPr>
          <p:cNvPr id="330" name="Google Shape;112;p3"/>
          <p:cNvPicPr/>
          <p:nvPr/>
        </p:nvPicPr>
        <p:blipFill>
          <a:blip r:embed="rId14"/>
          <a:stretch/>
        </p:blipFill>
        <p:spPr>
          <a:xfrm>
            <a:off x="0" y="0"/>
            <a:ext cx="9143280" cy="5142960"/>
          </a:xfrm>
          <a:prstGeom prst="rect">
            <a:avLst/>
          </a:prstGeom>
          <a:ln w="0">
            <a:noFill/>
          </a:ln>
        </p:spPr>
      </p:pic>
      <p:sp>
        <p:nvSpPr>
          <p:cNvPr id="331" name="Google Shape;113;p3"/>
          <p:cNvSpPr/>
          <p:nvPr/>
        </p:nvSpPr>
        <p:spPr>
          <a:xfrm>
            <a:off x="-294480" y="15120"/>
            <a:ext cx="973224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sp>
        <p:nvSpPr>
          <p:cNvPr id="332" name="Google Shape;114;p3"/>
          <p:cNvSpPr/>
          <p:nvPr/>
        </p:nvSpPr>
        <p:spPr>
          <a:xfrm flipH="1">
            <a:off x="-252720" y="-78120"/>
            <a:ext cx="4823280" cy="597564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333" name="Google Shape;115;p3"/>
          <p:cNvSpPr/>
          <p:nvPr/>
        </p:nvSpPr>
        <p:spPr>
          <a:xfrm rot="11629200" flipH="1">
            <a:off x="5653440" y="-1104840"/>
            <a:ext cx="5169960" cy="571392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334" name="Google Shape;116;p3"/>
          <p:cNvGrpSpPr/>
          <p:nvPr/>
        </p:nvGrpSpPr>
        <p:grpSpPr>
          <a:xfrm>
            <a:off x="6730920" y="2924640"/>
            <a:ext cx="3045240" cy="3173400"/>
            <a:chOff x="6730920" y="2924640"/>
            <a:chExt cx="3045240" cy="3173400"/>
          </a:xfrm>
        </p:grpSpPr>
        <p:sp>
          <p:nvSpPr>
            <p:cNvPr id="335" name="Google Shape;117;p3"/>
            <p:cNvSpPr/>
            <p:nvPr/>
          </p:nvSpPr>
          <p:spPr>
            <a:xfrm rot="19647600">
              <a:off x="7642440" y="3893400"/>
              <a:ext cx="1217880" cy="1218600"/>
            </a:xfrm>
            <a:custGeom>
              <a:avLst/>
              <a:gdLst/>
              <a:ahLst/>
              <a:cxnLst/>
              <a:rect l="l" t="t" r="r" b="b"/>
              <a:pathLst>
                <a:path w="37771" h="37796">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336" name="Google Shape;118;p3"/>
            <p:cNvSpPr/>
            <p:nvPr/>
          </p:nvSpPr>
          <p:spPr>
            <a:xfrm rot="19647600">
              <a:off x="8335080" y="4612320"/>
              <a:ext cx="661680" cy="318600"/>
            </a:xfrm>
            <a:custGeom>
              <a:avLst/>
              <a:gdLst/>
              <a:ahLst/>
              <a:cxnLst/>
              <a:rect l="l" t="t" r="r" b="b"/>
              <a:pathLst>
                <a:path w="20527" h="9901">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w="0">
              <a:noFill/>
            </a:ln>
          </p:spPr>
          <p:style>
            <a:lnRef idx="0">
              <a:scrgbClr r="0" g="0" b="0"/>
            </a:lnRef>
            <a:fillRef idx="0">
              <a:scrgbClr r="0" g="0" b="0"/>
            </a:fillRef>
            <a:effectRef idx="0">
              <a:scrgbClr r="0" g="0" b="0"/>
            </a:effectRef>
            <a:fontRef idx="minor"/>
          </p:style>
        </p:sp>
        <p:sp>
          <p:nvSpPr>
            <p:cNvPr id="337" name="Google Shape;119;p3"/>
            <p:cNvSpPr/>
            <p:nvPr/>
          </p:nvSpPr>
          <p:spPr>
            <a:xfrm rot="19647600">
              <a:off x="7670880" y="4080960"/>
              <a:ext cx="1217160" cy="933120"/>
            </a:xfrm>
            <a:custGeom>
              <a:avLst/>
              <a:gdLst/>
              <a:ahLst/>
              <a:cxnLst/>
              <a:rect l="l" t="t" r="r" b="b"/>
              <a:pathLst>
                <a:path w="37746" h="28949">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338" name="Google Shape;120;p3"/>
            <p:cNvSpPr/>
            <p:nvPr/>
          </p:nvSpPr>
          <p:spPr>
            <a:xfrm rot="19647600">
              <a:off x="7480800" y="4021920"/>
              <a:ext cx="888840" cy="367200"/>
            </a:xfrm>
            <a:custGeom>
              <a:avLst/>
              <a:gdLst/>
              <a:ahLst/>
              <a:cxnLst/>
              <a:rect l="l" t="t" r="r" b="b"/>
              <a:pathLst>
                <a:path w="27570" h="11405">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339" name="Google Shape;121;p3"/>
            <p:cNvSpPr/>
            <p:nvPr/>
          </p:nvSpPr>
          <p:spPr>
            <a:xfrm rot="19647600">
              <a:off x="8362440" y="4182120"/>
              <a:ext cx="516960" cy="495720"/>
            </a:xfrm>
            <a:custGeom>
              <a:avLst/>
              <a:gdLst/>
              <a:ahLst/>
              <a:cxnLst/>
              <a:rect l="l" t="t" r="r" b="b"/>
              <a:pathLst>
                <a:path w="16041" h="1539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0" name="Google Shape;122;p3"/>
            <p:cNvSpPr/>
            <p:nvPr/>
          </p:nvSpPr>
          <p:spPr>
            <a:xfrm rot="19647600">
              <a:off x="7826400" y="4560480"/>
              <a:ext cx="785880" cy="418680"/>
            </a:xfrm>
            <a:custGeom>
              <a:avLst/>
              <a:gdLst/>
              <a:ahLst/>
              <a:cxnLst/>
              <a:rect l="l" t="t" r="r" b="b"/>
              <a:pathLst>
                <a:path w="24387" h="12997">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1" name="Google Shape;123;p3"/>
            <p:cNvSpPr/>
            <p:nvPr/>
          </p:nvSpPr>
          <p:spPr>
            <a:xfrm rot="19647600">
              <a:off x="8219880" y="3992400"/>
              <a:ext cx="390600" cy="259920"/>
            </a:xfrm>
            <a:custGeom>
              <a:avLst/>
              <a:gdLst/>
              <a:ahLst/>
              <a:cxnLst/>
              <a:rect l="l" t="t" r="r" b="b"/>
              <a:pathLst>
                <a:path w="12132" h="8084">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2" name="Google Shape;124;p3"/>
            <p:cNvSpPr/>
            <p:nvPr/>
          </p:nvSpPr>
          <p:spPr>
            <a:xfrm rot="19647600">
              <a:off x="7632360" y="4533480"/>
              <a:ext cx="428760" cy="110160"/>
            </a:xfrm>
            <a:custGeom>
              <a:avLst/>
              <a:gdLst/>
              <a:ahLst/>
              <a:cxnLst/>
              <a:rect l="l" t="t" r="r" b="b"/>
              <a:pathLst>
                <a:path w="13309" h="3439">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3" name="Google Shape;125;p3"/>
            <p:cNvSpPr/>
            <p:nvPr/>
          </p:nvSpPr>
          <p:spPr>
            <a:xfrm rot="19647600">
              <a:off x="7578360" y="4063320"/>
              <a:ext cx="506160" cy="169560"/>
            </a:xfrm>
            <a:custGeom>
              <a:avLst/>
              <a:gdLst/>
              <a:ahLst/>
              <a:cxnLst/>
              <a:rect l="l" t="t" r="r" b="b"/>
              <a:pathLst>
                <a:path w="15716" h="5274">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4" name="Google Shape;126;p3"/>
            <p:cNvSpPr/>
            <p:nvPr/>
          </p:nvSpPr>
          <p:spPr>
            <a:xfrm rot="19647600">
              <a:off x="7862040" y="3881880"/>
              <a:ext cx="995400" cy="1166040"/>
            </a:xfrm>
            <a:custGeom>
              <a:avLst/>
              <a:gdLst/>
              <a:ahLst/>
              <a:cxnLst/>
              <a:rect l="l" t="t" r="r" b="b"/>
              <a:pathLst>
                <a:path w="30878" h="36167">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000"/>
              </a:srgbClr>
            </a:solidFill>
            <a:ln w="0">
              <a:noFill/>
            </a:ln>
          </p:spPr>
          <p:style>
            <a:lnRef idx="0">
              <a:scrgbClr r="0" g="0" b="0"/>
            </a:lnRef>
            <a:fillRef idx="0">
              <a:scrgbClr r="0" g="0" b="0"/>
            </a:fillRef>
            <a:effectRef idx="0">
              <a:scrgbClr r="0" g="0" b="0"/>
            </a:effectRef>
            <a:fontRef idx="minor"/>
          </p:style>
        </p:sp>
        <p:sp>
          <p:nvSpPr>
            <p:cNvPr id="345" name="Google Shape;127;p3"/>
            <p:cNvSpPr/>
            <p:nvPr/>
          </p:nvSpPr>
          <p:spPr>
            <a:xfrm rot="19647600">
              <a:off x="7232400" y="3280320"/>
              <a:ext cx="2041920" cy="2461320"/>
            </a:xfrm>
            <a:custGeom>
              <a:avLst/>
              <a:gdLst/>
              <a:ahLst/>
              <a:cxnLst/>
              <a:rect l="l" t="t" r="r" b="b"/>
              <a:pathLst>
                <a:path w="63310" h="76316">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w="0">
              <a:noFill/>
            </a:ln>
          </p:spPr>
          <p:style>
            <a:lnRef idx="0">
              <a:scrgbClr r="0" g="0" b="0"/>
            </a:lnRef>
            <a:fillRef idx="0">
              <a:scrgbClr r="0" g="0" b="0"/>
            </a:fillRef>
            <a:effectRef idx="0">
              <a:scrgbClr r="0" g="0" b="0"/>
            </a:effectRef>
            <a:fontRef idx="minor"/>
          </p:style>
        </p:sp>
      </p:grpSp>
      <p:grpSp>
        <p:nvGrpSpPr>
          <p:cNvPr id="346" name="Google Shape;128;p3"/>
          <p:cNvGrpSpPr/>
          <p:nvPr/>
        </p:nvGrpSpPr>
        <p:grpSpPr>
          <a:xfrm>
            <a:off x="498240" y="1604160"/>
            <a:ext cx="307800" cy="293760"/>
            <a:chOff x="498240" y="1604160"/>
            <a:chExt cx="307800" cy="293760"/>
          </a:xfrm>
        </p:grpSpPr>
        <p:sp>
          <p:nvSpPr>
            <p:cNvPr id="347" name="Google Shape;129;p3"/>
            <p:cNvSpPr/>
            <p:nvPr/>
          </p:nvSpPr>
          <p:spPr>
            <a:xfrm>
              <a:off x="520200" y="1604160"/>
              <a:ext cx="270360" cy="25344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48" name="Google Shape;130;p3"/>
            <p:cNvSpPr/>
            <p:nvPr/>
          </p:nvSpPr>
          <p:spPr>
            <a:xfrm>
              <a:off x="498240" y="1703520"/>
              <a:ext cx="257400" cy="17460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49" name="Google Shape;131;p3"/>
            <p:cNvSpPr/>
            <p:nvPr/>
          </p:nvSpPr>
          <p:spPr>
            <a:xfrm>
              <a:off x="561240" y="1626120"/>
              <a:ext cx="80280" cy="10044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50" name="Google Shape;132;p3"/>
            <p:cNvSpPr/>
            <p:nvPr/>
          </p:nvSpPr>
          <p:spPr>
            <a:xfrm>
              <a:off x="648000" y="1634760"/>
              <a:ext cx="77760" cy="76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351" name="Google Shape;133;p3"/>
            <p:cNvSpPr/>
            <p:nvPr/>
          </p:nvSpPr>
          <p:spPr>
            <a:xfrm>
              <a:off x="669600" y="1721160"/>
              <a:ext cx="29880" cy="223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352" name="Google Shape;134;p3"/>
            <p:cNvSpPr/>
            <p:nvPr/>
          </p:nvSpPr>
          <p:spPr>
            <a:xfrm>
              <a:off x="733680" y="1689120"/>
              <a:ext cx="72360" cy="12708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53" name="Google Shape;135;p3"/>
            <p:cNvSpPr/>
            <p:nvPr/>
          </p:nvSpPr>
          <p:spPr>
            <a:xfrm>
              <a:off x="669600" y="1765440"/>
              <a:ext cx="59040" cy="3888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354" name="Google Shape;136;p3"/>
            <p:cNvSpPr/>
            <p:nvPr/>
          </p:nvSpPr>
          <p:spPr>
            <a:xfrm>
              <a:off x="519840" y="1818360"/>
              <a:ext cx="194400" cy="7956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55" name="Google Shape;137;p3"/>
            <p:cNvSpPr/>
            <p:nvPr/>
          </p:nvSpPr>
          <p:spPr>
            <a:xfrm>
              <a:off x="519840" y="1818360"/>
              <a:ext cx="194400" cy="7956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356" name="Google Shape;138;p3"/>
          <p:cNvGrpSpPr/>
          <p:nvPr/>
        </p:nvGrpSpPr>
        <p:grpSpPr>
          <a:xfrm>
            <a:off x="7059240" y="1526760"/>
            <a:ext cx="185040" cy="189720"/>
            <a:chOff x="7059240" y="1526760"/>
            <a:chExt cx="185040" cy="189720"/>
          </a:xfrm>
        </p:grpSpPr>
        <p:sp>
          <p:nvSpPr>
            <p:cNvPr id="357" name="Google Shape;139;p3"/>
            <p:cNvSpPr/>
            <p:nvPr/>
          </p:nvSpPr>
          <p:spPr>
            <a:xfrm rot="3907200">
              <a:off x="7116480" y="1558800"/>
              <a:ext cx="116640" cy="990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58" name="Google Shape;140;p3"/>
            <p:cNvSpPr/>
            <p:nvPr/>
          </p:nvSpPr>
          <p:spPr>
            <a:xfrm rot="3907200">
              <a:off x="7070040" y="1560960"/>
              <a:ext cx="153000" cy="1213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59" name="Google Shape;141;p3"/>
            <p:cNvSpPr/>
            <p:nvPr/>
          </p:nvSpPr>
          <p:spPr>
            <a:xfrm rot="3907200">
              <a:off x="7180200" y="1588320"/>
              <a:ext cx="46800" cy="464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360" name="Google Shape;142;p3"/>
          <p:cNvGrpSpPr/>
          <p:nvPr/>
        </p:nvGrpSpPr>
        <p:grpSpPr>
          <a:xfrm>
            <a:off x="3640680" y="4564800"/>
            <a:ext cx="368280" cy="367200"/>
            <a:chOff x="3640680" y="4564800"/>
            <a:chExt cx="368280" cy="367200"/>
          </a:xfrm>
        </p:grpSpPr>
        <p:sp>
          <p:nvSpPr>
            <p:cNvPr id="361" name="Google Shape;143;p3"/>
            <p:cNvSpPr/>
            <p:nvPr/>
          </p:nvSpPr>
          <p:spPr>
            <a:xfrm rot="18622800">
              <a:off x="3672720" y="4615920"/>
              <a:ext cx="219960" cy="18648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62" name="Google Shape;144;p3"/>
            <p:cNvSpPr/>
            <p:nvPr/>
          </p:nvSpPr>
          <p:spPr>
            <a:xfrm rot="18622800">
              <a:off x="3684600" y="4633920"/>
              <a:ext cx="288000" cy="22860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63" name="Google Shape;145;p3"/>
            <p:cNvSpPr/>
            <p:nvPr/>
          </p:nvSpPr>
          <p:spPr>
            <a:xfrm rot="18622800">
              <a:off x="3722040" y="4614120"/>
              <a:ext cx="88920" cy="87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364" name="Google Shape;146;p3"/>
          <p:cNvGrpSpPr/>
          <p:nvPr/>
        </p:nvGrpSpPr>
        <p:grpSpPr>
          <a:xfrm>
            <a:off x="6685200" y="837720"/>
            <a:ext cx="445680" cy="480960"/>
            <a:chOff x="6685200" y="837720"/>
            <a:chExt cx="445680" cy="480960"/>
          </a:xfrm>
        </p:grpSpPr>
        <p:sp>
          <p:nvSpPr>
            <p:cNvPr id="365" name="Google Shape;147;p3"/>
            <p:cNvSpPr/>
            <p:nvPr/>
          </p:nvSpPr>
          <p:spPr>
            <a:xfrm rot="19588200">
              <a:off x="6742800" y="902880"/>
              <a:ext cx="329760" cy="30888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66" name="Google Shape;148;p3"/>
            <p:cNvSpPr/>
            <p:nvPr/>
          </p:nvSpPr>
          <p:spPr>
            <a:xfrm rot="19588200">
              <a:off x="6762600" y="1030320"/>
              <a:ext cx="313920" cy="21276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67" name="Google Shape;149;p3"/>
            <p:cNvSpPr/>
            <p:nvPr/>
          </p:nvSpPr>
          <p:spPr>
            <a:xfrm rot="19588200">
              <a:off x="6768000" y="976680"/>
              <a:ext cx="98280" cy="1224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68" name="Google Shape;150;p3"/>
            <p:cNvSpPr/>
            <p:nvPr/>
          </p:nvSpPr>
          <p:spPr>
            <a:xfrm rot="19588200">
              <a:off x="6854040" y="930240"/>
              <a:ext cx="95040" cy="9396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369" name="Google Shape;151;p3"/>
            <p:cNvSpPr/>
            <p:nvPr/>
          </p:nvSpPr>
          <p:spPr>
            <a:xfrm rot="19588200">
              <a:off x="6920280" y="1025640"/>
              <a:ext cx="36360" cy="2736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370" name="Google Shape;152;p3"/>
            <p:cNvSpPr/>
            <p:nvPr/>
          </p:nvSpPr>
          <p:spPr>
            <a:xfrm rot="19588200">
              <a:off x="6994800" y="924840"/>
              <a:ext cx="88200" cy="15480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71" name="Google Shape;153;p3"/>
            <p:cNvSpPr/>
            <p:nvPr/>
          </p:nvSpPr>
          <p:spPr>
            <a:xfrm rot="19588200">
              <a:off x="6953040" y="1059120"/>
              <a:ext cx="72000" cy="475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372" name="Google Shape;154;p3"/>
            <p:cNvSpPr/>
            <p:nvPr/>
          </p:nvSpPr>
          <p:spPr>
            <a:xfrm rot="19588200">
              <a:off x="6836400" y="1163880"/>
              <a:ext cx="237240" cy="9720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73" name="Google Shape;155;p3"/>
            <p:cNvSpPr/>
            <p:nvPr/>
          </p:nvSpPr>
          <p:spPr>
            <a:xfrm rot="19588200">
              <a:off x="6836400" y="1163880"/>
              <a:ext cx="237240" cy="9720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374" name="Google Shape;156;p3"/>
          <p:cNvGrpSpPr/>
          <p:nvPr/>
        </p:nvGrpSpPr>
        <p:grpSpPr>
          <a:xfrm>
            <a:off x="1086840" y="1146960"/>
            <a:ext cx="284400" cy="290880"/>
            <a:chOff x="1086840" y="1146960"/>
            <a:chExt cx="284400" cy="290880"/>
          </a:xfrm>
        </p:grpSpPr>
        <p:sp>
          <p:nvSpPr>
            <p:cNvPr id="375" name="Google Shape;157;p3"/>
            <p:cNvSpPr/>
            <p:nvPr/>
          </p:nvSpPr>
          <p:spPr>
            <a:xfrm rot="3907200">
              <a:off x="1174680" y="1196280"/>
              <a:ext cx="179280" cy="151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376" name="Google Shape;158;p3"/>
            <p:cNvSpPr/>
            <p:nvPr/>
          </p:nvSpPr>
          <p:spPr>
            <a:xfrm rot="3907200">
              <a:off x="1103040" y="1199160"/>
              <a:ext cx="234360" cy="18612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377" name="Google Shape;159;p3"/>
            <p:cNvSpPr/>
            <p:nvPr/>
          </p:nvSpPr>
          <p:spPr>
            <a:xfrm rot="3907200">
              <a:off x="1271880" y="1241640"/>
              <a:ext cx="72360" cy="7128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378" name="Google Shape;163;p3"/>
          <p:cNvGrpSpPr/>
          <p:nvPr/>
        </p:nvGrpSpPr>
        <p:grpSpPr>
          <a:xfrm>
            <a:off x="998280" y="190440"/>
            <a:ext cx="698400" cy="698400"/>
            <a:chOff x="998280" y="190440"/>
            <a:chExt cx="698400" cy="698400"/>
          </a:xfrm>
        </p:grpSpPr>
        <p:sp>
          <p:nvSpPr>
            <p:cNvPr id="379" name="Google Shape;164;p3"/>
            <p:cNvSpPr/>
            <p:nvPr/>
          </p:nvSpPr>
          <p:spPr>
            <a:xfrm>
              <a:off x="998280" y="190440"/>
              <a:ext cx="698400" cy="698400"/>
            </a:xfrm>
            <a:custGeom>
              <a:avLst/>
              <a:gdLst/>
              <a:ahLst/>
              <a:cxnLst/>
              <a:rect l="l" t="t" r="r" b="b"/>
              <a:pathLst>
                <a:path w="45741" h="45741">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380" name="Google Shape;165;p3"/>
            <p:cNvSpPr/>
            <p:nvPr/>
          </p:nvSpPr>
          <p:spPr>
            <a:xfrm>
              <a:off x="998280" y="296640"/>
              <a:ext cx="698400" cy="432000"/>
            </a:xfrm>
            <a:custGeom>
              <a:avLst/>
              <a:gdLst/>
              <a:ahLst/>
              <a:cxnLst/>
              <a:rect l="l" t="t" r="r" b="b"/>
              <a:pathLst>
                <a:path w="45741" h="28321">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381" name="Google Shape;166;p3"/>
            <p:cNvSpPr/>
            <p:nvPr/>
          </p:nvSpPr>
          <p:spPr>
            <a:xfrm>
              <a:off x="1060560" y="730440"/>
              <a:ext cx="547560" cy="158400"/>
            </a:xfrm>
            <a:custGeom>
              <a:avLst/>
              <a:gdLst/>
              <a:ahLst/>
              <a:cxnLst/>
              <a:rect l="l" t="t" r="r" b="b"/>
              <a:pathLst>
                <a:path w="35866" h="10418">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382" name="Google Shape;167;p3"/>
            <p:cNvSpPr/>
            <p:nvPr/>
          </p:nvSpPr>
          <p:spPr>
            <a:xfrm>
              <a:off x="1135800" y="190440"/>
              <a:ext cx="405720" cy="96120"/>
            </a:xfrm>
            <a:custGeom>
              <a:avLst/>
              <a:gdLst/>
              <a:ahLst/>
              <a:cxnLst/>
              <a:rect l="l" t="t" r="r" b="b"/>
              <a:pathLst>
                <a:path w="26592" h="6342">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383" name="Google Shape;168;p3"/>
            <p:cNvSpPr/>
            <p:nvPr/>
          </p:nvSpPr>
          <p:spPr>
            <a:xfrm>
              <a:off x="1004400" y="392040"/>
              <a:ext cx="692280" cy="226440"/>
            </a:xfrm>
            <a:custGeom>
              <a:avLst/>
              <a:gdLst/>
              <a:ahLst/>
              <a:cxnLst/>
              <a:rect l="l" t="t" r="r" b="b"/>
              <a:pathLst>
                <a:path w="45340" h="14862">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384" name="Google Shape;169;p3"/>
            <p:cNvSpPr/>
            <p:nvPr/>
          </p:nvSpPr>
          <p:spPr>
            <a:xfrm>
              <a:off x="1001160" y="581760"/>
              <a:ext cx="674640" cy="97920"/>
            </a:xfrm>
            <a:custGeom>
              <a:avLst/>
              <a:gdLst/>
              <a:ahLst/>
              <a:cxnLst/>
              <a:rect l="l" t="t" r="r" b="b"/>
              <a:pathLst>
                <a:path w="44187" h="6465">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385" name="Google Shape;170;p3"/>
            <p:cNvSpPr/>
            <p:nvPr/>
          </p:nvSpPr>
          <p:spPr>
            <a:xfrm>
              <a:off x="1100160" y="237240"/>
              <a:ext cx="596520" cy="651600"/>
            </a:xfrm>
            <a:custGeom>
              <a:avLst/>
              <a:gdLst/>
              <a:ahLst/>
              <a:cxnLst/>
              <a:rect l="l" t="t" r="r" b="b"/>
              <a:pathLst>
                <a:path w="39074" h="42683">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000"/>
              </a:srgbClr>
            </a:solidFill>
            <a:ln w="0">
              <a:noFill/>
            </a:ln>
          </p:spPr>
          <p:style>
            <a:lnRef idx="0">
              <a:scrgbClr r="0" g="0" b="0"/>
            </a:lnRef>
            <a:fillRef idx="0">
              <a:scrgbClr r="0" g="0" b="0"/>
            </a:fillRef>
            <a:effectRef idx="0">
              <a:scrgbClr r="0" g="0" b="0"/>
            </a:effectRef>
            <a:fontRef idx="minor"/>
          </p:style>
        </p:sp>
      </p:grpSp>
      <p:grpSp>
        <p:nvGrpSpPr>
          <p:cNvPr id="386" name="Google Shape;171;p3"/>
          <p:cNvGrpSpPr/>
          <p:nvPr/>
        </p:nvGrpSpPr>
        <p:grpSpPr>
          <a:xfrm>
            <a:off x="246240" y="-413280"/>
            <a:ext cx="1242000" cy="1239120"/>
            <a:chOff x="246240" y="-413280"/>
            <a:chExt cx="1242000" cy="1239120"/>
          </a:xfrm>
        </p:grpSpPr>
        <p:sp>
          <p:nvSpPr>
            <p:cNvPr id="387" name="Google Shape;172;p3"/>
            <p:cNvSpPr/>
            <p:nvPr/>
          </p:nvSpPr>
          <p:spPr>
            <a:xfrm rot="20704200">
              <a:off x="359280" y="-299160"/>
              <a:ext cx="1015560" cy="1011600"/>
            </a:xfrm>
            <a:custGeom>
              <a:avLst/>
              <a:gdLst/>
              <a:ahLst/>
              <a:cxnLst/>
              <a:rect l="l" t="t" r="r" b="b"/>
              <a:pathLst>
                <a:path w="33735" h="33761">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388" name="Google Shape;173;p3"/>
            <p:cNvSpPr/>
            <p:nvPr/>
          </p:nvSpPr>
          <p:spPr>
            <a:xfrm rot="20704200">
              <a:off x="1083600" y="-319680"/>
              <a:ext cx="270360" cy="803520"/>
            </a:xfrm>
            <a:custGeom>
              <a:avLst/>
              <a:gdLst/>
              <a:ahLst/>
              <a:cxnLst/>
              <a:rect l="l" t="t" r="r" b="b"/>
              <a:pathLst>
                <a:path w="8999" h="26819">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389" name="Google Shape;174;p3"/>
            <p:cNvSpPr/>
            <p:nvPr/>
          </p:nvSpPr>
          <p:spPr>
            <a:xfrm rot="20704200">
              <a:off x="619560" y="-297000"/>
              <a:ext cx="478080" cy="1011600"/>
            </a:xfrm>
            <a:custGeom>
              <a:avLst/>
              <a:gdLst/>
              <a:ahLst/>
              <a:cxnLst/>
              <a:rect l="l" t="t" r="r" b="b"/>
              <a:pathLst>
                <a:path w="15891" h="33761">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w="0">
              <a:noFill/>
            </a:ln>
          </p:spPr>
          <p:style>
            <a:lnRef idx="0">
              <a:scrgbClr r="0" g="0" b="0"/>
            </a:lnRef>
            <a:fillRef idx="0">
              <a:scrgbClr r="0" g="0" b="0"/>
            </a:fillRef>
            <a:effectRef idx="0">
              <a:scrgbClr r="0" g="0" b="0"/>
            </a:effectRef>
            <a:fontRef idx="minor"/>
          </p:style>
        </p:sp>
        <p:sp>
          <p:nvSpPr>
            <p:cNvPr id="390" name="Google Shape;175;p3"/>
            <p:cNvSpPr/>
            <p:nvPr/>
          </p:nvSpPr>
          <p:spPr>
            <a:xfrm rot="20704200">
              <a:off x="780120" y="-298440"/>
              <a:ext cx="167760" cy="1011600"/>
            </a:xfrm>
            <a:custGeom>
              <a:avLst/>
              <a:gdLst/>
              <a:ahLst/>
              <a:cxnLst/>
              <a:rect l="l" t="t" r="r" b="b"/>
              <a:pathLst>
                <a:path w="5599" h="33761">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91" name="Google Shape;176;p3"/>
            <p:cNvSpPr/>
            <p:nvPr/>
          </p:nvSpPr>
          <p:spPr>
            <a:xfrm rot="20704200">
              <a:off x="528120" y="-267840"/>
              <a:ext cx="851040" cy="958320"/>
            </a:xfrm>
            <a:custGeom>
              <a:avLst/>
              <a:gdLst/>
              <a:ahLst/>
              <a:cxnLst/>
              <a:rect l="l" t="t" r="r" b="b"/>
              <a:pathLst>
                <a:path w="28272" h="31981">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3000"/>
              </a:srgbClr>
            </a:solidFill>
            <a:ln w="0">
              <a:noFill/>
            </a:ln>
          </p:spPr>
          <p:style>
            <a:lnRef idx="0">
              <a:scrgbClr r="0" g="0" b="0"/>
            </a:lnRef>
            <a:fillRef idx="0">
              <a:scrgbClr r="0" g="0" b="0"/>
            </a:fillRef>
            <a:effectRef idx="0">
              <a:scrgbClr r="0" g="0" b="0"/>
            </a:effectRef>
            <a:fontRef idx="minor"/>
          </p:style>
        </p:sp>
      </p:grpSp>
      <p:sp>
        <p:nvSpPr>
          <p:cNvPr id="3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9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8094000"/>
        </a:gradFill>
        <a:effectLst/>
      </p:bgPr>
    </p:bg>
    <p:spTree>
      <p:nvGrpSpPr>
        <p:cNvPr id="1" name=""/>
        <p:cNvGrpSpPr/>
        <p:nvPr/>
      </p:nvGrpSpPr>
      <p:grpSpPr>
        <a:xfrm>
          <a:off x="0" y="0"/>
          <a:ext cx="0" cy="0"/>
          <a:chOff x="0" y="0"/>
          <a:chExt cx="0" cy="0"/>
        </a:xfrm>
      </p:grpSpPr>
      <p:sp>
        <p:nvSpPr>
          <p:cNvPr id="430" name="Google Shape;570;p13"/>
          <p:cNvSpPr/>
          <p:nvPr/>
        </p:nvSpPr>
        <p:spPr>
          <a:xfrm rot="12229200">
            <a:off x="-107280" y="-660960"/>
            <a:ext cx="973188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431" name="Google Shape;571;p13"/>
          <p:cNvPicPr/>
          <p:nvPr/>
        </p:nvPicPr>
        <p:blipFill>
          <a:blip r:embed="rId14"/>
          <a:stretch/>
        </p:blipFill>
        <p:spPr>
          <a:xfrm>
            <a:off x="0" y="0"/>
            <a:ext cx="9143280" cy="5142960"/>
          </a:xfrm>
          <a:prstGeom prst="rect">
            <a:avLst/>
          </a:prstGeom>
          <a:ln w="0">
            <a:noFill/>
          </a:ln>
        </p:spPr>
      </p:pic>
      <p:sp>
        <p:nvSpPr>
          <p:cNvPr id="432" name="Google Shape;572;p13"/>
          <p:cNvSpPr/>
          <p:nvPr/>
        </p:nvSpPr>
        <p:spPr>
          <a:xfrm>
            <a:off x="5276880" y="0"/>
            <a:ext cx="4422600" cy="5828400"/>
          </a:xfrm>
          <a:custGeom>
            <a:avLst/>
            <a:gdLst/>
            <a:ahLst/>
            <a:cxnLst/>
            <a:rect l="l" t="t" r="r" b="b"/>
            <a:pathLst>
              <a:path w="113414" h="140507">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sp>
        <p:nvSpPr>
          <p:cNvPr id="433" name="Google Shape;573;p13"/>
          <p:cNvSpPr/>
          <p:nvPr/>
        </p:nvSpPr>
        <p:spPr>
          <a:xfrm>
            <a:off x="-3519360" y="0"/>
            <a:ext cx="5252760" cy="5276160"/>
          </a:xfrm>
          <a:custGeom>
            <a:avLst/>
            <a:gdLst/>
            <a:ahLst/>
            <a:cxnLst/>
            <a:rect l="l" t="t" r="r" b="b"/>
            <a:pathLst>
              <a:path w="117973" h="130373">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000"/>
            </a:srgbClr>
          </a:solidFill>
          <a:ln w="0">
            <a:noFill/>
          </a:ln>
        </p:spPr>
        <p:style>
          <a:lnRef idx="0">
            <a:scrgbClr r="0" g="0" b="0"/>
          </a:lnRef>
          <a:fillRef idx="0">
            <a:scrgbClr r="0" g="0" b="0"/>
          </a:fillRef>
          <a:effectRef idx="0">
            <a:scrgbClr r="0" g="0" b="0"/>
          </a:effectRef>
          <a:fontRef idx="minor"/>
        </p:style>
      </p:sp>
      <p:grpSp>
        <p:nvGrpSpPr>
          <p:cNvPr id="434" name="Google Shape;576;p13"/>
          <p:cNvGrpSpPr/>
          <p:nvPr/>
        </p:nvGrpSpPr>
        <p:grpSpPr>
          <a:xfrm>
            <a:off x="1535400" y="583200"/>
            <a:ext cx="192960" cy="184320"/>
            <a:chOff x="1535400" y="583200"/>
            <a:chExt cx="192960" cy="184320"/>
          </a:xfrm>
        </p:grpSpPr>
        <p:sp>
          <p:nvSpPr>
            <p:cNvPr id="435" name="Google Shape;577;p13"/>
            <p:cNvSpPr/>
            <p:nvPr/>
          </p:nvSpPr>
          <p:spPr>
            <a:xfrm>
              <a:off x="1549080" y="58320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36" name="Google Shape;578;p13"/>
            <p:cNvSpPr/>
            <p:nvPr/>
          </p:nvSpPr>
          <p:spPr>
            <a:xfrm>
              <a:off x="1535400" y="64584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37" name="Google Shape;579;p13"/>
            <p:cNvSpPr/>
            <p:nvPr/>
          </p:nvSpPr>
          <p:spPr>
            <a:xfrm>
              <a:off x="1575000" y="59688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38" name="Google Shape;580;p13"/>
            <p:cNvSpPr/>
            <p:nvPr/>
          </p:nvSpPr>
          <p:spPr>
            <a:xfrm>
              <a:off x="1629360" y="60228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39" name="Google Shape;581;p13"/>
            <p:cNvSpPr/>
            <p:nvPr/>
          </p:nvSpPr>
          <p:spPr>
            <a:xfrm>
              <a:off x="1643040" y="65700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40" name="Google Shape;582;p13"/>
            <p:cNvSpPr/>
            <p:nvPr/>
          </p:nvSpPr>
          <p:spPr>
            <a:xfrm>
              <a:off x="1683360" y="63684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41" name="Google Shape;583;p13"/>
            <p:cNvSpPr/>
            <p:nvPr/>
          </p:nvSpPr>
          <p:spPr>
            <a:xfrm>
              <a:off x="1643040" y="68472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42" name="Google Shape;584;p13"/>
            <p:cNvSpPr/>
            <p:nvPr/>
          </p:nvSpPr>
          <p:spPr>
            <a:xfrm>
              <a:off x="1549080" y="71784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43" name="Google Shape;585;p13"/>
            <p:cNvSpPr/>
            <p:nvPr/>
          </p:nvSpPr>
          <p:spPr>
            <a:xfrm>
              <a:off x="1549080" y="71784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44" name="Google Shape;586;p13"/>
          <p:cNvGrpSpPr/>
          <p:nvPr/>
        </p:nvGrpSpPr>
        <p:grpSpPr>
          <a:xfrm>
            <a:off x="7089480" y="3405960"/>
            <a:ext cx="317520" cy="294840"/>
            <a:chOff x="7089480" y="3405960"/>
            <a:chExt cx="317520" cy="294840"/>
          </a:xfrm>
        </p:grpSpPr>
        <p:sp>
          <p:nvSpPr>
            <p:cNvPr id="445" name="Google Shape;587;p13"/>
            <p:cNvSpPr/>
            <p:nvPr/>
          </p:nvSpPr>
          <p:spPr>
            <a:xfrm>
              <a:off x="7127280" y="340596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46" name="Google Shape;588;p13"/>
            <p:cNvSpPr/>
            <p:nvPr/>
          </p:nvSpPr>
          <p:spPr>
            <a:xfrm>
              <a:off x="7089480" y="3448440"/>
              <a:ext cx="317520" cy="252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47" name="Google Shape;589;p13"/>
            <p:cNvSpPr/>
            <p:nvPr/>
          </p:nvSpPr>
          <p:spPr>
            <a:xfrm>
              <a:off x="7230960" y="340992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48" name="Google Shape;590;p13"/>
          <p:cNvGrpSpPr/>
          <p:nvPr/>
        </p:nvGrpSpPr>
        <p:grpSpPr>
          <a:xfrm>
            <a:off x="575280" y="1284480"/>
            <a:ext cx="499680" cy="464040"/>
            <a:chOff x="575280" y="1284480"/>
            <a:chExt cx="499680" cy="464040"/>
          </a:xfrm>
        </p:grpSpPr>
        <p:sp>
          <p:nvSpPr>
            <p:cNvPr id="449" name="Google Shape;591;p13"/>
            <p:cNvSpPr/>
            <p:nvPr/>
          </p:nvSpPr>
          <p:spPr>
            <a:xfrm>
              <a:off x="635040" y="1284480"/>
              <a:ext cx="382320" cy="3240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50" name="Google Shape;592;p13"/>
            <p:cNvSpPr/>
            <p:nvPr/>
          </p:nvSpPr>
          <p:spPr>
            <a:xfrm>
              <a:off x="575280" y="1351440"/>
              <a:ext cx="499680" cy="39708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51" name="Google Shape;593;p13"/>
            <p:cNvSpPr/>
            <p:nvPr/>
          </p:nvSpPr>
          <p:spPr>
            <a:xfrm>
              <a:off x="798120" y="1290600"/>
              <a:ext cx="154800" cy="1526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52" name="Google Shape;594;p13"/>
          <p:cNvGrpSpPr/>
          <p:nvPr/>
        </p:nvGrpSpPr>
        <p:grpSpPr>
          <a:xfrm>
            <a:off x="7972560" y="2478960"/>
            <a:ext cx="192600" cy="184680"/>
            <a:chOff x="7972560" y="2478960"/>
            <a:chExt cx="192600" cy="184680"/>
          </a:xfrm>
        </p:grpSpPr>
        <p:sp>
          <p:nvSpPr>
            <p:cNvPr id="453" name="Google Shape;595;p13"/>
            <p:cNvSpPr/>
            <p:nvPr/>
          </p:nvSpPr>
          <p:spPr>
            <a:xfrm>
              <a:off x="7985880" y="247896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54" name="Google Shape;596;p13"/>
            <p:cNvSpPr/>
            <p:nvPr/>
          </p:nvSpPr>
          <p:spPr>
            <a:xfrm>
              <a:off x="7972560" y="254160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55" name="Google Shape;597;p13"/>
            <p:cNvSpPr/>
            <p:nvPr/>
          </p:nvSpPr>
          <p:spPr>
            <a:xfrm>
              <a:off x="8012160" y="249300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56" name="Google Shape;598;p13"/>
            <p:cNvSpPr/>
            <p:nvPr/>
          </p:nvSpPr>
          <p:spPr>
            <a:xfrm>
              <a:off x="8066520" y="249804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57" name="Google Shape;599;p13"/>
            <p:cNvSpPr/>
            <p:nvPr/>
          </p:nvSpPr>
          <p:spPr>
            <a:xfrm>
              <a:off x="8079840" y="255276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58" name="Google Shape;600;p13"/>
            <p:cNvSpPr/>
            <p:nvPr/>
          </p:nvSpPr>
          <p:spPr>
            <a:xfrm>
              <a:off x="8120160" y="253260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59" name="Google Shape;601;p13"/>
            <p:cNvSpPr/>
            <p:nvPr/>
          </p:nvSpPr>
          <p:spPr>
            <a:xfrm>
              <a:off x="8079840" y="258048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60" name="Google Shape;602;p13"/>
            <p:cNvSpPr/>
            <p:nvPr/>
          </p:nvSpPr>
          <p:spPr>
            <a:xfrm>
              <a:off x="7985880" y="261396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61" name="Google Shape;603;p13"/>
            <p:cNvSpPr/>
            <p:nvPr/>
          </p:nvSpPr>
          <p:spPr>
            <a:xfrm>
              <a:off x="7985880" y="261396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62" name="Google Shape;604;p13"/>
          <p:cNvGrpSpPr/>
          <p:nvPr/>
        </p:nvGrpSpPr>
        <p:grpSpPr>
          <a:xfrm>
            <a:off x="2698200" y="4363560"/>
            <a:ext cx="369720" cy="399600"/>
            <a:chOff x="2698200" y="4363560"/>
            <a:chExt cx="369720" cy="399600"/>
          </a:xfrm>
        </p:grpSpPr>
        <p:sp>
          <p:nvSpPr>
            <p:cNvPr id="463" name="Google Shape;605;p13"/>
            <p:cNvSpPr/>
            <p:nvPr/>
          </p:nvSpPr>
          <p:spPr>
            <a:xfrm rot="18900000">
              <a:off x="2747880" y="4421880"/>
              <a:ext cx="269640" cy="25308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64" name="Google Shape;606;p13"/>
            <p:cNvSpPr/>
            <p:nvPr/>
          </p:nvSpPr>
          <p:spPr>
            <a:xfrm rot="18900000">
              <a:off x="2776680" y="4523400"/>
              <a:ext cx="257040" cy="1742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65" name="Google Shape;607;p13"/>
            <p:cNvSpPr/>
            <p:nvPr/>
          </p:nvSpPr>
          <p:spPr>
            <a:xfrm rot="18900000">
              <a:off x="2766240" y="4497480"/>
              <a:ext cx="80280" cy="10044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66" name="Google Shape;608;p13"/>
            <p:cNvSpPr/>
            <p:nvPr/>
          </p:nvSpPr>
          <p:spPr>
            <a:xfrm rot="18900000">
              <a:off x="2824920" y="4446720"/>
              <a:ext cx="77760" cy="766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67" name="Google Shape;609;p13"/>
            <p:cNvSpPr/>
            <p:nvPr/>
          </p:nvSpPr>
          <p:spPr>
            <a:xfrm rot="18900000">
              <a:off x="2889360" y="4518000"/>
              <a:ext cx="29520" cy="223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68" name="Google Shape;610;p13"/>
            <p:cNvSpPr/>
            <p:nvPr/>
          </p:nvSpPr>
          <p:spPr>
            <a:xfrm rot="18900000">
              <a:off x="2943360" y="4419720"/>
              <a:ext cx="72000" cy="12672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69" name="Google Shape;611;p13"/>
            <p:cNvSpPr/>
            <p:nvPr/>
          </p:nvSpPr>
          <p:spPr>
            <a:xfrm rot="18900000">
              <a:off x="2922840" y="4536000"/>
              <a:ext cx="59040" cy="3888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470" name="Google Shape;612;p13"/>
            <p:cNvSpPr/>
            <p:nvPr/>
          </p:nvSpPr>
          <p:spPr>
            <a:xfrm rot="18900000">
              <a:off x="2849040" y="4625640"/>
              <a:ext cx="194040" cy="7956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71" name="Google Shape;613;p13"/>
            <p:cNvSpPr/>
            <p:nvPr/>
          </p:nvSpPr>
          <p:spPr>
            <a:xfrm rot="18900000">
              <a:off x="2849040" y="4625640"/>
              <a:ext cx="194040" cy="7956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72" name="Google Shape;614;p13"/>
          <p:cNvGrpSpPr/>
          <p:nvPr/>
        </p:nvGrpSpPr>
        <p:grpSpPr>
          <a:xfrm>
            <a:off x="7375320" y="350640"/>
            <a:ext cx="404280" cy="405360"/>
            <a:chOff x="7375320" y="350640"/>
            <a:chExt cx="404280" cy="405360"/>
          </a:xfrm>
        </p:grpSpPr>
        <p:sp>
          <p:nvSpPr>
            <p:cNvPr id="473" name="Google Shape;615;p13"/>
            <p:cNvSpPr/>
            <p:nvPr/>
          </p:nvSpPr>
          <p:spPr>
            <a:xfrm rot="18478200">
              <a:off x="7409520" y="40896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474" name="Google Shape;616;p13"/>
            <p:cNvSpPr/>
            <p:nvPr/>
          </p:nvSpPr>
          <p:spPr>
            <a:xfrm rot="18478200">
              <a:off x="7423920" y="426960"/>
              <a:ext cx="317520" cy="25200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475" name="Google Shape;617;p13"/>
            <p:cNvSpPr/>
            <p:nvPr/>
          </p:nvSpPr>
          <p:spPr>
            <a:xfrm rot="18478200">
              <a:off x="7461000" y="40752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476" name="Google Shape;618;p13"/>
          <p:cNvGrpSpPr/>
          <p:nvPr/>
        </p:nvGrpSpPr>
        <p:grpSpPr>
          <a:xfrm>
            <a:off x="8370360" y="-422640"/>
            <a:ext cx="1142280" cy="1142640"/>
            <a:chOff x="8370360" y="-422640"/>
            <a:chExt cx="1142280" cy="1142640"/>
          </a:xfrm>
        </p:grpSpPr>
        <p:sp>
          <p:nvSpPr>
            <p:cNvPr id="477" name="Google Shape;619;p13"/>
            <p:cNvSpPr/>
            <p:nvPr/>
          </p:nvSpPr>
          <p:spPr>
            <a:xfrm>
              <a:off x="8370360" y="-422640"/>
              <a:ext cx="1142280" cy="1142280"/>
            </a:xfrm>
            <a:custGeom>
              <a:avLst/>
              <a:gdLst/>
              <a:ahLst/>
              <a:cxnLst/>
              <a:rect l="l" t="t" r="r" b="b"/>
              <a:pathLst>
                <a:path w="45741" h="45741">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w="0">
              <a:noFill/>
            </a:ln>
          </p:spPr>
          <p:style>
            <a:lnRef idx="0">
              <a:scrgbClr r="0" g="0" b="0"/>
            </a:lnRef>
            <a:fillRef idx="0">
              <a:scrgbClr r="0" g="0" b="0"/>
            </a:fillRef>
            <a:effectRef idx="0">
              <a:scrgbClr r="0" g="0" b="0"/>
            </a:effectRef>
            <a:fontRef idx="minor"/>
          </p:style>
        </p:sp>
        <p:sp>
          <p:nvSpPr>
            <p:cNvPr id="478" name="Google Shape;620;p13"/>
            <p:cNvSpPr/>
            <p:nvPr/>
          </p:nvSpPr>
          <p:spPr>
            <a:xfrm>
              <a:off x="8370360" y="-249120"/>
              <a:ext cx="1142280" cy="707040"/>
            </a:xfrm>
            <a:custGeom>
              <a:avLst/>
              <a:gdLst/>
              <a:ahLst/>
              <a:cxnLst/>
              <a:rect l="l" t="t" r="r" b="b"/>
              <a:pathLst>
                <a:path w="45741" h="28321">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479" name="Google Shape;621;p13"/>
            <p:cNvSpPr/>
            <p:nvPr/>
          </p:nvSpPr>
          <p:spPr>
            <a:xfrm>
              <a:off x="8471880" y="460080"/>
              <a:ext cx="895680" cy="259560"/>
            </a:xfrm>
            <a:custGeom>
              <a:avLst/>
              <a:gdLst/>
              <a:ahLst/>
              <a:cxnLst/>
              <a:rect l="l" t="t" r="r" b="b"/>
              <a:pathLst>
                <a:path w="35866" h="10418">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480" name="Google Shape;622;p13"/>
            <p:cNvSpPr/>
            <p:nvPr/>
          </p:nvSpPr>
          <p:spPr>
            <a:xfrm>
              <a:off x="8595360" y="-422640"/>
              <a:ext cx="663840" cy="157680"/>
            </a:xfrm>
            <a:custGeom>
              <a:avLst/>
              <a:gdLst/>
              <a:ahLst/>
              <a:cxnLst/>
              <a:rect l="l" t="t" r="r" b="b"/>
              <a:pathLst>
                <a:path w="26592" h="6342">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w="0">
              <a:noFill/>
            </a:ln>
          </p:spPr>
          <p:style>
            <a:lnRef idx="0">
              <a:scrgbClr r="0" g="0" b="0"/>
            </a:lnRef>
            <a:fillRef idx="0">
              <a:scrgbClr r="0" g="0" b="0"/>
            </a:fillRef>
            <a:effectRef idx="0">
              <a:scrgbClr r="0" g="0" b="0"/>
            </a:effectRef>
            <a:fontRef idx="minor"/>
          </p:style>
        </p:sp>
        <p:sp>
          <p:nvSpPr>
            <p:cNvPr id="481" name="Google Shape;623;p13"/>
            <p:cNvSpPr/>
            <p:nvPr/>
          </p:nvSpPr>
          <p:spPr>
            <a:xfrm>
              <a:off x="8380440" y="-92880"/>
              <a:ext cx="1132200" cy="370800"/>
            </a:xfrm>
            <a:custGeom>
              <a:avLst/>
              <a:gdLst/>
              <a:ahLst/>
              <a:cxnLst/>
              <a:rect l="l" t="t" r="r" b="b"/>
              <a:pathLst>
                <a:path w="45340" h="14862">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482" name="Google Shape;624;p13"/>
            <p:cNvSpPr/>
            <p:nvPr/>
          </p:nvSpPr>
          <p:spPr>
            <a:xfrm>
              <a:off x="8374680" y="217440"/>
              <a:ext cx="1103400" cy="160920"/>
            </a:xfrm>
            <a:custGeom>
              <a:avLst/>
              <a:gdLst/>
              <a:ahLst/>
              <a:cxnLst/>
              <a:rect l="l" t="t" r="r" b="b"/>
              <a:pathLst>
                <a:path w="44187" h="6465">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483" name="Google Shape;625;p13"/>
            <p:cNvSpPr/>
            <p:nvPr/>
          </p:nvSpPr>
          <p:spPr>
            <a:xfrm>
              <a:off x="8537040" y="-345960"/>
              <a:ext cx="975600" cy="1065960"/>
            </a:xfrm>
            <a:custGeom>
              <a:avLst/>
              <a:gdLst/>
              <a:ahLst/>
              <a:cxnLst/>
              <a:rect l="l" t="t" r="r" b="b"/>
              <a:pathLst>
                <a:path w="39074" h="42683">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000"/>
              </a:srgbClr>
            </a:solidFill>
            <a:ln w="0">
              <a:noFill/>
            </a:ln>
          </p:spPr>
          <p:style>
            <a:lnRef idx="0">
              <a:scrgbClr r="0" g="0" b="0"/>
            </a:lnRef>
            <a:fillRef idx="0">
              <a:scrgbClr r="0" g="0" b="0"/>
            </a:fillRef>
            <a:effectRef idx="0">
              <a:scrgbClr r="0" g="0" b="0"/>
            </a:effectRef>
            <a:fontRef idx="minor"/>
          </p:style>
        </p:sp>
      </p:grpSp>
      <p:grpSp>
        <p:nvGrpSpPr>
          <p:cNvPr id="484" name="Google Shape;626;p13"/>
          <p:cNvGrpSpPr/>
          <p:nvPr/>
        </p:nvGrpSpPr>
        <p:grpSpPr>
          <a:xfrm>
            <a:off x="-324720" y="3402360"/>
            <a:ext cx="1932480" cy="1932480"/>
            <a:chOff x="-324720" y="3402360"/>
            <a:chExt cx="1932480" cy="1932480"/>
          </a:xfrm>
        </p:grpSpPr>
        <p:sp>
          <p:nvSpPr>
            <p:cNvPr id="485" name="Google Shape;627;p13"/>
            <p:cNvSpPr/>
            <p:nvPr/>
          </p:nvSpPr>
          <p:spPr>
            <a:xfrm>
              <a:off x="-324720" y="3402360"/>
              <a:ext cx="1932480" cy="1932480"/>
            </a:xfrm>
            <a:custGeom>
              <a:avLst/>
              <a:gdLst/>
              <a:ahLst/>
              <a:cxnLst/>
              <a:rect l="l" t="t" r="r" b="b"/>
              <a:pathLst>
                <a:path w="59275" h="59274">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86" name="Google Shape;628;p13"/>
            <p:cNvSpPr/>
            <p:nvPr/>
          </p:nvSpPr>
          <p:spPr>
            <a:xfrm>
              <a:off x="-204480" y="3567600"/>
              <a:ext cx="1611360" cy="1607400"/>
            </a:xfrm>
            <a:custGeom>
              <a:avLst/>
              <a:gdLst/>
              <a:ahLst/>
              <a:cxnLst/>
              <a:rect l="l" t="t" r="r" b="b"/>
              <a:pathLst>
                <a:path w="49424" h="49305">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87" name="Google Shape;629;p13"/>
            <p:cNvSpPr/>
            <p:nvPr/>
          </p:nvSpPr>
          <p:spPr>
            <a:xfrm>
              <a:off x="-360" y="3680280"/>
              <a:ext cx="1193400" cy="1222920"/>
            </a:xfrm>
            <a:custGeom>
              <a:avLst/>
              <a:gdLst/>
              <a:ahLst/>
              <a:cxnLst/>
              <a:rect l="l" t="t" r="r" b="b"/>
              <a:pathLst>
                <a:path w="36618" h="37522">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88" name="Google Shape;630;p13"/>
            <p:cNvSpPr/>
            <p:nvPr/>
          </p:nvSpPr>
          <p:spPr>
            <a:xfrm>
              <a:off x="509760" y="3944160"/>
              <a:ext cx="528840" cy="627840"/>
            </a:xfrm>
            <a:custGeom>
              <a:avLst/>
              <a:gdLst/>
              <a:ahLst/>
              <a:cxnLst/>
              <a:rect l="l" t="t" r="r" b="b"/>
              <a:pathLst>
                <a:path w="16242" h="19273">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89" name="Google Shape;631;p13"/>
            <p:cNvSpPr/>
            <p:nvPr/>
          </p:nvSpPr>
          <p:spPr>
            <a:xfrm>
              <a:off x="-102600" y="3565800"/>
              <a:ext cx="1710360" cy="1769040"/>
            </a:xfrm>
            <a:custGeom>
              <a:avLst/>
              <a:gdLst/>
              <a:ahLst/>
              <a:cxnLst/>
              <a:rect l="l" t="t" r="r" b="b"/>
              <a:pathLst>
                <a:path w="52458" h="54262">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000"/>
              </a:srgbClr>
            </a:solidFill>
            <a:ln w="0">
              <a:noFill/>
            </a:ln>
          </p:spPr>
          <p:style>
            <a:lnRef idx="0">
              <a:scrgbClr r="0" g="0" b="0"/>
            </a:lnRef>
            <a:fillRef idx="0">
              <a:scrgbClr r="0" g="0" b="0"/>
            </a:fillRef>
            <a:effectRef idx="0">
              <a:scrgbClr r="0" g="0" b="0"/>
            </a:effectRef>
            <a:fontRef idx="minor"/>
          </p:style>
        </p:sp>
      </p:grpSp>
      <p:sp>
        <p:nvSpPr>
          <p:cNvPr id="4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2694000"/>
        </a:gradFill>
        <a:effectLst/>
      </p:bgPr>
    </p:bg>
    <p:spTree>
      <p:nvGrpSpPr>
        <p:cNvPr id="1" name=""/>
        <p:cNvGrpSpPr/>
        <p:nvPr/>
      </p:nvGrpSpPr>
      <p:grpSpPr>
        <a:xfrm>
          <a:off x="0" y="0"/>
          <a:ext cx="0" cy="0"/>
          <a:chOff x="0" y="0"/>
          <a:chExt cx="0" cy="0"/>
        </a:xfrm>
      </p:grpSpPr>
      <p:sp>
        <p:nvSpPr>
          <p:cNvPr id="528" name="Google Shape;184;p5"/>
          <p:cNvSpPr/>
          <p:nvPr/>
        </p:nvSpPr>
        <p:spPr>
          <a:xfrm rot="1522200">
            <a:off x="-385200" y="-42840"/>
            <a:ext cx="9705600" cy="572544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529" name="Google Shape;185;p5"/>
          <p:cNvPicPr/>
          <p:nvPr/>
        </p:nvPicPr>
        <p:blipFill>
          <a:blip r:embed="rId14"/>
          <a:stretch/>
        </p:blipFill>
        <p:spPr>
          <a:xfrm>
            <a:off x="0" y="0"/>
            <a:ext cx="9143280" cy="5142960"/>
          </a:xfrm>
          <a:prstGeom prst="rect">
            <a:avLst/>
          </a:prstGeom>
          <a:ln w="0">
            <a:noFill/>
          </a:ln>
        </p:spPr>
      </p:pic>
      <p:grpSp>
        <p:nvGrpSpPr>
          <p:cNvPr id="530" name="Google Shape;186;p5"/>
          <p:cNvGrpSpPr/>
          <p:nvPr/>
        </p:nvGrpSpPr>
        <p:grpSpPr>
          <a:xfrm>
            <a:off x="8551080" y="4681800"/>
            <a:ext cx="192960" cy="184680"/>
            <a:chOff x="8551080" y="4681800"/>
            <a:chExt cx="192960" cy="184680"/>
          </a:xfrm>
        </p:grpSpPr>
        <p:sp>
          <p:nvSpPr>
            <p:cNvPr id="531" name="Google Shape;187;p5"/>
            <p:cNvSpPr/>
            <p:nvPr/>
          </p:nvSpPr>
          <p:spPr>
            <a:xfrm>
              <a:off x="8564760" y="468180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32" name="Google Shape;188;p5"/>
            <p:cNvSpPr/>
            <p:nvPr/>
          </p:nvSpPr>
          <p:spPr>
            <a:xfrm>
              <a:off x="8551080" y="474444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33" name="Google Shape;189;p5"/>
            <p:cNvSpPr/>
            <p:nvPr/>
          </p:nvSpPr>
          <p:spPr>
            <a:xfrm>
              <a:off x="8590680" y="469584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34" name="Google Shape;190;p5"/>
            <p:cNvSpPr/>
            <p:nvPr/>
          </p:nvSpPr>
          <p:spPr>
            <a:xfrm>
              <a:off x="8645040" y="470088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35" name="Google Shape;191;p5"/>
            <p:cNvSpPr/>
            <p:nvPr/>
          </p:nvSpPr>
          <p:spPr>
            <a:xfrm>
              <a:off x="8658720" y="475560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36" name="Google Shape;192;p5"/>
            <p:cNvSpPr/>
            <p:nvPr/>
          </p:nvSpPr>
          <p:spPr>
            <a:xfrm>
              <a:off x="8699040" y="473544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37" name="Google Shape;193;p5"/>
            <p:cNvSpPr/>
            <p:nvPr/>
          </p:nvSpPr>
          <p:spPr>
            <a:xfrm>
              <a:off x="8658720" y="478332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38" name="Google Shape;194;p5"/>
            <p:cNvSpPr/>
            <p:nvPr/>
          </p:nvSpPr>
          <p:spPr>
            <a:xfrm>
              <a:off x="8564760" y="481680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39" name="Google Shape;195;p5"/>
            <p:cNvSpPr/>
            <p:nvPr/>
          </p:nvSpPr>
          <p:spPr>
            <a:xfrm>
              <a:off x="8564760" y="481680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540" name="Google Shape;196;p5"/>
          <p:cNvGrpSpPr/>
          <p:nvPr/>
        </p:nvGrpSpPr>
        <p:grpSpPr>
          <a:xfrm>
            <a:off x="138600" y="4109760"/>
            <a:ext cx="317520" cy="294840"/>
            <a:chOff x="138600" y="4109760"/>
            <a:chExt cx="317520" cy="294840"/>
          </a:xfrm>
        </p:grpSpPr>
        <p:sp>
          <p:nvSpPr>
            <p:cNvPr id="541" name="Google Shape;197;p5"/>
            <p:cNvSpPr/>
            <p:nvPr/>
          </p:nvSpPr>
          <p:spPr>
            <a:xfrm>
              <a:off x="176760" y="410976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42" name="Google Shape;198;p5"/>
            <p:cNvSpPr/>
            <p:nvPr/>
          </p:nvSpPr>
          <p:spPr>
            <a:xfrm>
              <a:off x="138600" y="4152240"/>
              <a:ext cx="317520" cy="252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43" name="Google Shape;199;p5"/>
            <p:cNvSpPr/>
            <p:nvPr/>
          </p:nvSpPr>
          <p:spPr>
            <a:xfrm>
              <a:off x="280440" y="411336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544" name="Google Shape;200;p5"/>
          <p:cNvGrpSpPr/>
          <p:nvPr/>
        </p:nvGrpSpPr>
        <p:grpSpPr>
          <a:xfrm>
            <a:off x="8453520" y="3940200"/>
            <a:ext cx="499680" cy="464400"/>
            <a:chOff x="8453520" y="3940200"/>
            <a:chExt cx="499680" cy="464400"/>
          </a:xfrm>
        </p:grpSpPr>
        <p:sp>
          <p:nvSpPr>
            <p:cNvPr id="545" name="Google Shape;201;p5"/>
            <p:cNvSpPr/>
            <p:nvPr/>
          </p:nvSpPr>
          <p:spPr>
            <a:xfrm>
              <a:off x="8513280" y="3940200"/>
              <a:ext cx="382320" cy="3240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46" name="Google Shape;202;p5"/>
            <p:cNvSpPr/>
            <p:nvPr/>
          </p:nvSpPr>
          <p:spPr>
            <a:xfrm>
              <a:off x="8453520" y="4007520"/>
              <a:ext cx="499680" cy="39708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47" name="Google Shape;203;p5"/>
            <p:cNvSpPr/>
            <p:nvPr/>
          </p:nvSpPr>
          <p:spPr>
            <a:xfrm>
              <a:off x="8676360" y="3946320"/>
              <a:ext cx="154800" cy="1526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548" name="Google Shape;204;p5"/>
          <p:cNvGrpSpPr/>
          <p:nvPr/>
        </p:nvGrpSpPr>
        <p:grpSpPr>
          <a:xfrm>
            <a:off x="456840" y="2344680"/>
            <a:ext cx="192960" cy="184320"/>
            <a:chOff x="456840" y="2344680"/>
            <a:chExt cx="192960" cy="184320"/>
          </a:xfrm>
        </p:grpSpPr>
        <p:sp>
          <p:nvSpPr>
            <p:cNvPr id="549" name="Google Shape;205;p5"/>
            <p:cNvSpPr/>
            <p:nvPr/>
          </p:nvSpPr>
          <p:spPr>
            <a:xfrm>
              <a:off x="470520" y="234468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50" name="Google Shape;206;p5"/>
            <p:cNvSpPr/>
            <p:nvPr/>
          </p:nvSpPr>
          <p:spPr>
            <a:xfrm>
              <a:off x="456840" y="240732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51" name="Google Shape;207;p5"/>
            <p:cNvSpPr/>
            <p:nvPr/>
          </p:nvSpPr>
          <p:spPr>
            <a:xfrm>
              <a:off x="496440" y="235836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52" name="Google Shape;208;p5"/>
            <p:cNvSpPr/>
            <p:nvPr/>
          </p:nvSpPr>
          <p:spPr>
            <a:xfrm>
              <a:off x="550800" y="236376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53" name="Google Shape;209;p5"/>
            <p:cNvSpPr/>
            <p:nvPr/>
          </p:nvSpPr>
          <p:spPr>
            <a:xfrm>
              <a:off x="564480" y="241848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54" name="Google Shape;210;p5"/>
            <p:cNvSpPr/>
            <p:nvPr/>
          </p:nvSpPr>
          <p:spPr>
            <a:xfrm>
              <a:off x="604800" y="239832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55" name="Google Shape;211;p5"/>
            <p:cNvSpPr/>
            <p:nvPr/>
          </p:nvSpPr>
          <p:spPr>
            <a:xfrm>
              <a:off x="564480" y="244620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56" name="Google Shape;212;p5"/>
            <p:cNvSpPr/>
            <p:nvPr/>
          </p:nvSpPr>
          <p:spPr>
            <a:xfrm>
              <a:off x="470520" y="247932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57" name="Google Shape;213;p5"/>
            <p:cNvSpPr/>
            <p:nvPr/>
          </p:nvSpPr>
          <p:spPr>
            <a:xfrm>
              <a:off x="470520" y="247932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558" name="Google Shape;214;p5"/>
          <p:cNvGrpSpPr/>
          <p:nvPr/>
        </p:nvGrpSpPr>
        <p:grpSpPr>
          <a:xfrm>
            <a:off x="23040" y="1115280"/>
            <a:ext cx="116640" cy="111240"/>
            <a:chOff x="23040" y="1115280"/>
            <a:chExt cx="116640" cy="111240"/>
          </a:xfrm>
        </p:grpSpPr>
        <p:sp>
          <p:nvSpPr>
            <p:cNvPr id="559" name="Google Shape;215;p5"/>
            <p:cNvSpPr/>
            <p:nvPr/>
          </p:nvSpPr>
          <p:spPr>
            <a:xfrm>
              <a:off x="31320" y="1115280"/>
              <a:ext cx="102240" cy="9576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60" name="Google Shape;216;p5"/>
            <p:cNvSpPr/>
            <p:nvPr/>
          </p:nvSpPr>
          <p:spPr>
            <a:xfrm>
              <a:off x="23040" y="1153080"/>
              <a:ext cx="97560" cy="6588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61" name="Google Shape;217;p5"/>
            <p:cNvSpPr/>
            <p:nvPr/>
          </p:nvSpPr>
          <p:spPr>
            <a:xfrm>
              <a:off x="47160" y="1123560"/>
              <a:ext cx="30240" cy="378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62" name="Google Shape;218;p5"/>
            <p:cNvSpPr/>
            <p:nvPr/>
          </p:nvSpPr>
          <p:spPr>
            <a:xfrm>
              <a:off x="88200" y="1159920"/>
              <a:ext cx="10800" cy="7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63" name="Google Shape;219;p5"/>
            <p:cNvSpPr/>
            <p:nvPr/>
          </p:nvSpPr>
          <p:spPr>
            <a:xfrm>
              <a:off x="112680" y="1147680"/>
              <a:ext cx="27000" cy="4788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64" name="Google Shape;220;p5"/>
            <p:cNvSpPr/>
            <p:nvPr/>
          </p:nvSpPr>
          <p:spPr>
            <a:xfrm>
              <a:off x="31320" y="1196640"/>
              <a:ext cx="73440" cy="298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565" name="Google Shape;221;p5"/>
            <p:cNvSpPr/>
            <p:nvPr/>
          </p:nvSpPr>
          <p:spPr>
            <a:xfrm>
              <a:off x="31320" y="1196640"/>
              <a:ext cx="73440" cy="298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566" name="Google Shape;222;p5"/>
            <p:cNvSpPr/>
            <p:nvPr/>
          </p:nvSpPr>
          <p:spPr>
            <a:xfrm>
              <a:off x="88200" y="1176480"/>
              <a:ext cx="21960" cy="1440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567" name="Google Shape;223;p5"/>
            <p:cNvSpPr/>
            <p:nvPr/>
          </p:nvSpPr>
          <p:spPr>
            <a:xfrm>
              <a:off x="79920" y="1126800"/>
              <a:ext cx="29160" cy="2880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grpSp>
      <p:sp>
        <p:nvSpPr>
          <p:cNvPr id="568" name="Google Shape;225;p5"/>
          <p:cNvSpPr/>
          <p:nvPr/>
        </p:nvSpPr>
        <p:spPr>
          <a:xfrm>
            <a:off x="942840" y="1603800"/>
            <a:ext cx="3341160" cy="250524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sp>
      <p:sp>
        <p:nvSpPr>
          <p:cNvPr id="569" name="Google Shape;226;p5"/>
          <p:cNvSpPr/>
          <p:nvPr/>
        </p:nvSpPr>
        <p:spPr>
          <a:xfrm>
            <a:off x="4859640" y="1603800"/>
            <a:ext cx="3341160" cy="250524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sp>
      <p:sp>
        <p:nvSpPr>
          <p:cNvPr id="570" name="PlaceHolder 1"/>
          <p:cNvSpPr>
            <a:spLocks noGrp="1"/>
          </p:cNvSpPr>
          <p:nvPr>
            <p:ph type="title"/>
          </p:nvPr>
        </p:nvSpPr>
        <p:spPr>
          <a:xfrm>
            <a:off x="720000" y="431280"/>
            <a:ext cx="7703280" cy="4766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571" name="PlaceHolder 2"/>
          <p:cNvSpPr>
            <a:spLocks noGrp="1"/>
          </p:cNvSpPr>
          <p:nvPr>
            <p:ph type="body"/>
          </p:nvPr>
        </p:nvSpPr>
        <p:spPr>
          <a:xfrm>
            <a:off x="457200" y="1203480"/>
            <a:ext cx="4015440" cy="2982600"/>
          </a:xfrm>
          <a:prstGeom prst="rect">
            <a:avLst/>
          </a:prstGeom>
          <a:noFill/>
          <a:ln w="0">
            <a:noFill/>
          </a:ln>
        </p:spPr>
        <p:txBody>
          <a:bodyPr lIns="0" tIns="0" rIns="0" bIns="0" anchor="t">
            <a:normAutofit fontScale="94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572" name="PlaceHolder 3"/>
          <p:cNvSpPr>
            <a:spLocks noGrp="1"/>
          </p:cNvSpPr>
          <p:nvPr>
            <p:ph type="body"/>
          </p:nvPr>
        </p:nvSpPr>
        <p:spPr>
          <a:xfrm>
            <a:off x="4674240" y="1203480"/>
            <a:ext cx="4015440" cy="2982600"/>
          </a:xfrm>
          <a:prstGeom prst="rect">
            <a:avLst/>
          </a:prstGeom>
          <a:noFill/>
          <a:ln w="0">
            <a:noFill/>
          </a:ln>
        </p:spPr>
        <p:txBody>
          <a:bodyPr lIns="0" tIns="0" rIns="0" bIns="0" anchor="t">
            <a:normAutofit fontScale="94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8094000"/>
        </a:gradFill>
        <a:effectLst/>
      </p:bgPr>
    </p:bg>
    <p:spTree>
      <p:nvGrpSpPr>
        <p:cNvPr id="1" name=""/>
        <p:cNvGrpSpPr/>
        <p:nvPr/>
      </p:nvGrpSpPr>
      <p:grpSpPr>
        <a:xfrm>
          <a:off x="0" y="0"/>
          <a:ext cx="0" cy="0"/>
          <a:chOff x="0" y="0"/>
          <a:chExt cx="0" cy="0"/>
        </a:xfrm>
      </p:grpSpPr>
      <p:sp>
        <p:nvSpPr>
          <p:cNvPr id="609" name="Google Shape;788;p17"/>
          <p:cNvSpPr/>
          <p:nvPr/>
        </p:nvSpPr>
        <p:spPr>
          <a:xfrm rot="12229200">
            <a:off x="-107280" y="-660960"/>
            <a:ext cx="973188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610" name="Google Shape;789;p17"/>
          <p:cNvPicPr/>
          <p:nvPr/>
        </p:nvPicPr>
        <p:blipFill>
          <a:blip r:embed="rId14"/>
          <a:stretch/>
        </p:blipFill>
        <p:spPr>
          <a:xfrm>
            <a:off x="0" y="0"/>
            <a:ext cx="9143280" cy="5142960"/>
          </a:xfrm>
          <a:prstGeom prst="rect">
            <a:avLst/>
          </a:prstGeom>
          <a:ln w="0">
            <a:noFill/>
          </a:ln>
        </p:spPr>
      </p:pic>
      <p:grpSp>
        <p:nvGrpSpPr>
          <p:cNvPr id="611" name="Google Shape;792;p17"/>
          <p:cNvGrpSpPr/>
          <p:nvPr/>
        </p:nvGrpSpPr>
        <p:grpSpPr>
          <a:xfrm>
            <a:off x="623160" y="244440"/>
            <a:ext cx="192960" cy="184320"/>
            <a:chOff x="623160" y="244440"/>
            <a:chExt cx="192960" cy="184320"/>
          </a:xfrm>
        </p:grpSpPr>
        <p:sp>
          <p:nvSpPr>
            <p:cNvPr id="612" name="Google Shape;793;p17"/>
            <p:cNvSpPr/>
            <p:nvPr/>
          </p:nvSpPr>
          <p:spPr>
            <a:xfrm>
              <a:off x="636840" y="24444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13" name="Google Shape;794;p17"/>
            <p:cNvSpPr/>
            <p:nvPr/>
          </p:nvSpPr>
          <p:spPr>
            <a:xfrm>
              <a:off x="623160" y="30672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14" name="Google Shape;795;p17"/>
            <p:cNvSpPr/>
            <p:nvPr/>
          </p:nvSpPr>
          <p:spPr>
            <a:xfrm>
              <a:off x="662760" y="25812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15" name="Google Shape;796;p17"/>
            <p:cNvSpPr/>
            <p:nvPr/>
          </p:nvSpPr>
          <p:spPr>
            <a:xfrm>
              <a:off x="717120" y="26352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16" name="Google Shape;797;p17"/>
            <p:cNvSpPr/>
            <p:nvPr/>
          </p:nvSpPr>
          <p:spPr>
            <a:xfrm>
              <a:off x="730800" y="31788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17" name="Google Shape;798;p17"/>
            <p:cNvSpPr/>
            <p:nvPr/>
          </p:nvSpPr>
          <p:spPr>
            <a:xfrm>
              <a:off x="771120" y="29808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18" name="Google Shape;799;p17"/>
            <p:cNvSpPr/>
            <p:nvPr/>
          </p:nvSpPr>
          <p:spPr>
            <a:xfrm>
              <a:off x="730800" y="34596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19" name="Google Shape;800;p17"/>
            <p:cNvSpPr/>
            <p:nvPr/>
          </p:nvSpPr>
          <p:spPr>
            <a:xfrm>
              <a:off x="636840" y="3790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20" name="Google Shape;801;p17"/>
            <p:cNvSpPr/>
            <p:nvPr/>
          </p:nvSpPr>
          <p:spPr>
            <a:xfrm>
              <a:off x="636840" y="3790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621" name="Google Shape;802;p17"/>
          <p:cNvGrpSpPr/>
          <p:nvPr/>
        </p:nvGrpSpPr>
        <p:grpSpPr>
          <a:xfrm>
            <a:off x="138600" y="4109760"/>
            <a:ext cx="317520" cy="294840"/>
            <a:chOff x="138600" y="4109760"/>
            <a:chExt cx="317520" cy="294840"/>
          </a:xfrm>
        </p:grpSpPr>
        <p:sp>
          <p:nvSpPr>
            <p:cNvPr id="622" name="Google Shape;803;p17"/>
            <p:cNvSpPr/>
            <p:nvPr/>
          </p:nvSpPr>
          <p:spPr>
            <a:xfrm>
              <a:off x="176760" y="410976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23" name="Google Shape;804;p17"/>
            <p:cNvSpPr/>
            <p:nvPr/>
          </p:nvSpPr>
          <p:spPr>
            <a:xfrm>
              <a:off x="138600" y="4152240"/>
              <a:ext cx="317520" cy="252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24" name="Google Shape;805;p17"/>
            <p:cNvSpPr/>
            <p:nvPr/>
          </p:nvSpPr>
          <p:spPr>
            <a:xfrm>
              <a:off x="280440" y="411336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625" name="Google Shape;806;p17"/>
          <p:cNvGrpSpPr/>
          <p:nvPr/>
        </p:nvGrpSpPr>
        <p:grpSpPr>
          <a:xfrm>
            <a:off x="-180720" y="641520"/>
            <a:ext cx="499680" cy="464040"/>
            <a:chOff x="-180720" y="641520"/>
            <a:chExt cx="499680" cy="464040"/>
          </a:xfrm>
        </p:grpSpPr>
        <p:sp>
          <p:nvSpPr>
            <p:cNvPr id="626" name="Google Shape;807;p17"/>
            <p:cNvSpPr/>
            <p:nvPr/>
          </p:nvSpPr>
          <p:spPr>
            <a:xfrm>
              <a:off x="-120960" y="641520"/>
              <a:ext cx="382320" cy="32400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27" name="Google Shape;808;p17"/>
            <p:cNvSpPr/>
            <p:nvPr/>
          </p:nvSpPr>
          <p:spPr>
            <a:xfrm>
              <a:off x="-180720" y="708480"/>
              <a:ext cx="499680" cy="39708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28" name="Google Shape;809;p17"/>
            <p:cNvSpPr/>
            <p:nvPr/>
          </p:nvSpPr>
          <p:spPr>
            <a:xfrm>
              <a:off x="42120" y="647640"/>
              <a:ext cx="154800" cy="1526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629" name="Google Shape;810;p17"/>
          <p:cNvGrpSpPr/>
          <p:nvPr/>
        </p:nvGrpSpPr>
        <p:grpSpPr>
          <a:xfrm>
            <a:off x="456840" y="4794840"/>
            <a:ext cx="192960" cy="184320"/>
            <a:chOff x="456840" y="4794840"/>
            <a:chExt cx="192960" cy="184320"/>
          </a:xfrm>
        </p:grpSpPr>
        <p:sp>
          <p:nvSpPr>
            <p:cNvPr id="630" name="Google Shape;811;p17"/>
            <p:cNvSpPr/>
            <p:nvPr/>
          </p:nvSpPr>
          <p:spPr>
            <a:xfrm>
              <a:off x="470520" y="479484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31" name="Google Shape;812;p17"/>
            <p:cNvSpPr/>
            <p:nvPr/>
          </p:nvSpPr>
          <p:spPr>
            <a:xfrm>
              <a:off x="456840" y="485712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32" name="Google Shape;813;p17"/>
            <p:cNvSpPr/>
            <p:nvPr/>
          </p:nvSpPr>
          <p:spPr>
            <a:xfrm>
              <a:off x="496440" y="480852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33" name="Google Shape;814;p17"/>
            <p:cNvSpPr/>
            <p:nvPr/>
          </p:nvSpPr>
          <p:spPr>
            <a:xfrm>
              <a:off x="550800" y="481392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34" name="Google Shape;815;p17"/>
            <p:cNvSpPr/>
            <p:nvPr/>
          </p:nvSpPr>
          <p:spPr>
            <a:xfrm>
              <a:off x="564480" y="486828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35" name="Google Shape;816;p17"/>
            <p:cNvSpPr/>
            <p:nvPr/>
          </p:nvSpPr>
          <p:spPr>
            <a:xfrm>
              <a:off x="604800" y="484848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36" name="Google Shape;817;p17"/>
            <p:cNvSpPr/>
            <p:nvPr/>
          </p:nvSpPr>
          <p:spPr>
            <a:xfrm>
              <a:off x="564480" y="489636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37" name="Google Shape;818;p17"/>
            <p:cNvSpPr/>
            <p:nvPr/>
          </p:nvSpPr>
          <p:spPr>
            <a:xfrm>
              <a:off x="470520" y="49294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38" name="Google Shape;819;p17"/>
            <p:cNvSpPr/>
            <p:nvPr/>
          </p:nvSpPr>
          <p:spPr>
            <a:xfrm>
              <a:off x="470520" y="49294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639" name="Google Shape;820;p17"/>
          <p:cNvGrpSpPr/>
          <p:nvPr/>
        </p:nvGrpSpPr>
        <p:grpSpPr>
          <a:xfrm>
            <a:off x="8323200" y="244440"/>
            <a:ext cx="317520" cy="294840"/>
            <a:chOff x="8323200" y="244440"/>
            <a:chExt cx="317520" cy="294840"/>
          </a:xfrm>
        </p:grpSpPr>
        <p:sp>
          <p:nvSpPr>
            <p:cNvPr id="640" name="Google Shape;821;p17"/>
            <p:cNvSpPr/>
            <p:nvPr/>
          </p:nvSpPr>
          <p:spPr>
            <a:xfrm>
              <a:off x="8361000" y="24444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41" name="Google Shape;822;p17"/>
            <p:cNvSpPr/>
            <p:nvPr/>
          </p:nvSpPr>
          <p:spPr>
            <a:xfrm>
              <a:off x="8323200" y="286920"/>
              <a:ext cx="317520" cy="252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42" name="Google Shape;823;p17"/>
            <p:cNvSpPr/>
            <p:nvPr/>
          </p:nvSpPr>
          <p:spPr>
            <a:xfrm>
              <a:off x="8464680" y="24840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643" name="Google Shape;824;p17"/>
          <p:cNvGrpSpPr/>
          <p:nvPr/>
        </p:nvGrpSpPr>
        <p:grpSpPr>
          <a:xfrm>
            <a:off x="8716320" y="964080"/>
            <a:ext cx="192960" cy="184320"/>
            <a:chOff x="8716320" y="964080"/>
            <a:chExt cx="192960" cy="184320"/>
          </a:xfrm>
        </p:grpSpPr>
        <p:sp>
          <p:nvSpPr>
            <p:cNvPr id="644" name="Google Shape;825;p17"/>
            <p:cNvSpPr/>
            <p:nvPr/>
          </p:nvSpPr>
          <p:spPr>
            <a:xfrm>
              <a:off x="8730000" y="96408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45" name="Google Shape;826;p17"/>
            <p:cNvSpPr/>
            <p:nvPr/>
          </p:nvSpPr>
          <p:spPr>
            <a:xfrm>
              <a:off x="8716320" y="102636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46" name="Google Shape;827;p17"/>
            <p:cNvSpPr/>
            <p:nvPr/>
          </p:nvSpPr>
          <p:spPr>
            <a:xfrm>
              <a:off x="8755920" y="97776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47" name="Google Shape;828;p17"/>
            <p:cNvSpPr/>
            <p:nvPr/>
          </p:nvSpPr>
          <p:spPr>
            <a:xfrm>
              <a:off x="8810280" y="98316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48" name="Google Shape;829;p17"/>
            <p:cNvSpPr/>
            <p:nvPr/>
          </p:nvSpPr>
          <p:spPr>
            <a:xfrm>
              <a:off x="8823960" y="103752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49" name="Google Shape;830;p17"/>
            <p:cNvSpPr/>
            <p:nvPr/>
          </p:nvSpPr>
          <p:spPr>
            <a:xfrm>
              <a:off x="8864280" y="101736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650" name="Google Shape;831;p17"/>
            <p:cNvSpPr/>
            <p:nvPr/>
          </p:nvSpPr>
          <p:spPr>
            <a:xfrm>
              <a:off x="8823960" y="106560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651" name="Google Shape;832;p17"/>
            <p:cNvSpPr/>
            <p:nvPr/>
          </p:nvSpPr>
          <p:spPr>
            <a:xfrm>
              <a:off x="8730000" y="109872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52" name="Google Shape;833;p17"/>
            <p:cNvSpPr/>
            <p:nvPr/>
          </p:nvSpPr>
          <p:spPr>
            <a:xfrm>
              <a:off x="8730000" y="109872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sp>
        <p:nvSpPr>
          <p:cNvPr id="6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5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1B4ED"/>
            </a:gs>
            <a:gs pos="100000">
              <a:srgbClr val="FF1329"/>
            </a:gs>
          </a:gsLst>
          <a:lin ang="13500000"/>
        </a:gradFill>
        <a:effectLst/>
      </p:bgPr>
    </p:bg>
    <p:spTree>
      <p:nvGrpSpPr>
        <p:cNvPr id="1" name=""/>
        <p:cNvGrpSpPr/>
        <p:nvPr/>
      </p:nvGrpSpPr>
      <p:grpSpPr>
        <a:xfrm>
          <a:off x="0" y="0"/>
          <a:ext cx="0" cy="0"/>
          <a:chOff x="0" y="0"/>
          <a:chExt cx="0" cy="0"/>
        </a:xfrm>
      </p:grpSpPr>
      <p:sp>
        <p:nvSpPr>
          <p:cNvPr id="691" name="Google Shape;727;p16"/>
          <p:cNvSpPr/>
          <p:nvPr/>
        </p:nvSpPr>
        <p:spPr>
          <a:xfrm>
            <a:off x="-294480" y="15120"/>
            <a:ext cx="9732240" cy="5740920"/>
          </a:xfrm>
          <a:custGeom>
            <a:avLst/>
            <a:gdLst/>
            <a:ahLst/>
            <a:cxnLst/>
            <a:rect l="l" t="t" r="r" b="b"/>
            <a:pathLst>
              <a:path w="298827" h="176289">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00"/>
            </a:srgbClr>
          </a:solidFill>
          <a:ln w="0">
            <a:noFill/>
          </a:ln>
        </p:spPr>
        <p:style>
          <a:lnRef idx="0">
            <a:scrgbClr r="0" g="0" b="0"/>
          </a:lnRef>
          <a:fillRef idx="0">
            <a:scrgbClr r="0" g="0" b="0"/>
          </a:fillRef>
          <a:effectRef idx="0">
            <a:scrgbClr r="0" g="0" b="0"/>
          </a:effectRef>
          <a:fontRef idx="minor"/>
        </p:style>
      </p:sp>
      <p:pic>
        <p:nvPicPr>
          <p:cNvPr id="692" name="Google Shape;728;p16"/>
          <p:cNvPicPr/>
          <p:nvPr/>
        </p:nvPicPr>
        <p:blipFill>
          <a:blip r:embed="rId14"/>
          <a:stretch/>
        </p:blipFill>
        <p:spPr>
          <a:xfrm>
            <a:off x="0" y="0"/>
            <a:ext cx="9143280" cy="5142960"/>
          </a:xfrm>
          <a:prstGeom prst="rect">
            <a:avLst/>
          </a:prstGeom>
          <a:ln w="0">
            <a:noFill/>
          </a:ln>
        </p:spPr>
      </p:pic>
      <p:sp>
        <p:nvSpPr>
          <p:cNvPr id="693" name="Google Shape;730;p16"/>
          <p:cNvSpPr/>
          <p:nvPr/>
        </p:nvSpPr>
        <p:spPr>
          <a:xfrm>
            <a:off x="624960" y="2005560"/>
            <a:ext cx="2388240" cy="234324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sp>
      <p:sp>
        <p:nvSpPr>
          <p:cNvPr id="694" name="Google Shape;731;p16"/>
          <p:cNvSpPr/>
          <p:nvPr/>
        </p:nvSpPr>
        <p:spPr>
          <a:xfrm>
            <a:off x="6130080" y="2005560"/>
            <a:ext cx="2388240" cy="234324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sp>
      <p:sp>
        <p:nvSpPr>
          <p:cNvPr id="695" name="Google Shape;732;p16"/>
          <p:cNvSpPr/>
          <p:nvPr/>
        </p:nvSpPr>
        <p:spPr>
          <a:xfrm>
            <a:off x="3377520" y="2005560"/>
            <a:ext cx="2388240" cy="234324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sp>
      <p:grpSp>
        <p:nvGrpSpPr>
          <p:cNvPr id="696" name="Google Shape;739;p16"/>
          <p:cNvGrpSpPr/>
          <p:nvPr/>
        </p:nvGrpSpPr>
        <p:grpSpPr>
          <a:xfrm>
            <a:off x="66600" y="1212120"/>
            <a:ext cx="193320" cy="184320"/>
            <a:chOff x="66600" y="1212120"/>
            <a:chExt cx="193320" cy="184320"/>
          </a:xfrm>
        </p:grpSpPr>
        <p:sp>
          <p:nvSpPr>
            <p:cNvPr id="697" name="Google Shape;740;p16"/>
            <p:cNvSpPr/>
            <p:nvPr/>
          </p:nvSpPr>
          <p:spPr>
            <a:xfrm flipH="1">
              <a:off x="75960" y="121212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98" name="Google Shape;741;p16"/>
            <p:cNvSpPr/>
            <p:nvPr/>
          </p:nvSpPr>
          <p:spPr>
            <a:xfrm flipH="1">
              <a:off x="97920" y="127440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699" name="Google Shape;742;p16"/>
            <p:cNvSpPr/>
            <p:nvPr/>
          </p:nvSpPr>
          <p:spPr>
            <a:xfrm flipH="1">
              <a:off x="169560" y="122580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00" name="Google Shape;743;p16"/>
            <p:cNvSpPr/>
            <p:nvPr/>
          </p:nvSpPr>
          <p:spPr>
            <a:xfrm flipH="1">
              <a:off x="116640" y="123120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01" name="Google Shape;744;p16"/>
            <p:cNvSpPr/>
            <p:nvPr/>
          </p:nvSpPr>
          <p:spPr>
            <a:xfrm flipH="1">
              <a:off x="133560" y="128556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02" name="Google Shape;745;p16"/>
            <p:cNvSpPr/>
            <p:nvPr/>
          </p:nvSpPr>
          <p:spPr>
            <a:xfrm flipH="1">
              <a:off x="66240" y="126540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03" name="Google Shape;746;p16"/>
            <p:cNvSpPr/>
            <p:nvPr/>
          </p:nvSpPr>
          <p:spPr>
            <a:xfrm flipH="1">
              <a:off x="114840" y="131364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04" name="Google Shape;747;p16"/>
            <p:cNvSpPr/>
            <p:nvPr/>
          </p:nvSpPr>
          <p:spPr>
            <a:xfrm flipH="1">
              <a:off x="123840" y="134676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05" name="Google Shape;748;p16"/>
            <p:cNvSpPr/>
            <p:nvPr/>
          </p:nvSpPr>
          <p:spPr>
            <a:xfrm flipH="1">
              <a:off x="123840" y="134676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706" name="Google Shape;749;p16"/>
          <p:cNvGrpSpPr/>
          <p:nvPr/>
        </p:nvGrpSpPr>
        <p:grpSpPr>
          <a:xfrm>
            <a:off x="8628120" y="4491720"/>
            <a:ext cx="317520" cy="295200"/>
            <a:chOff x="8628120" y="4491720"/>
            <a:chExt cx="317520" cy="295200"/>
          </a:xfrm>
        </p:grpSpPr>
        <p:sp>
          <p:nvSpPr>
            <p:cNvPr id="707" name="Google Shape;750;p16"/>
            <p:cNvSpPr/>
            <p:nvPr/>
          </p:nvSpPr>
          <p:spPr>
            <a:xfrm flipH="1">
              <a:off x="8665200" y="4491720"/>
              <a:ext cx="242640" cy="20592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08" name="Google Shape;751;p16"/>
            <p:cNvSpPr/>
            <p:nvPr/>
          </p:nvSpPr>
          <p:spPr>
            <a:xfrm flipH="1">
              <a:off x="8628120" y="4534560"/>
              <a:ext cx="317520" cy="25236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09" name="Google Shape;752;p16"/>
            <p:cNvSpPr/>
            <p:nvPr/>
          </p:nvSpPr>
          <p:spPr>
            <a:xfrm flipH="1">
              <a:off x="8706240" y="4495680"/>
              <a:ext cx="98280" cy="9684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710" name="Google Shape;753;p16"/>
          <p:cNvGrpSpPr/>
          <p:nvPr/>
        </p:nvGrpSpPr>
        <p:grpSpPr>
          <a:xfrm>
            <a:off x="-68040" y="586080"/>
            <a:ext cx="350280" cy="325440"/>
            <a:chOff x="-68040" y="586080"/>
            <a:chExt cx="350280" cy="325440"/>
          </a:xfrm>
        </p:grpSpPr>
        <p:sp>
          <p:nvSpPr>
            <p:cNvPr id="711" name="Google Shape;754;p16"/>
            <p:cNvSpPr/>
            <p:nvPr/>
          </p:nvSpPr>
          <p:spPr>
            <a:xfrm flipH="1">
              <a:off x="-27720" y="586080"/>
              <a:ext cx="267840" cy="227160"/>
            </a:xfrm>
            <a:custGeom>
              <a:avLst/>
              <a:gdLst/>
              <a:ahLst/>
              <a:cxnLst/>
              <a:rect l="l" t="t" r="r" b="b"/>
              <a:pathLst>
                <a:path w="7959" h="6752">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12" name="Google Shape;755;p16"/>
            <p:cNvSpPr/>
            <p:nvPr/>
          </p:nvSpPr>
          <p:spPr>
            <a:xfrm flipH="1">
              <a:off x="-68400" y="633240"/>
              <a:ext cx="350280" cy="278280"/>
            </a:xfrm>
            <a:custGeom>
              <a:avLst/>
              <a:gdLst/>
              <a:ahLst/>
              <a:cxnLst/>
              <a:rect l="l" t="t" r="r" b="b"/>
              <a:pathLst>
                <a:path w="10403" h="8267">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13" name="Google Shape;756;p16"/>
            <p:cNvSpPr/>
            <p:nvPr/>
          </p:nvSpPr>
          <p:spPr>
            <a:xfrm flipH="1">
              <a:off x="17280" y="590400"/>
              <a:ext cx="108360" cy="106920"/>
            </a:xfrm>
            <a:custGeom>
              <a:avLst/>
              <a:gdLst/>
              <a:ahLst/>
              <a:cxnLst/>
              <a:rect l="l" t="t" r="r" b="b"/>
              <a:pathLst>
                <a:path w="3231" h="3189">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714" name="Google Shape;757;p16"/>
          <p:cNvGrpSpPr/>
          <p:nvPr/>
        </p:nvGrpSpPr>
        <p:grpSpPr>
          <a:xfrm>
            <a:off x="8690760" y="2386440"/>
            <a:ext cx="193320" cy="184320"/>
            <a:chOff x="8690760" y="2386440"/>
            <a:chExt cx="193320" cy="184320"/>
          </a:xfrm>
        </p:grpSpPr>
        <p:sp>
          <p:nvSpPr>
            <p:cNvPr id="715" name="Google Shape;758;p16"/>
            <p:cNvSpPr/>
            <p:nvPr/>
          </p:nvSpPr>
          <p:spPr>
            <a:xfrm flipH="1">
              <a:off x="8700120" y="238644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16" name="Google Shape;759;p16"/>
            <p:cNvSpPr/>
            <p:nvPr/>
          </p:nvSpPr>
          <p:spPr>
            <a:xfrm flipH="1">
              <a:off x="8722080" y="244872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17" name="Google Shape;760;p16"/>
            <p:cNvSpPr/>
            <p:nvPr/>
          </p:nvSpPr>
          <p:spPr>
            <a:xfrm flipH="1">
              <a:off x="8793720" y="240012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18" name="Google Shape;761;p16"/>
            <p:cNvSpPr/>
            <p:nvPr/>
          </p:nvSpPr>
          <p:spPr>
            <a:xfrm flipH="1">
              <a:off x="8740800" y="240552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19" name="Google Shape;762;p16"/>
            <p:cNvSpPr/>
            <p:nvPr/>
          </p:nvSpPr>
          <p:spPr>
            <a:xfrm flipH="1">
              <a:off x="8757720" y="245988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20" name="Google Shape;763;p16"/>
            <p:cNvSpPr/>
            <p:nvPr/>
          </p:nvSpPr>
          <p:spPr>
            <a:xfrm flipH="1">
              <a:off x="8690400" y="244008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21" name="Google Shape;764;p16"/>
            <p:cNvSpPr/>
            <p:nvPr/>
          </p:nvSpPr>
          <p:spPr>
            <a:xfrm flipH="1">
              <a:off x="8739360" y="248796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22" name="Google Shape;765;p16"/>
            <p:cNvSpPr/>
            <p:nvPr/>
          </p:nvSpPr>
          <p:spPr>
            <a:xfrm flipH="1">
              <a:off x="8748000" y="25210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23" name="Google Shape;766;p16"/>
            <p:cNvSpPr/>
            <p:nvPr/>
          </p:nvSpPr>
          <p:spPr>
            <a:xfrm flipH="1">
              <a:off x="8748000" y="252108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grpSp>
        <p:nvGrpSpPr>
          <p:cNvPr id="724" name="Google Shape;767;p16"/>
          <p:cNvGrpSpPr/>
          <p:nvPr/>
        </p:nvGrpSpPr>
        <p:grpSpPr>
          <a:xfrm>
            <a:off x="7828560" y="4746960"/>
            <a:ext cx="116640" cy="111240"/>
            <a:chOff x="7828560" y="4746960"/>
            <a:chExt cx="116640" cy="111240"/>
          </a:xfrm>
        </p:grpSpPr>
        <p:sp>
          <p:nvSpPr>
            <p:cNvPr id="725" name="Google Shape;768;p16"/>
            <p:cNvSpPr/>
            <p:nvPr/>
          </p:nvSpPr>
          <p:spPr>
            <a:xfrm flipH="1">
              <a:off x="7833960" y="4746960"/>
              <a:ext cx="102240" cy="9576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26" name="Google Shape;769;p16"/>
            <p:cNvSpPr/>
            <p:nvPr/>
          </p:nvSpPr>
          <p:spPr>
            <a:xfrm flipH="1">
              <a:off x="7847280" y="4784760"/>
              <a:ext cx="97560" cy="6588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27" name="Google Shape;770;p16"/>
            <p:cNvSpPr/>
            <p:nvPr/>
          </p:nvSpPr>
          <p:spPr>
            <a:xfrm flipH="1">
              <a:off x="7890840" y="4755240"/>
              <a:ext cx="30240" cy="378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28" name="Google Shape;771;p16"/>
            <p:cNvSpPr/>
            <p:nvPr/>
          </p:nvSpPr>
          <p:spPr>
            <a:xfrm flipH="1">
              <a:off x="7868880" y="4791600"/>
              <a:ext cx="10800" cy="792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29" name="Google Shape;772;p16"/>
            <p:cNvSpPr/>
            <p:nvPr/>
          </p:nvSpPr>
          <p:spPr>
            <a:xfrm flipH="1">
              <a:off x="7828200" y="4779360"/>
              <a:ext cx="27000" cy="4788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30" name="Google Shape;773;p16"/>
            <p:cNvSpPr/>
            <p:nvPr/>
          </p:nvSpPr>
          <p:spPr>
            <a:xfrm flipH="1">
              <a:off x="7863120" y="4828320"/>
              <a:ext cx="73440" cy="298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31" name="Google Shape;774;p16"/>
            <p:cNvSpPr/>
            <p:nvPr/>
          </p:nvSpPr>
          <p:spPr>
            <a:xfrm flipH="1">
              <a:off x="7863120" y="4828320"/>
              <a:ext cx="73440" cy="298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32" name="Google Shape;775;p16"/>
            <p:cNvSpPr/>
            <p:nvPr/>
          </p:nvSpPr>
          <p:spPr>
            <a:xfrm flipH="1">
              <a:off x="7857720" y="4808160"/>
              <a:ext cx="21960" cy="1440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33" name="Google Shape;776;p16"/>
            <p:cNvSpPr/>
            <p:nvPr/>
          </p:nvSpPr>
          <p:spPr>
            <a:xfrm flipH="1">
              <a:off x="7858800" y="4758480"/>
              <a:ext cx="29160" cy="2880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grpSp>
      <p:grpSp>
        <p:nvGrpSpPr>
          <p:cNvPr id="734" name="Google Shape;777;p16"/>
          <p:cNvGrpSpPr/>
          <p:nvPr/>
        </p:nvGrpSpPr>
        <p:grpSpPr>
          <a:xfrm>
            <a:off x="8518680" y="447480"/>
            <a:ext cx="193320" cy="184320"/>
            <a:chOff x="8518680" y="447480"/>
            <a:chExt cx="193320" cy="184320"/>
          </a:xfrm>
        </p:grpSpPr>
        <p:sp>
          <p:nvSpPr>
            <p:cNvPr id="735" name="Google Shape;778;p16"/>
            <p:cNvSpPr/>
            <p:nvPr/>
          </p:nvSpPr>
          <p:spPr>
            <a:xfrm flipH="1">
              <a:off x="8528040" y="447480"/>
              <a:ext cx="169560" cy="159120"/>
            </a:xfrm>
            <a:custGeom>
              <a:avLst/>
              <a:gdLst/>
              <a:ahLst/>
              <a:cxnLst/>
              <a:rect l="l" t="t" r="r" b="b"/>
              <a:pathLst>
                <a:path w="16291" h="1529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36" name="Google Shape;779;p16"/>
            <p:cNvSpPr/>
            <p:nvPr/>
          </p:nvSpPr>
          <p:spPr>
            <a:xfrm flipH="1">
              <a:off x="8550000" y="509760"/>
              <a:ext cx="161640" cy="109440"/>
            </a:xfrm>
            <a:custGeom>
              <a:avLst/>
              <a:gdLst/>
              <a:ahLst/>
              <a:cxnLst/>
              <a:rect l="l" t="t" r="r" b="b"/>
              <a:pathLst>
                <a:path w="15515" h="10545">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37" name="Google Shape;780;p16"/>
            <p:cNvSpPr/>
            <p:nvPr/>
          </p:nvSpPr>
          <p:spPr>
            <a:xfrm flipH="1">
              <a:off x="8621640" y="461160"/>
              <a:ext cx="50400" cy="63000"/>
            </a:xfrm>
            <a:custGeom>
              <a:avLst/>
              <a:gdLst/>
              <a:ahLst/>
              <a:cxnLst/>
              <a:rect l="l" t="t" r="r" b="b"/>
              <a:pathLst>
                <a:path w="4872" h="6087">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38" name="Google Shape;781;p16"/>
            <p:cNvSpPr/>
            <p:nvPr/>
          </p:nvSpPr>
          <p:spPr>
            <a:xfrm flipH="1">
              <a:off x="8568720" y="466560"/>
              <a:ext cx="48600" cy="47880"/>
            </a:xfrm>
            <a:custGeom>
              <a:avLst/>
              <a:gdLst/>
              <a:ahLst/>
              <a:cxnLst/>
              <a:rect l="l" t="t" r="r" b="b"/>
              <a:pathLst>
                <a:path w="4720" h="4668">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39" name="Google Shape;782;p16"/>
            <p:cNvSpPr/>
            <p:nvPr/>
          </p:nvSpPr>
          <p:spPr>
            <a:xfrm flipH="1">
              <a:off x="8585640" y="520920"/>
              <a:ext cx="18360" cy="13680"/>
            </a:xfrm>
            <a:custGeom>
              <a:avLst/>
              <a:gdLst/>
              <a:ahLst/>
              <a:cxnLst/>
              <a:rect l="l" t="t" r="r" b="b"/>
              <a:pathLst>
                <a:path w="1829" h="1387">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40" name="Google Shape;783;p16"/>
            <p:cNvSpPr/>
            <p:nvPr/>
          </p:nvSpPr>
          <p:spPr>
            <a:xfrm flipH="1">
              <a:off x="8518320" y="500760"/>
              <a:ext cx="45000" cy="79560"/>
            </a:xfrm>
            <a:custGeom>
              <a:avLst/>
              <a:gdLst/>
              <a:ahLst/>
              <a:cxnLst/>
              <a:rect l="l" t="t" r="r" b="b"/>
              <a:pathLst>
                <a:path w="4382" h="7683">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sp>
          <p:nvSpPr>
            <p:cNvPr id="741" name="Google Shape;784;p16"/>
            <p:cNvSpPr/>
            <p:nvPr/>
          </p:nvSpPr>
          <p:spPr>
            <a:xfrm flipH="1">
              <a:off x="8566920" y="548640"/>
              <a:ext cx="36720" cy="24120"/>
            </a:xfrm>
            <a:custGeom>
              <a:avLst/>
              <a:gdLst/>
              <a:ahLst/>
              <a:cxnLst/>
              <a:rect l="l" t="t" r="r" b="b"/>
              <a:pathLst>
                <a:path w="3588" h="2379">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w="0">
              <a:noFill/>
            </a:ln>
          </p:spPr>
          <p:style>
            <a:lnRef idx="0">
              <a:scrgbClr r="0" g="0" b="0"/>
            </a:lnRef>
            <a:fillRef idx="0">
              <a:scrgbClr r="0" g="0" b="0"/>
            </a:fillRef>
            <a:effectRef idx="0">
              <a:scrgbClr r="0" g="0" b="0"/>
            </a:effectRef>
            <a:fontRef idx="minor"/>
          </p:style>
        </p:sp>
        <p:sp>
          <p:nvSpPr>
            <p:cNvPr id="742" name="Google Shape;785;p16"/>
            <p:cNvSpPr/>
            <p:nvPr/>
          </p:nvSpPr>
          <p:spPr>
            <a:xfrm flipH="1">
              <a:off x="8575920" y="58212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a:solidFill>
                <a:srgbClr val="5D4682"/>
              </a:solidFill>
              <a:round/>
            </a:ln>
          </p:spPr>
          <p:style>
            <a:lnRef idx="0">
              <a:scrgbClr r="0" g="0" b="0"/>
            </a:lnRef>
            <a:fillRef idx="0">
              <a:scrgbClr r="0" g="0" b="0"/>
            </a:fillRef>
            <a:effectRef idx="0">
              <a:scrgbClr r="0" g="0" b="0"/>
            </a:effectRef>
            <a:fontRef idx="minor"/>
          </p:style>
        </p:sp>
        <p:sp>
          <p:nvSpPr>
            <p:cNvPr id="743" name="Google Shape;786;p16"/>
            <p:cNvSpPr/>
            <p:nvPr/>
          </p:nvSpPr>
          <p:spPr>
            <a:xfrm flipH="1">
              <a:off x="8575920" y="582120"/>
              <a:ext cx="122040" cy="49680"/>
            </a:xfrm>
            <a:custGeom>
              <a:avLst/>
              <a:gdLst/>
              <a:ahLst/>
              <a:cxnLst/>
              <a:rect l="l" t="t" r="r" b="b"/>
              <a:pathLst>
                <a:path w="11732" h="4839">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a:solidFill>
                <a:srgbClr val="7B5FA7"/>
              </a:solidFill>
              <a:round/>
            </a:ln>
          </p:spPr>
          <p:style>
            <a:lnRef idx="0">
              <a:scrgbClr r="0" g="0" b="0"/>
            </a:lnRef>
            <a:fillRef idx="0">
              <a:scrgbClr r="0" g="0" b="0"/>
            </a:fillRef>
            <a:effectRef idx="0">
              <a:scrgbClr r="0" g="0" b="0"/>
            </a:effectRef>
            <a:fontRef idx="minor"/>
          </p:style>
        </p:sp>
      </p:grpSp>
      <p:sp>
        <p:nvSpPr>
          <p:cNvPr id="7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74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9.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PlaceHolder 1"/>
          <p:cNvSpPr>
            <a:spLocks noGrp="1"/>
          </p:cNvSpPr>
          <p:nvPr>
            <p:ph type="title"/>
          </p:nvPr>
        </p:nvSpPr>
        <p:spPr>
          <a:xfrm>
            <a:off x="1486080" y="1059120"/>
            <a:ext cx="5902200" cy="3001680"/>
          </a:xfrm>
          <a:prstGeom prst="rect">
            <a:avLst/>
          </a:prstGeom>
          <a:noFill/>
          <a:ln w="0">
            <a:noFill/>
          </a:ln>
        </p:spPr>
        <p:txBody>
          <a:bodyPr lIns="0" tIns="0" rIns="0" bIns="0" anchor="ctr">
            <a:noAutofit/>
          </a:bodyPr>
          <a:lstStyle/>
          <a:p>
            <a:pPr algn="ctr">
              <a:lnSpc>
                <a:spcPct val="100000"/>
              </a:lnSpc>
              <a:buNone/>
              <a:tabLst>
                <a:tab pos="0" algn="l"/>
              </a:tabLst>
            </a:pPr>
            <a:r>
              <a:rPr lang="en-IN" sz="8000" b="1" strike="noStrike" spc="-1">
                <a:solidFill>
                  <a:srgbClr val="FFFFFF"/>
                </a:solidFill>
                <a:latin typeface="Cuprum"/>
                <a:ea typeface="Cuprum"/>
              </a:rPr>
              <a:t>Scientist Of Utopia</a:t>
            </a:r>
            <a:endParaRPr lang="en-IN" sz="8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 name="PlaceHolder 1"/>
          <p:cNvSpPr>
            <a:spLocks noGrp="1"/>
          </p:cNvSpPr>
          <p:nvPr>
            <p:ph type="title"/>
          </p:nvPr>
        </p:nvSpPr>
        <p:spPr>
          <a:xfrm>
            <a:off x="1640520" y="1231560"/>
            <a:ext cx="5951160" cy="3659760"/>
          </a:xfrm>
          <a:prstGeom prst="rect">
            <a:avLst/>
          </a:prstGeom>
          <a:noFill/>
          <a:ln w="0">
            <a:noFill/>
          </a:ln>
        </p:spPr>
        <p:txBody>
          <a:bodyPr lIns="0" tIns="0" rIns="0" bIns="0" anchor="ctr">
            <a:noAutofit/>
          </a:bodyPr>
          <a:lstStyle/>
          <a:p>
            <a:pPr>
              <a:lnSpc>
                <a:spcPct val="100000"/>
              </a:lnSpc>
              <a:buNone/>
            </a:pPr>
            <a:r>
              <a:rPr lang="en-IN" sz="2400" b="1" u="sng" strike="noStrike" spc="-1">
                <a:solidFill>
                  <a:srgbClr val="FFFFFF"/>
                </a:solidFill>
                <a:uFillTx/>
                <a:latin typeface="Calibri"/>
                <a:ea typeface="Calibri"/>
              </a:rPr>
              <a:t>Material Requirement: </a:t>
            </a:r>
            <a:r>
              <a:rPr lang="en-IN" sz="2000" b="1" strike="noStrike" spc="-1">
                <a:solidFill>
                  <a:srgbClr val="291E00"/>
                </a:solidFill>
                <a:latin typeface="Calibri"/>
                <a:ea typeface="Calibri"/>
              </a:rPr>
              <a:t>A ring requires less material than a sphere since it only partially encircles the earth.</a:t>
            </a:r>
            <a:br>
              <a:rPr sz="2000"/>
            </a:br>
            <a:r>
              <a:rPr lang="en-IN" sz="2400" b="1" u="sng" strike="noStrike" spc="-1">
                <a:solidFill>
                  <a:srgbClr val="FFFFFF"/>
                </a:solidFill>
                <a:uFillTx/>
                <a:latin typeface="Calibri"/>
                <a:ea typeface="Calibri"/>
              </a:rPr>
              <a:t>Interaction with space: </a:t>
            </a:r>
            <a:r>
              <a:rPr lang="en-IN" sz="2000" b="1" strike="noStrike" spc="-1">
                <a:solidFill>
                  <a:srgbClr val="291E00"/>
                </a:solidFill>
                <a:latin typeface="Calibri"/>
                <a:ea typeface="Calibri"/>
              </a:rPr>
              <a:t>in the ring we can explore space and use the sun’s energy also.</a:t>
            </a:r>
            <a:br>
              <a:rPr sz="2400"/>
            </a:br>
            <a:r>
              <a:rPr lang="en-IN" sz="2400" b="1" u="sng" strike="noStrike" spc="-1">
                <a:solidFill>
                  <a:srgbClr val="FFFFFF"/>
                </a:solidFill>
                <a:uFillTx/>
                <a:latin typeface="Calibri"/>
                <a:ea typeface="Calibri"/>
              </a:rPr>
              <a:t>Accessibility: </a:t>
            </a:r>
            <a:r>
              <a:rPr lang="en-IN" sz="2000" b="1" strike="noStrike" spc="-1">
                <a:solidFill>
                  <a:srgbClr val="291E00"/>
                </a:solidFill>
                <a:latin typeface="Calibri"/>
                <a:ea typeface="Calibri"/>
              </a:rPr>
              <a:t>Rings are easier to maintain and repair with their open structure, providing simpler access to different sections. They also allow for flexible design and incremental expansion or modification.</a:t>
            </a:r>
            <a:br>
              <a:rPr sz="2000"/>
            </a:br>
            <a:br>
              <a:rPr sz="1800"/>
            </a:br>
            <a:br>
              <a:rPr sz="2000"/>
            </a:br>
            <a:endParaRPr lang="en-IN" sz="2000" b="0" strike="noStrike" spc="-1">
              <a:latin typeface="Arial"/>
            </a:endParaRPr>
          </a:p>
        </p:txBody>
      </p:sp>
      <p:sp>
        <p:nvSpPr>
          <p:cNvPr id="1272" name="PlaceHolder 2"/>
          <p:cNvSpPr>
            <a:spLocks noGrp="1"/>
          </p:cNvSpPr>
          <p:nvPr>
            <p:ph type="subTitle"/>
          </p:nvPr>
        </p:nvSpPr>
        <p:spPr>
          <a:xfrm>
            <a:off x="1551600" y="0"/>
            <a:ext cx="4552560" cy="899640"/>
          </a:xfrm>
          <a:prstGeom prst="rect">
            <a:avLst/>
          </a:prstGeom>
          <a:noFill/>
          <a:ln w="0">
            <a:noFill/>
          </a:ln>
        </p:spPr>
        <p:txBody>
          <a:bodyPr lIns="0" tIns="0" rIns="0" bIns="0" anchor="ctr">
            <a:noAutofit/>
          </a:bodyPr>
          <a:lstStyle/>
          <a:p>
            <a:pPr algn="ctr">
              <a:lnSpc>
                <a:spcPct val="100000"/>
              </a:lnSpc>
              <a:buNone/>
              <a:tabLst>
                <a:tab pos="0" algn="l"/>
              </a:tabLst>
            </a:pPr>
            <a:r>
              <a:rPr lang="en-IN" sz="4000" b="1" strike="noStrike" spc="-1">
                <a:solidFill>
                  <a:srgbClr val="FFFFFF"/>
                </a:solidFill>
                <a:latin typeface="Calibri"/>
                <a:ea typeface="Calibri"/>
              </a:rPr>
              <a:t>Why Ring??</a:t>
            </a:r>
            <a:endParaRPr lang="en-IN" sz="4000" b="0" strike="noStrike" spc="-1">
              <a:latin typeface="Arial"/>
            </a:endParaRPr>
          </a:p>
          <a:p>
            <a:pPr algn="ctr">
              <a:lnSpc>
                <a:spcPct val="100000"/>
              </a:lnSpc>
              <a:buNone/>
              <a:tabLst>
                <a:tab pos="0" algn="l"/>
              </a:tabLst>
            </a:pPr>
            <a:endParaRPr lang="en-IN" sz="2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PlaceHolder 1"/>
          <p:cNvSpPr>
            <a:spLocks noGrp="1"/>
          </p:cNvSpPr>
          <p:nvPr>
            <p:ph type="subTitle"/>
          </p:nvPr>
        </p:nvSpPr>
        <p:spPr>
          <a:xfrm>
            <a:off x="360000" y="1260000"/>
            <a:ext cx="4823280" cy="2699640"/>
          </a:xfrm>
          <a:prstGeom prst="rect">
            <a:avLst/>
          </a:prstGeom>
          <a:noFill/>
          <a:ln w="0">
            <a:noFill/>
          </a:ln>
        </p:spPr>
        <p:txBody>
          <a:bodyPr lIns="0" tIns="0" rIns="0" bIns="0" anchor="t">
            <a:noAutofit/>
          </a:bodyPr>
          <a:lstStyle/>
          <a:p>
            <a:pPr>
              <a:lnSpc>
                <a:spcPct val="100000"/>
              </a:lnSpc>
              <a:buNone/>
              <a:tabLst>
                <a:tab pos="0" algn="l"/>
              </a:tabLst>
            </a:pPr>
            <a:r>
              <a:rPr lang="en-IN" sz="2000" b="0" strike="noStrike" spc="-1">
                <a:solidFill>
                  <a:srgbClr val="291E00"/>
                </a:solidFill>
                <a:latin typeface="Calibri"/>
                <a:ea typeface="Calibri"/>
              </a:rPr>
              <a:t>A</a:t>
            </a:r>
            <a:r>
              <a:rPr lang="en-IN" sz="1400" b="0" strike="noStrike" spc="-1">
                <a:solidFill>
                  <a:srgbClr val="291E00"/>
                </a:solidFill>
                <a:latin typeface="Calibri"/>
                <a:ea typeface="Calibri"/>
              </a:rPr>
              <a:t>. </a:t>
            </a:r>
            <a:r>
              <a:rPr lang="en-IN" sz="1400" b="1" strike="noStrike" spc="-1">
                <a:solidFill>
                  <a:srgbClr val="FFFFFF"/>
                </a:solidFill>
                <a:latin typeface="Calibri"/>
                <a:ea typeface="Calibri"/>
              </a:rPr>
              <a:t>Earth's varying gravitational force by location poses challenges for rotating a sphere uniformly.</a:t>
            </a:r>
            <a:br>
              <a:rPr sz="1400"/>
            </a:br>
            <a:r>
              <a:rPr lang="en-IN" sz="1400" b="1" strike="noStrike" spc="-1">
                <a:solidFill>
                  <a:srgbClr val="291E00"/>
                </a:solidFill>
                <a:latin typeface="Calibri"/>
                <a:ea typeface="Calibri"/>
              </a:rPr>
              <a:t>B. </a:t>
            </a:r>
            <a:r>
              <a:rPr lang="en-IN" sz="1400" b="1" strike="noStrike" spc="-1">
                <a:solidFill>
                  <a:srgbClr val="FFFFFF"/>
                </a:solidFill>
                <a:latin typeface="Calibri"/>
                <a:ea typeface="Calibri"/>
              </a:rPr>
              <a:t>The gravitational forces acting on a ring are primarily perpendicular to the plane of the ring, potentially making it structurally stable.</a:t>
            </a:r>
            <a:br>
              <a:rPr sz="1400"/>
            </a:br>
            <a:r>
              <a:rPr lang="en-IN" sz="1400" b="1" strike="noStrike" spc="-1">
                <a:solidFill>
                  <a:srgbClr val="291E00"/>
                </a:solidFill>
                <a:latin typeface="Calibri"/>
                <a:ea typeface="Calibri"/>
              </a:rPr>
              <a:t>C. </a:t>
            </a:r>
            <a:r>
              <a:rPr lang="en-IN" sz="1400" b="1" strike="noStrike" spc="-1">
                <a:solidFill>
                  <a:srgbClr val="FFFFFF"/>
                </a:solidFill>
                <a:latin typeface="Calibri"/>
                <a:ea typeface="Calibri"/>
              </a:rPr>
              <a:t>Adjusting rotational velocity in a ring structure could better counteract Earth's gravitational force.</a:t>
            </a:r>
            <a:br>
              <a:rPr sz="1400"/>
            </a:br>
            <a:r>
              <a:rPr lang="en-IN" sz="1400" b="1" strike="noStrike" spc="-1">
                <a:solidFill>
                  <a:srgbClr val="291E00"/>
                </a:solidFill>
                <a:latin typeface="Calibri"/>
                <a:ea typeface="Calibri"/>
              </a:rPr>
              <a:t>D. </a:t>
            </a:r>
            <a:r>
              <a:rPr lang="en-IN" sz="1400" b="1" strike="noStrike" spc="-1">
                <a:solidFill>
                  <a:srgbClr val="FFFFFF"/>
                </a:solidFill>
                <a:latin typeface="Calibri"/>
                <a:ea typeface="Calibri"/>
              </a:rPr>
              <a:t>This adjustment enhances stability by achieving a more uniform distribution of forces along the circumference of the ring.</a:t>
            </a:r>
            <a:br>
              <a:rPr sz="1400"/>
            </a:br>
            <a:endParaRPr lang="en-IN" sz="1400" b="0" strike="noStrike" spc="-1">
              <a:latin typeface="Arial"/>
            </a:endParaRPr>
          </a:p>
        </p:txBody>
      </p:sp>
      <p:sp>
        <p:nvSpPr>
          <p:cNvPr id="1274" name="Google Shape;1459;p38"/>
          <p:cNvSpPr/>
          <p:nvPr/>
        </p:nvSpPr>
        <p:spPr>
          <a:xfrm>
            <a:off x="835560" y="541080"/>
            <a:ext cx="5351400" cy="936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tabLst>
                <a:tab pos="0" algn="l"/>
              </a:tabLst>
            </a:pPr>
            <a:r>
              <a:rPr lang="en-IN" sz="3200" b="1" u="sng" strike="noStrike" spc="-1">
                <a:solidFill>
                  <a:srgbClr val="FFFFFF"/>
                </a:solidFill>
                <a:uFillTx/>
                <a:latin typeface="Calibri"/>
                <a:ea typeface="Calibri"/>
              </a:rPr>
              <a:t>Structural Stability:</a:t>
            </a:r>
            <a:endParaRPr lang="en-IN" sz="3200" b="0" strike="noStrike" spc="-1">
              <a:latin typeface="Arial"/>
            </a:endParaRPr>
          </a:p>
          <a:p>
            <a:pPr algn="ctr">
              <a:lnSpc>
                <a:spcPct val="100000"/>
              </a:lnSpc>
              <a:buNone/>
              <a:tabLst>
                <a:tab pos="0" algn="l"/>
              </a:tabLst>
            </a:pPr>
            <a:endParaRPr lang="en-IN" sz="1600" b="0" strike="noStrike" spc="-1">
              <a:latin typeface="Arial"/>
            </a:endParaRPr>
          </a:p>
        </p:txBody>
      </p:sp>
      <p:pic>
        <p:nvPicPr>
          <p:cNvPr id="1275" name="Picture 4" descr="24. Gravitational acceleration variation – 100 Proofs that the Earth is ..."/>
          <p:cNvPicPr/>
          <p:nvPr/>
        </p:nvPicPr>
        <p:blipFill>
          <a:blip r:embed="rId2"/>
          <a:stretch/>
        </p:blipFill>
        <p:spPr>
          <a:xfrm>
            <a:off x="5748120" y="1918800"/>
            <a:ext cx="3384000" cy="19897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PlaceHolder 1"/>
          <p:cNvSpPr>
            <a:spLocks noGrp="1"/>
          </p:cNvSpPr>
          <p:nvPr>
            <p:ph type="title"/>
          </p:nvPr>
        </p:nvSpPr>
        <p:spPr>
          <a:xfrm>
            <a:off x="1135080" y="632160"/>
            <a:ext cx="7056360" cy="646920"/>
          </a:xfrm>
          <a:prstGeom prst="rect">
            <a:avLst/>
          </a:prstGeom>
          <a:noFill/>
          <a:ln w="0">
            <a:noFill/>
          </a:ln>
        </p:spPr>
        <p:txBody>
          <a:bodyPr lIns="0" tIns="0" rIns="0" bIns="0" anchor="t">
            <a:noAutofit/>
          </a:bodyPr>
          <a:lstStyle/>
          <a:p>
            <a:pPr algn="ctr">
              <a:lnSpc>
                <a:spcPct val="100000"/>
              </a:lnSpc>
              <a:buNone/>
            </a:pPr>
            <a:r>
              <a:rPr lang="en-IN" sz="3600" b="1" strike="noStrike" spc="-1">
                <a:solidFill>
                  <a:srgbClr val="FFFFFF"/>
                </a:solidFill>
                <a:latin typeface="Calibri"/>
                <a:ea typeface="Calibri"/>
              </a:rPr>
              <a:t>Satellites around black hole:</a:t>
            </a:r>
            <a:br>
              <a:rPr sz="3600"/>
            </a:br>
            <a:endParaRPr lang="en-IN" sz="3600" b="0" strike="noStrike" spc="-1">
              <a:latin typeface="Arial"/>
            </a:endParaRPr>
          </a:p>
        </p:txBody>
      </p:sp>
      <p:sp>
        <p:nvSpPr>
          <p:cNvPr id="1277" name="PlaceHolder 2"/>
          <p:cNvSpPr>
            <a:spLocks noGrp="1"/>
          </p:cNvSpPr>
          <p:nvPr>
            <p:ph type="subTitle"/>
          </p:nvPr>
        </p:nvSpPr>
        <p:spPr>
          <a:xfrm>
            <a:off x="720000" y="2393640"/>
            <a:ext cx="2198160" cy="1667520"/>
          </a:xfrm>
          <a:prstGeom prst="rect">
            <a:avLst/>
          </a:prstGeom>
          <a:noFill/>
          <a:ln w="0">
            <a:noFill/>
          </a:ln>
        </p:spPr>
        <p:txBody>
          <a:bodyPr lIns="0" tIns="0" rIns="0" bIns="0" anchor="t">
            <a:noAutofit/>
          </a:bodyPr>
          <a:lstStyle/>
          <a:p>
            <a:pPr algn="ctr">
              <a:lnSpc>
                <a:spcPct val="100000"/>
              </a:lnSpc>
              <a:buNone/>
              <a:tabLst>
                <a:tab pos="0" algn="l"/>
              </a:tabLst>
            </a:pPr>
            <a:r>
              <a:rPr lang="en-IN" sz="1600" b="0" strike="noStrike" spc="-1">
                <a:solidFill>
                  <a:srgbClr val="FFFFFF"/>
                </a:solidFill>
                <a:latin typeface="Calibri"/>
                <a:ea typeface="Calibri"/>
              </a:rPr>
              <a:t>Six satellites positioned around the black hole, one along each end of the three axes, maximize radiation absorption</a:t>
            </a:r>
            <a:r>
              <a:rPr lang="en-IN" sz="1800" b="0" strike="noStrike" spc="-1">
                <a:solidFill>
                  <a:srgbClr val="FFFFFF"/>
                </a:solidFill>
                <a:latin typeface="Calibri"/>
                <a:ea typeface="Calibri"/>
              </a:rPr>
              <a:t>.</a:t>
            </a:r>
            <a:endParaRPr lang="en-IN" sz="1800" b="0" strike="noStrike" spc="-1">
              <a:latin typeface="Arial"/>
            </a:endParaRPr>
          </a:p>
        </p:txBody>
      </p:sp>
      <p:sp>
        <p:nvSpPr>
          <p:cNvPr id="1278" name="PlaceHolder 3"/>
          <p:cNvSpPr>
            <a:spLocks noGrp="1"/>
          </p:cNvSpPr>
          <p:nvPr>
            <p:ph type="subTitle"/>
          </p:nvPr>
        </p:nvSpPr>
        <p:spPr>
          <a:xfrm>
            <a:off x="3472560" y="2393640"/>
            <a:ext cx="2198160" cy="1669680"/>
          </a:xfrm>
          <a:prstGeom prst="rect">
            <a:avLst/>
          </a:prstGeom>
          <a:noFill/>
          <a:ln w="0">
            <a:noFill/>
          </a:ln>
        </p:spPr>
        <p:txBody>
          <a:bodyPr lIns="0" tIns="0" rIns="0" bIns="0" anchor="t">
            <a:noAutofit/>
          </a:bodyPr>
          <a:lstStyle/>
          <a:p>
            <a:pPr algn="ctr">
              <a:lnSpc>
                <a:spcPct val="100000"/>
              </a:lnSpc>
              <a:buNone/>
              <a:tabLst>
                <a:tab pos="0" algn="l"/>
              </a:tabLst>
            </a:pPr>
            <a:r>
              <a:rPr lang="en-IN" sz="1800" b="0" strike="noStrike" spc="-1">
                <a:solidFill>
                  <a:srgbClr val="FFFFFF"/>
                </a:solidFill>
                <a:latin typeface="Calibri"/>
                <a:ea typeface="Calibri"/>
              </a:rPr>
              <a:t>Crucial to maintain a safe distance to prevent gravitational pull into the black hole's event horizon.</a:t>
            </a:r>
            <a:endParaRPr lang="en-IN" sz="1800" b="0" strike="noStrike" spc="-1">
              <a:latin typeface="Arial"/>
            </a:endParaRPr>
          </a:p>
          <a:p>
            <a:pPr algn="ctr">
              <a:lnSpc>
                <a:spcPct val="100000"/>
              </a:lnSpc>
              <a:buNone/>
              <a:tabLst>
                <a:tab pos="0" algn="l"/>
              </a:tabLst>
            </a:pPr>
            <a:endParaRPr lang="en-IN" sz="1600" b="0" strike="noStrike" spc="-1">
              <a:latin typeface="Arial"/>
            </a:endParaRPr>
          </a:p>
        </p:txBody>
      </p:sp>
      <p:sp>
        <p:nvSpPr>
          <p:cNvPr id="1279" name="PlaceHolder 4"/>
          <p:cNvSpPr>
            <a:spLocks noGrp="1"/>
          </p:cNvSpPr>
          <p:nvPr>
            <p:ph type="subTitle"/>
          </p:nvPr>
        </p:nvSpPr>
        <p:spPr>
          <a:xfrm>
            <a:off x="6225120" y="2393640"/>
            <a:ext cx="2198160" cy="1669680"/>
          </a:xfrm>
          <a:prstGeom prst="rect">
            <a:avLst/>
          </a:prstGeom>
          <a:noFill/>
          <a:ln w="0">
            <a:noFill/>
          </a:ln>
        </p:spPr>
        <p:txBody>
          <a:bodyPr lIns="0" tIns="0" rIns="0" bIns="0" anchor="t">
            <a:noAutofit/>
          </a:bodyPr>
          <a:lstStyle/>
          <a:p>
            <a:pPr algn="ctr">
              <a:lnSpc>
                <a:spcPct val="100000"/>
              </a:lnSpc>
              <a:buNone/>
              <a:tabLst>
                <a:tab pos="0" algn="l"/>
              </a:tabLst>
            </a:pPr>
            <a:r>
              <a:rPr lang="en-IN" sz="1800" b="0" strike="noStrike" spc="-1">
                <a:solidFill>
                  <a:srgbClr val="FFFFFF"/>
                </a:solidFill>
                <a:latin typeface="Calibri"/>
                <a:ea typeface="Calibri"/>
              </a:rPr>
              <a:t>Satellites equipped with specialized instruments to absorb and capture black hole radiation.</a:t>
            </a:r>
            <a:endParaRPr lang="en-IN" sz="1800" b="0" strike="noStrike" spc="-1">
              <a:latin typeface="Arial"/>
            </a:endParaRPr>
          </a:p>
          <a:p>
            <a:pPr algn="ctr">
              <a:lnSpc>
                <a:spcPct val="100000"/>
              </a:lnSpc>
              <a:buNone/>
              <a:tabLst>
                <a:tab pos="0" algn="l"/>
              </a:tabLst>
            </a:pPr>
            <a:endParaRPr lang="en-IN"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 name="PlaceHolder 1"/>
          <p:cNvSpPr>
            <a:spLocks noGrp="1"/>
          </p:cNvSpPr>
          <p:nvPr>
            <p:ph type="title"/>
          </p:nvPr>
        </p:nvSpPr>
        <p:spPr>
          <a:xfrm>
            <a:off x="1135080" y="632160"/>
            <a:ext cx="7056360" cy="646920"/>
          </a:xfrm>
          <a:prstGeom prst="rect">
            <a:avLst/>
          </a:prstGeom>
          <a:noFill/>
          <a:ln w="0">
            <a:noFill/>
          </a:ln>
        </p:spPr>
        <p:txBody>
          <a:bodyPr lIns="0" tIns="0" rIns="0" bIns="0" anchor="t">
            <a:noAutofit/>
          </a:bodyPr>
          <a:lstStyle/>
          <a:p>
            <a:pPr algn="ctr">
              <a:lnSpc>
                <a:spcPct val="100000"/>
              </a:lnSpc>
              <a:buNone/>
            </a:pPr>
            <a:r>
              <a:rPr lang="en-IN" sz="3600" b="1" strike="noStrike" spc="-1">
                <a:solidFill>
                  <a:srgbClr val="FFFFFF"/>
                </a:solidFill>
                <a:latin typeface="Calibri"/>
                <a:ea typeface="Calibri"/>
              </a:rPr>
              <a:t>Satellites around black hole:</a:t>
            </a:r>
            <a:br>
              <a:rPr sz="3600"/>
            </a:br>
            <a:endParaRPr lang="en-IN" sz="3600" b="0" strike="noStrike" spc="-1">
              <a:latin typeface="Arial"/>
            </a:endParaRPr>
          </a:p>
        </p:txBody>
      </p:sp>
      <p:sp>
        <p:nvSpPr>
          <p:cNvPr id="1281" name="PlaceHolder 2"/>
          <p:cNvSpPr>
            <a:spLocks noGrp="1"/>
          </p:cNvSpPr>
          <p:nvPr>
            <p:ph type="subTitle"/>
          </p:nvPr>
        </p:nvSpPr>
        <p:spPr>
          <a:xfrm>
            <a:off x="720000" y="2393640"/>
            <a:ext cx="2198160" cy="1667520"/>
          </a:xfrm>
          <a:prstGeom prst="rect">
            <a:avLst/>
          </a:prstGeom>
          <a:noFill/>
          <a:ln w="0">
            <a:noFill/>
          </a:ln>
        </p:spPr>
        <p:txBody>
          <a:bodyPr lIns="0" tIns="0" rIns="0" bIns="0" anchor="t">
            <a:noAutofit/>
          </a:bodyPr>
          <a:lstStyle/>
          <a:p>
            <a:pPr algn="ctr">
              <a:lnSpc>
                <a:spcPct val="107000"/>
              </a:lnSpc>
              <a:spcAft>
                <a:spcPts val="799"/>
              </a:spcAft>
              <a:buNone/>
              <a:tabLst>
                <a:tab pos="0" algn="l"/>
              </a:tabLst>
            </a:pPr>
            <a:r>
              <a:rPr lang="en-IN" sz="1800" b="0" strike="noStrike" spc="-1">
                <a:solidFill>
                  <a:srgbClr val="FFFFFF"/>
                </a:solidFill>
                <a:latin typeface="Calibri"/>
                <a:ea typeface="Calibri"/>
              </a:rPr>
              <a:t>I</a:t>
            </a:r>
            <a:r>
              <a:rPr lang="en-IN" sz="1600" b="0" strike="noStrike" spc="-1">
                <a:solidFill>
                  <a:srgbClr val="FFFFFF"/>
                </a:solidFill>
                <a:latin typeface="Calibri"/>
                <a:ea typeface="Calibri"/>
              </a:rPr>
              <a:t>nstruments include detectors for X-rays, gamma rays, and radio waves, tailored to black hole properties.</a:t>
            </a:r>
            <a:endParaRPr lang="en-IN" sz="1600" b="0" strike="noStrike" spc="-1">
              <a:latin typeface="Arial"/>
            </a:endParaRPr>
          </a:p>
        </p:txBody>
      </p:sp>
      <p:sp>
        <p:nvSpPr>
          <p:cNvPr id="1282" name="PlaceHolder 3"/>
          <p:cNvSpPr>
            <a:spLocks noGrp="1"/>
          </p:cNvSpPr>
          <p:nvPr>
            <p:ph type="subTitle"/>
          </p:nvPr>
        </p:nvSpPr>
        <p:spPr>
          <a:xfrm>
            <a:off x="3472560" y="2393640"/>
            <a:ext cx="2198160" cy="1669680"/>
          </a:xfrm>
          <a:prstGeom prst="rect">
            <a:avLst/>
          </a:prstGeom>
          <a:noFill/>
          <a:ln w="0">
            <a:noFill/>
          </a:ln>
        </p:spPr>
        <p:txBody>
          <a:bodyPr lIns="0" tIns="0" rIns="0" bIns="0" anchor="t">
            <a:noAutofit/>
          </a:bodyPr>
          <a:lstStyle/>
          <a:p>
            <a:pPr algn="ctr">
              <a:lnSpc>
                <a:spcPct val="100000"/>
              </a:lnSpc>
              <a:buNone/>
              <a:tabLst>
                <a:tab pos="0" algn="l"/>
              </a:tabLst>
            </a:pPr>
            <a:r>
              <a:rPr lang="en-IN" sz="1800" b="0" strike="noStrike" spc="-1">
                <a:solidFill>
                  <a:srgbClr val="FFFFFF"/>
                </a:solidFill>
                <a:latin typeface="Calibri"/>
                <a:ea typeface="Calibri"/>
              </a:rPr>
              <a:t>Satellites revolve around the black hole at high velocities, utilizing absorbed energy for propulsion.</a:t>
            </a:r>
            <a:endParaRPr lang="en-IN" sz="1800" b="0" strike="noStrike" spc="-1">
              <a:latin typeface="Arial"/>
            </a:endParaRPr>
          </a:p>
          <a:p>
            <a:pPr algn="ctr">
              <a:lnSpc>
                <a:spcPct val="100000"/>
              </a:lnSpc>
              <a:buNone/>
              <a:tabLst>
                <a:tab pos="0" algn="l"/>
              </a:tabLst>
            </a:pPr>
            <a:endParaRPr lang="en-IN" sz="1600" b="0" strike="noStrike" spc="-1">
              <a:latin typeface="Arial"/>
            </a:endParaRPr>
          </a:p>
        </p:txBody>
      </p:sp>
      <p:sp>
        <p:nvSpPr>
          <p:cNvPr id="1283" name="PlaceHolder 4"/>
          <p:cNvSpPr>
            <a:spLocks noGrp="1"/>
          </p:cNvSpPr>
          <p:nvPr>
            <p:ph type="subTitle"/>
          </p:nvPr>
        </p:nvSpPr>
        <p:spPr>
          <a:xfrm>
            <a:off x="6225120" y="2393640"/>
            <a:ext cx="2198160" cy="1669680"/>
          </a:xfrm>
          <a:prstGeom prst="rect">
            <a:avLst/>
          </a:prstGeom>
          <a:noFill/>
          <a:ln w="0">
            <a:noFill/>
          </a:ln>
        </p:spPr>
        <p:txBody>
          <a:bodyPr lIns="0" tIns="0" rIns="0" bIns="0" anchor="t">
            <a:noAutofit/>
          </a:bodyPr>
          <a:lstStyle/>
          <a:p>
            <a:pPr algn="ctr">
              <a:lnSpc>
                <a:spcPct val="107000"/>
              </a:lnSpc>
              <a:spcAft>
                <a:spcPts val="799"/>
              </a:spcAft>
              <a:buNone/>
              <a:tabLst>
                <a:tab pos="0" algn="l"/>
              </a:tabLst>
            </a:pPr>
            <a:r>
              <a:rPr lang="en-IN" sz="1800" b="0" strike="noStrike" spc="-1">
                <a:solidFill>
                  <a:srgbClr val="FFFFFF"/>
                </a:solidFill>
                <a:latin typeface="Calibri"/>
                <a:ea typeface="Calibri"/>
              </a:rPr>
              <a:t>Functions designed to utilize a portion of absorbed energy for satellite operations.</a:t>
            </a:r>
            <a:endParaRPr lang="en-IN" sz="1800" b="0" strike="noStrike" spc="-1">
              <a:latin typeface="Arial"/>
            </a:endParaRPr>
          </a:p>
          <a:p>
            <a:pPr algn="ctr">
              <a:lnSpc>
                <a:spcPct val="100000"/>
              </a:lnSpc>
              <a:buNone/>
              <a:tabLst>
                <a:tab pos="0" algn="l"/>
              </a:tabLst>
            </a:pPr>
            <a:endParaRPr lang="en-IN" sz="16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TextBox 6"/>
          <p:cNvSpPr/>
          <p:nvPr/>
        </p:nvSpPr>
        <p:spPr>
          <a:xfrm>
            <a:off x="743400" y="618120"/>
            <a:ext cx="6556320" cy="5286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2800" b="1" strike="noStrike" spc="-1" dirty="0">
                <a:latin typeface="Calibri"/>
                <a:ea typeface="Calibri"/>
              </a:rPr>
              <a:t>Laser Beam Wireless Power Transmission</a:t>
            </a:r>
            <a:r>
              <a:rPr lang="en-IN" sz="2800" b="1" strike="noStrike" spc="-1" dirty="0">
                <a:solidFill>
                  <a:srgbClr val="FFFFFF"/>
                </a:solidFill>
                <a:latin typeface="Calibri"/>
                <a:ea typeface="Calibri"/>
              </a:rPr>
              <a:t>:</a:t>
            </a:r>
            <a:endParaRPr lang="en-IN" sz="2800" b="0" strike="noStrike" spc="-1" dirty="0">
              <a:latin typeface="Arial"/>
            </a:endParaRPr>
          </a:p>
        </p:txBody>
      </p:sp>
      <p:sp>
        <p:nvSpPr>
          <p:cNvPr id="1285" name="TextBox 7"/>
          <p:cNvSpPr/>
          <p:nvPr/>
        </p:nvSpPr>
        <p:spPr>
          <a:xfrm>
            <a:off x="743400" y="1791360"/>
            <a:ext cx="6935400" cy="21581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spcAft>
                <a:spcPts val="799"/>
              </a:spcAft>
              <a:buClr>
                <a:srgbClr val="000000"/>
              </a:buClr>
              <a:buFont typeface="Symbol"/>
              <a:buChar char=""/>
              <a:tabLst>
                <a:tab pos="457200" algn="l"/>
              </a:tabLst>
            </a:pPr>
            <a:r>
              <a:rPr lang="en-IN" sz="2000" b="1" strike="noStrike" spc="-1" dirty="0">
                <a:latin typeface="Calibri"/>
                <a:ea typeface="Calibri"/>
              </a:rPr>
              <a:t>Lasers used in space for long-distance energy transfer, including future concepts for powering remote satellites from solar arrays.</a:t>
            </a:r>
            <a:endParaRPr lang="en-IN" sz="2000" b="0" strike="noStrike" spc="-1" dirty="0">
              <a:latin typeface="Arial"/>
            </a:endParaRPr>
          </a:p>
          <a:p>
            <a:pPr marL="343080" indent="-343080">
              <a:lnSpc>
                <a:spcPct val="107000"/>
              </a:lnSpc>
              <a:spcAft>
                <a:spcPts val="799"/>
              </a:spcAft>
              <a:buClr>
                <a:srgbClr val="000000"/>
              </a:buClr>
              <a:buFont typeface="Symbol"/>
              <a:buChar char=""/>
              <a:tabLst>
                <a:tab pos="457200" algn="l"/>
              </a:tabLst>
            </a:pPr>
            <a:r>
              <a:rPr lang="en-US" sz="2000" b="1" strike="noStrike" spc="-1" dirty="0">
                <a:latin typeface="Calibri"/>
                <a:ea typeface="Calibri"/>
              </a:rPr>
              <a:t>A laser beam sends concentrated light to a photovoltaic cell receiver through the vacuum of space</a:t>
            </a:r>
            <a:endParaRPr lang="en-IN" sz="2000" b="0" strike="noStrike" spc="-1" dirty="0">
              <a:latin typeface="Arial"/>
            </a:endParaRPr>
          </a:p>
          <a:p>
            <a:pPr>
              <a:lnSpc>
                <a:spcPct val="100000"/>
              </a:lnSpc>
              <a:buNone/>
              <a:tabLst>
                <a:tab pos="457200" algn="l"/>
              </a:tabLst>
            </a:pPr>
            <a:endParaRPr lang="en-IN" sz="14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 name="TextBox 7"/>
          <p:cNvSpPr/>
          <p:nvPr/>
        </p:nvSpPr>
        <p:spPr>
          <a:xfrm>
            <a:off x="900000" y="3240000"/>
            <a:ext cx="4161960" cy="208014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6000"/>
              </a:lnSpc>
              <a:buClr>
                <a:srgbClr val="000000"/>
              </a:buClr>
              <a:buFont typeface="Symbol"/>
              <a:buChar char=""/>
            </a:pPr>
            <a:r>
              <a:rPr lang="en-IN" sz="1300" b="1" strike="noStrike" spc="-1" dirty="0">
                <a:latin typeface="Calibri"/>
                <a:ea typeface="Calibri"/>
              </a:rPr>
              <a:t>Photovoltaic receiver operates similarly to solar cells but with higher efficiency using high-intensity laser beams.</a:t>
            </a:r>
            <a:endParaRPr lang="en-IN" sz="1300" b="0" strike="noStrike" spc="-1" dirty="0">
              <a:latin typeface="Arial"/>
            </a:endParaRPr>
          </a:p>
          <a:p>
            <a:pPr marL="343080" indent="-343080">
              <a:lnSpc>
                <a:spcPct val="106000"/>
              </a:lnSpc>
              <a:spcAft>
                <a:spcPts val="799"/>
              </a:spcAft>
              <a:buClr>
                <a:srgbClr val="000000"/>
              </a:buClr>
              <a:buFont typeface="Symbol"/>
              <a:buChar char=""/>
            </a:pPr>
            <a:r>
              <a:rPr lang="en-IN" sz="1300" b="1" strike="noStrike" spc="-1" dirty="0">
                <a:latin typeface="Calibri"/>
                <a:ea typeface="Calibri"/>
              </a:rPr>
              <a:t>Mirrors and telescopes enable precise aiming of laser beams at receivers for unobstructed line-of-sight transmission paths.</a:t>
            </a:r>
            <a:endParaRPr lang="en-IN" sz="1300" b="0" strike="noStrike" spc="-1" dirty="0">
              <a:latin typeface="Arial"/>
            </a:endParaRPr>
          </a:p>
          <a:p>
            <a:pPr>
              <a:lnSpc>
                <a:spcPct val="107000"/>
              </a:lnSpc>
              <a:spcAft>
                <a:spcPts val="799"/>
              </a:spcAft>
              <a:buNone/>
              <a:tabLst>
                <a:tab pos="457200" algn="l"/>
              </a:tabLst>
            </a:pPr>
            <a:endParaRPr lang="en-IN" sz="1800" b="0" strike="noStrike" spc="-1" dirty="0">
              <a:latin typeface="Arial"/>
            </a:endParaRPr>
          </a:p>
          <a:p>
            <a:pPr>
              <a:lnSpc>
                <a:spcPct val="100000"/>
              </a:lnSpc>
              <a:buNone/>
              <a:tabLst>
                <a:tab pos="457200" algn="l"/>
              </a:tabLst>
            </a:pPr>
            <a:endParaRPr lang="en-IN" sz="1400" b="0" strike="noStrike" spc="-1" dirty="0">
              <a:latin typeface="Arial"/>
            </a:endParaRPr>
          </a:p>
        </p:txBody>
      </p:sp>
      <p:sp>
        <p:nvSpPr>
          <p:cNvPr id="1287" name="TextBox 1"/>
          <p:cNvSpPr/>
          <p:nvPr/>
        </p:nvSpPr>
        <p:spPr>
          <a:xfrm>
            <a:off x="483120" y="4487040"/>
            <a:ext cx="7983720" cy="4629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pic>
        <p:nvPicPr>
          <p:cNvPr id="1288" name="Picture 2"/>
          <p:cNvPicPr/>
          <p:nvPr/>
        </p:nvPicPr>
        <p:blipFill>
          <a:blip r:embed="rId2"/>
          <a:stretch/>
        </p:blipFill>
        <p:spPr>
          <a:xfrm>
            <a:off x="5360040" y="2338920"/>
            <a:ext cx="3580560" cy="2147040"/>
          </a:xfrm>
          <a:prstGeom prst="rect">
            <a:avLst/>
          </a:prstGeom>
          <a:ln w="0">
            <a:noFill/>
          </a:ln>
        </p:spPr>
      </p:pic>
      <p:sp>
        <p:nvSpPr>
          <p:cNvPr id="1289" name="TextBox 4"/>
          <p:cNvSpPr/>
          <p:nvPr/>
        </p:nvSpPr>
        <p:spPr>
          <a:xfrm>
            <a:off x="0" y="540000"/>
            <a:ext cx="5567400" cy="230462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7000"/>
              </a:lnSpc>
              <a:spcAft>
                <a:spcPts val="799"/>
              </a:spcAft>
              <a:buClr>
                <a:srgbClr val="000000"/>
              </a:buClr>
              <a:buFont typeface="Symbol"/>
              <a:buChar char=""/>
              <a:tabLst>
                <a:tab pos="457200" algn="l"/>
              </a:tabLst>
            </a:pPr>
            <a:r>
              <a:rPr lang="en-IN" sz="1600" b="1" strike="noStrike" spc="-1" dirty="0">
                <a:latin typeface="Calibri"/>
                <a:ea typeface="Calibri"/>
              </a:rPr>
              <a:t>The receiver converts the energy back into electricity through these steps:</a:t>
            </a:r>
            <a:endParaRPr lang="en-IN" sz="1600" b="0" strike="noStrike" spc="-1" dirty="0">
              <a:latin typeface="Arial"/>
            </a:endParaRPr>
          </a:p>
          <a:p>
            <a:pPr marL="743040" lvl="1" indent="-285840">
              <a:lnSpc>
                <a:spcPct val="106000"/>
              </a:lnSpc>
              <a:buClr>
                <a:srgbClr val="000000"/>
              </a:buClr>
              <a:buFont typeface="Arial"/>
              <a:buAutoNum type="arabicParenR"/>
              <a:tabLst>
                <a:tab pos="457200" algn="l"/>
              </a:tabLst>
            </a:pPr>
            <a:r>
              <a:rPr lang="en-IN" sz="1600" b="1" strike="noStrike" spc="-1" dirty="0">
                <a:latin typeface="Calibri"/>
                <a:ea typeface="Calibri"/>
              </a:rPr>
              <a:t>The DC power harvested in space is used to generate a single wavelength (monochromatic) light beam.</a:t>
            </a:r>
            <a:endParaRPr lang="en-IN" sz="1600" b="0" strike="noStrike" spc="-1" dirty="0">
              <a:latin typeface="Arial"/>
            </a:endParaRPr>
          </a:p>
          <a:p>
            <a:pPr marL="743040" lvl="1" indent="-285840">
              <a:lnSpc>
                <a:spcPct val="106000"/>
              </a:lnSpc>
              <a:buClr>
                <a:srgbClr val="000000"/>
              </a:buClr>
              <a:buFont typeface="Arial"/>
              <a:buAutoNum type="arabicParenR"/>
              <a:tabLst>
                <a:tab pos="457200" algn="l"/>
              </a:tabLst>
            </a:pPr>
            <a:r>
              <a:rPr lang="en-IN" sz="1600" b="1" strike="noStrike" spc="-1" dirty="0">
                <a:latin typeface="Calibri"/>
                <a:ea typeface="Calibri"/>
              </a:rPr>
              <a:t>A set of optics shapes the laser light according to the required beam size.</a:t>
            </a:r>
            <a:endParaRPr lang="en-IN" sz="1600" b="0" strike="noStrike" spc="-1" dirty="0">
              <a:latin typeface="Arial"/>
            </a:endParaRPr>
          </a:p>
          <a:p>
            <a:pPr marL="743040" lvl="1" indent="-285840">
              <a:lnSpc>
                <a:spcPct val="106000"/>
              </a:lnSpc>
              <a:spcAft>
                <a:spcPts val="799"/>
              </a:spcAft>
              <a:buClr>
                <a:srgbClr val="000000"/>
              </a:buClr>
              <a:buFont typeface="Arial"/>
              <a:buAutoNum type="arabicParenR"/>
              <a:tabLst>
                <a:tab pos="457200" algn="l"/>
              </a:tabLst>
            </a:pPr>
            <a:r>
              <a:rPr lang="en-IN" sz="1600" b="1" strike="noStrike" spc="-1" dirty="0">
                <a:latin typeface="Calibri"/>
                <a:ea typeface="Calibri"/>
              </a:rPr>
              <a:t>A control system ensures that the laser is pointed at the intended receiver site on the ring</a:t>
            </a:r>
            <a:r>
              <a:rPr lang="en-IN" sz="1800" b="1" strike="noStrike" spc="-1" dirty="0">
                <a:latin typeface="Calibri"/>
                <a:ea typeface="Calibri"/>
              </a:rPr>
              <a:t>.</a:t>
            </a:r>
            <a:endParaRPr lang="en-IN"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90" name="TextBox 5"/>
          <p:cNvSpPr/>
          <p:nvPr/>
        </p:nvSpPr>
        <p:spPr>
          <a:xfrm>
            <a:off x="167760" y="296640"/>
            <a:ext cx="1584360" cy="57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Black Hole Engulf Star</a:t>
            </a:r>
            <a:endParaRPr lang="en-IN" sz="1600" b="0" strike="noStrike" spc="-1">
              <a:latin typeface="Arial"/>
            </a:endParaRPr>
          </a:p>
        </p:txBody>
      </p:sp>
      <p:sp>
        <p:nvSpPr>
          <p:cNvPr id="1291" name="TextBox 6"/>
          <p:cNvSpPr/>
          <p:nvPr/>
        </p:nvSpPr>
        <p:spPr>
          <a:xfrm>
            <a:off x="2034720" y="358200"/>
            <a:ext cx="1370880" cy="57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Release EM Radiations</a:t>
            </a:r>
            <a:endParaRPr lang="en-IN" sz="1600" b="0" strike="noStrike" spc="-1">
              <a:latin typeface="Arial"/>
            </a:endParaRPr>
          </a:p>
        </p:txBody>
      </p:sp>
      <p:sp>
        <p:nvSpPr>
          <p:cNvPr id="1292" name="Arrow: Right 7"/>
          <p:cNvSpPr/>
          <p:nvPr/>
        </p:nvSpPr>
        <p:spPr>
          <a:xfrm>
            <a:off x="1470600" y="496440"/>
            <a:ext cx="563040" cy="249480"/>
          </a:xfrm>
          <a:prstGeom prst="rightArrow">
            <a:avLst>
              <a:gd name="adj1" fmla="val 50000"/>
              <a:gd name="adj2" fmla="val 50000"/>
            </a:avLst>
          </a:prstGeom>
          <a:solidFill>
            <a:schemeClr val="tx1">
              <a:lumMod val="95000"/>
            </a:schemeClr>
          </a:solidFill>
          <a:ln>
            <a:solidFill>
              <a:srgbClr val="291E00"/>
            </a:solidFill>
            <a:round/>
          </a:ln>
        </p:spPr>
        <p:style>
          <a:lnRef idx="2">
            <a:schemeClr val="dk1">
              <a:shade val="15000"/>
            </a:schemeClr>
          </a:lnRef>
          <a:fillRef idx="1">
            <a:schemeClr val="dk1"/>
          </a:fillRef>
          <a:effectRef idx="0">
            <a:schemeClr val="dk1"/>
          </a:effectRef>
          <a:fontRef idx="minor"/>
        </p:style>
        <p:txBody>
          <a:bodyPr/>
          <a:lstStyle/>
          <a:p>
            <a:endParaRPr lang="en-IN"/>
          </a:p>
        </p:txBody>
      </p:sp>
      <p:sp>
        <p:nvSpPr>
          <p:cNvPr id="1293" name="Arrow: Right 9"/>
          <p:cNvSpPr/>
          <p:nvPr/>
        </p:nvSpPr>
        <p:spPr>
          <a:xfrm>
            <a:off x="3330000" y="496440"/>
            <a:ext cx="563040" cy="249480"/>
          </a:xfrm>
          <a:prstGeom prst="rightArrow">
            <a:avLst>
              <a:gd name="adj1" fmla="val 50000"/>
              <a:gd name="adj2" fmla="val 50000"/>
            </a:avLst>
          </a:prstGeom>
          <a:solidFill>
            <a:schemeClr val="tx1">
              <a:lumMod val="95000"/>
            </a:schemeClr>
          </a:solidFill>
          <a:ln>
            <a:solidFill>
              <a:srgbClr val="291E00"/>
            </a:solidFill>
            <a:round/>
          </a:ln>
        </p:spPr>
        <p:style>
          <a:lnRef idx="2">
            <a:schemeClr val="dk1">
              <a:shade val="15000"/>
            </a:schemeClr>
          </a:lnRef>
          <a:fillRef idx="1">
            <a:schemeClr val="dk1"/>
          </a:fillRef>
          <a:effectRef idx="0">
            <a:schemeClr val="dk1"/>
          </a:effectRef>
          <a:fontRef idx="minor"/>
        </p:style>
        <p:txBody>
          <a:bodyPr/>
          <a:lstStyle/>
          <a:p>
            <a:endParaRPr lang="en-IN"/>
          </a:p>
        </p:txBody>
      </p:sp>
      <p:sp>
        <p:nvSpPr>
          <p:cNvPr id="1294" name="TextBox 11"/>
          <p:cNvSpPr/>
          <p:nvPr/>
        </p:nvSpPr>
        <p:spPr>
          <a:xfrm>
            <a:off x="3909240" y="358200"/>
            <a:ext cx="2300400" cy="57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Radiations Captured by Satellites </a:t>
            </a:r>
            <a:endParaRPr lang="en-IN" sz="1600" b="0" strike="noStrike" spc="-1">
              <a:latin typeface="Arial"/>
            </a:endParaRPr>
          </a:p>
        </p:txBody>
      </p:sp>
      <p:sp>
        <p:nvSpPr>
          <p:cNvPr id="1295" name="Arrow: Right 12"/>
          <p:cNvSpPr/>
          <p:nvPr/>
        </p:nvSpPr>
        <p:spPr>
          <a:xfrm>
            <a:off x="6058080" y="496440"/>
            <a:ext cx="570960" cy="249480"/>
          </a:xfrm>
          <a:prstGeom prst="rightArrow">
            <a:avLst>
              <a:gd name="adj1" fmla="val 50000"/>
              <a:gd name="adj2" fmla="val 50000"/>
            </a:avLst>
          </a:prstGeom>
          <a:solidFill>
            <a:schemeClr val="tx1">
              <a:lumMod val="95000"/>
            </a:schemeClr>
          </a:solidFill>
          <a:ln>
            <a:solidFill>
              <a:srgbClr val="291E00"/>
            </a:solidFill>
            <a:round/>
          </a:ln>
        </p:spPr>
        <p:style>
          <a:lnRef idx="2">
            <a:schemeClr val="dk1">
              <a:shade val="15000"/>
            </a:schemeClr>
          </a:lnRef>
          <a:fillRef idx="1">
            <a:schemeClr val="dk1"/>
          </a:fillRef>
          <a:effectRef idx="0">
            <a:schemeClr val="dk1"/>
          </a:effectRef>
          <a:fontRef idx="minor"/>
        </p:style>
        <p:txBody>
          <a:bodyPr/>
          <a:lstStyle/>
          <a:p>
            <a:endParaRPr lang="en-IN"/>
          </a:p>
        </p:txBody>
      </p:sp>
      <p:sp>
        <p:nvSpPr>
          <p:cNvPr id="1296" name="TextBox 13"/>
          <p:cNvSpPr/>
          <p:nvPr/>
        </p:nvSpPr>
        <p:spPr>
          <a:xfrm>
            <a:off x="6629400" y="327240"/>
            <a:ext cx="1614600" cy="57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Transmit to Earth Ring </a:t>
            </a:r>
            <a:endParaRPr lang="en-IN" sz="1600" b="0" strike="noStrike" spc="-1">
              <a:latin typeface="Arial"/>
            </a:endParaRPr>
          </a:p>
        </p:txBody>
      </p:sp>
      <p:sp>
        <p:nvSpPr>
          <p:cNvPr id="1297" name="Arrow: Left-Up 16"/>
          <p:cNvSpPr/>
          <p:nvPr/>
        </p:nvSpPr>
        <p:spPr>
          <a:xfrm>
            <a:off x="6713280" y="881280"/>
            <a:ext cx="418320" cy="718200"/>
          </a:xfrm>
          <a:prstGeom prst="leftUpArrow">
            <a:avLst>
              <a:gd name="adj1" fmla="val 25000"/>
              <a:gd name="adj2" fmla="val 25000"/>
              <a:gd name="adj3" fmla="val 25000"/>
            </a:avLst>
          </a:prstGeom>
          <a:solidFill>
            <a:schemeClr val="tx1"/>
          </a:solidFill>
          <a:ln>
            <a:solidFill>
              <a:srgbClr val="291E00"/>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1298" name="TextBox 17"/>
          <p:cNvSpPr/>
          <p:nvPr/>
        </p:nvSpPr>
        <p:spPr>
          <a:xfrm>
            <a:off x="5436720" y="1054440"/>
            <a:ext cx="1275480" cy="81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Ring Uses Energy for Fusion </a:t>
            </a:r>
            <a:endParaRPr lang="en-IN" sz="1600" b="0" strike="noStrike" spc="-1">
              <a:latin typeface="Arial"/>
            </a:endParaRPr>
          </a:p>
        </p:txBody>
      </p:sp>
      <p:sp>
        <p:nvSpPr>
          <p:cNvPr id="1299" name="Arrow: Left 18"/>
          <p:cNvSpPr/>
          <p:nvPr/>
        </p:nvSpPr>
        <p:spPr>
          <a:xfrm>
            <a:off x="4518720" y="1318320"/>
            <a:ext cx="738360" cy="281160"/>
          </a:xfrm>
          <a:prstGeom prst="leftArrow">
            <a:avLst>
              <a:gd name="adj1" fmla="val 50000"/>
              <a:gd name="adj2" fmla="val 50000"/>
            </a:avLst>
          </a:prstGeom>
          <a:solidFill>
            <a:schemeClr val="tx1"/>
          </a:solidFill>
          <a:ln>
            <a:solidFill>
              <a:srgbClr val="291E00"/>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1300" name="TextBox 19"/>
          <p:cNvSpPr/>
          <p:nvPr/>
        </p:nvSpPr>
        <p:spPr>
          <a:xfrm>
            <a:off x="2971800" y="1181160"/>
            <a:ext cx="1439640" cy="57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Ring Acts as Artificial Sun</a:t>
            </a:r>
            <a:endParaRPr lang="en-IN" sz="1600" b="0" strike="noStrike" spc="-1">
              <a:latin typeface="Arial"/>
            </a:endParaRPr>
          </a:p>
        </p:txBody>
      </p:sp>
      <p:sp>
        <p:nvSpPr>
          <p:cNvPr id="1301" name="TextBox 20"/>
          <p:cNvSpPr/>
          <p:nvPr/>
        </p:nvSpPr>
        <p:spPr>
          <a:xfrm>
            <a:off x="167760" y="1188720"/>
            <a:ext cx="2155680" cy="57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a:solidFill>
                  <a:srgbClr val="FFFFFF"/>
                </a:solidFill>
                <a:latin typeface="Arial"/>
                <a:ea typeface="Arial"/>
              </a:rPr>
              <a:t>Energy Converted to Other Forms</a:t>
            </a:r>
            <a:endParaRPr lang="en-IN" sz="1600" b="0" strike="noStrike" spc="-1">
              <a:latin typeface="Arial"/>
            </a:endParaRPr>
          </a:p>
        </p:txBody>
      </p:sp>
      <p:sp>
        <p:nvSpPr>
          <p:cNvPr id="1302" name="Arrow: Left 21"/>
          <p:cNvSpPr/>
          <p:nvPr/>
        </p:nvSpPr>
        <p:spPr>
          <a:xfrm>
            <a:off x="2156400" y="1329840"/>
            <a:ext cx="738360" cy="281160"/>
          </a:xfrm>
          <a:prstGeom prst="leftArrow">
            <a:avLst>
              <a:gd name="adj1" fmla="val 50000"/>
              <a:gd name="adj2" fmla="val 50000"/>
            </a:avLst>
          </a:prstGeom>
          <a:solidFill>
            <a:schemeClr val="tx1"/>
          </a:solidFill>
          <a:ln>
            <a:solidFill>
              <a:srgbClr val="291E00"/>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 name="PlaceHolder 1"/>
          <p:cNvSpPr>
            <a:spLocks noGrp="1"/>
          </p:cNvSpPr>
          <p:nvPr>
            <p:ph type="title"/>
          </p:nvPr>
        </p:nvSpPr>
        <p:spPr>
          <a:xfrm>
            <a:off x="1104840" y="1630800"/>
            <a:ext cx="6094080" cy="2350440"/>
          </a:xfrm>
          <a:prstGeom prst="rect">
            <a:avLst/>
          </a:prstGeom>
          <a:noFill/>
          <a:ln w="0">
            <a:noFill/>
          </a:ln>
        </p:spPr>
        <p:txBody>
          <a:bodyPr lIns="0" tIns="0" rIns="0" bIns="0" anchor="ctr">
            <a:noAutofit/>
          </a:bodyPr>
          <a:lstStyle/>
          <a:p>
            <a:pPr algn="ctr">
              <a:lnSpc>
                <a:spcPct val="100000"/>
              </a:lnSpc>
              <a:buNone/>
              <a:tabLst>
                <a:tab pos="0" algn="l"/>
              </a:tabLst>
            </a:pPr>
            <a:r>
              <a:rPr lang="en-US" sz="7300" b="1" strike="noStrike" spc="-1">
                <a:solidFill>
                  <a:srgbClr val="FFFFFF"/>
                </a:solidFill>
                <a:latin typeface="Cuprum"/>
                <a:ea typeface="Cuprum"/>
              </a:rPr>
              <a:t>Solution to Problem 3</a:t>
            </a:r>
            <a:endParaRPr lang="en-IN" sz="73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TextBox 6"/>
          <p:cNvSpPr/>
          <p:nvPr/>
        </p:nvSpPr>
        <p:spPr>
          <a:xfrm>
            <a:off x="160920" y="187200"/>
            <a:ext cx="7852320" cy="208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en-IN" sz="4400" b="1" strike="noStrike" spc="126">
                <a:solidFill>
                  <a:srgbClr val="002060"/>
                </a:solidFill>
                <a:latin typeface="Calibri"/>
                <a:ea typeface="Arial"/>
              </a:rPr>
              <a:t>Part</a:t>
            </a:r>
            <a:r>
              <a:rPr lang="en-IN" sz="4400" b="1" strike="noStrike" spc="120">
                <a:solidFill>
                  <a:srgbClr val="002060"/>
                </a:solidFill>
                <a:latin typeface="Calibri"/>
                <a:ea typeface="Arial"/>
              </a:rPr>
              <a:t> </a:t>
            </a:r>
            <a:r>
              <a:rPr lang="en-IN" sz="4400" b="1" strike="noStrike" spc="55">
                <a:solidFill>
                  <a:srgbClr val="002060"/>
                </a:solidFill>
                <a:latin typeface="Calibri"/>
                <a:ea typeface="Arial"/>
              </a:rPr>
              <a:t>1( Finding escape velocity)</a:t>
            </a:r>
            <a:endParaRPr lang="en-IN" sz="4400" b="0" strike="noStrike" spc="-1">
              <a:latin typeface="Arial"/>
            </a:endParaRPr>
          </a:p>
          <a:p>
            <a:pPr>
              <a:lnSpc>
                <a:spcPct val="107000"/>
              </a:lnSpc>
              <a:spcAft>
                <a:spcPts val="799"/>
              </a:spcAft>
              <a:buNone/>
            </a:pPr>
            <a:endParaRPr lang="en-IN" sz="2800" b="0" strike="noStrike" spc="-1">
              <a:latin typeface="Arial"/>
            </a:endParaRPr>
          </a:p>
        </p:txBody>
      </p:sp>
      <p:sp>
        <p:nvSpPr>
          <p:cNvPr id="1305" name="TextBox 7"/>
          <p:cNvSpPr/>
          <p:nvPr/>
        </p:nvSpPr>
        <p:spPr>
          <a:xfrm>
            <a:off x="3244320" y="1576800"/>
            <a:ext cx="4675320" cy="364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2600">
              <a:lnSpc>
                <a:spcPct val="100000"/>
              </a:lnSpc>
              <a:spcBef>
                <a:spcPts val="595"/>
              </a:spcBef>
              <a:buNone/>
            </a:pPr>
            <a:r>
              <a:rPr lang="en-US" sz="1400" b="1" strike="noStrike" spc="26">
                <a:solidFill>
                  <a:srgbClr val="2F2341"/>
                </a:solidFill>
                <a:latin typeface="Calibri"/>
                <a:ea typeface="Arial"/>
              </a:rPr>
              <a:t>Assumptions:</a:t>
            </a:r>
            <a:endParaRPr lang="en-IN" sz="1400" b="0" strike="noStrike" spc="-1">
              <a:latin typeface="Arial"/>
            </a:endParaRPr>
          </a:p>
          <a:p>
            <a:pPr marL="329040" lvl="2" indent="-127080" algn="just">
              <a:lnSpc>
                <a:spcPct val="100000"/>
              </a:lnSpc>
              <a:spcBef>
                <a:spcPts val="760"/>
              </a:spcBef>
              <a:buClr>
                <a:srgbClr val="000000"/>
              </a:buClr>
              <a:buFont typeface="Lucida Sans Unicode"/>
              <a:buChar char="•"/>
              <a:tabLst>
                <a:tab pos="329400" algn="l"/>
              </a:tabLst>
            </a:pPr>
            <a:r>
              <a:rPr lang="en-US" sz="1400" b="1" strike="noStrike" spc="60">
                <a:solidFill>
                  <a:srgbClr val="2F2341"/>
                </a:solidFill>
                <a:latin typeface="Calibri"/>
                <a:ea typeface="Arial"/>
              </a:rPr>
              <a:t>In </a:t>
            </a:r>
            <a:r>
              <a:rPr lang="en-US" sz="1400" b="1" strike="noStrike" spc="26">
                <a:solidFill>
                  <a:srgbClr val="2F2341"/>
                </a:solidFill>
                <a:latin typeface="Calibri"/>
                <a:ea typeface="Arial"/>
              </a:rPr>
              <a:t>this </a:t>
            </a:r>
            <a:r>
              <a:rPr lang="en-US" sz="1400" b="1" strike="noStrike" spc="7">
                <a:solidFill>
                  <a:srgbClr val="2F2341"/>
                </a:solidFill>
                <a:latin typeface="Calibri"/>
                <a:ea typeface="Arial"/>
              </a:rPr>
              <a:t>problem statement </a:t>
            </a:r>
            <a:r>
              <a:rPr lang="en-US" sz="1400" b="1" strike="noStrike" spc="-46">
                <a:solidFill>
                  <a:srgbClr val="2F2341"/>
                </a:solidFill>
                <a:latin typeface="Calibri"/>
                <a:ea typeface="Arial"/>
              </a:rPr>
              <a:t>we </a:t>
            </a:r>
            <a:r>
              <a:rPr lang="en-US" sz="1400" b="1" strike="noStrike" spc="-1">
                <a:solidFill>
                  <a:srgbClr val="2F2341"/>
                </a:solidFill>
                <a:latin typeface="Calibri"/>
                <a:ea typeface="Arial"/>
              </a:rPr>
              <a:t>are </a:t>
            </a:r>
            <a:r>
              <a:rPr lang="en-US" sz="1400" b="1" strike="noStrike" spc="9">
                <a:solidFill>
                  <a:srgbClr val="2F2341"/>
                </a:solidFill>
                <a:latin typeface="Calibri"/>
                <a:ea typeface="Arial"/>
              </a:rPr>
              <a:t>considering </a:t>
            </a:r>
            <a:r>
              <a:rPr lang="en-US" sz="1400" b="1" strike="noStrike" spc="29">
                <a:solidFill>
                  <a:srgbClr val="2F2341"/>
                </a:solidFill>
                <a:latin typeface="Calibri"/>
                <a:ea typeface="Arial"/>
              </a:rPr>
              <a:t>all </a:t>
            </a:r>
            <a:r>
              <a:rPr lang="en-US" sz="1400" b="1" strike="noStrike" spc="1">
                <a:solidFill>
                  <a:srgbClr val="2F2341"/>
                </a:solidFill>
                <a:latin typeface="Calibri"/>
                <a:ea typeface="Arial"/>
              </a:rPr>
              <a:t>the </a:t>
            </a:r>
            <a:r>
              <a:rPr lang="en-US" sz="1400" b="1" strike="noStrike" spc="9">
                <a:solidFill>
                  <a:srgbClr val="2F2341"/>
                </a:solidFill>
                <a:latin typeface="Calibri"/>
                <a:ea typeface="Arial"/>
              </a:rPr>
              <a:t>objects </a:t>
            </a:r>
            <a:r>
              <a:rPr lang="en-US" sz="1400" b="1" strike="noStrike" spc="7">
                <a:solidFill>
                  <a:srgbClr val="2F2341"/>
                </a:solidFill>
                <a:latin typeface="Calibri"/>
                <a:ea typeface="Arial"/>
              </a:rPr>
              <a:t>as </a:t>
            </a:r>
            <a:r>
              <a:rPr lang="en-US" sz="1400" b="1" strike="noStrike" spc="15">
                <a:solidFill>
                  <a:srgbClr val="2F2341"/>
                </a:solidFill>
                <a:latin typeface="Calibri"/>
                <a:ea typeface="Arial"/>
              </a:rPr>
              <a:t>point </a:t>
            </a:r>
            <a:r>
              <a:rPr lang="en-US" sz="1400" b="1" strike="noStrike" spc="7">
                <a:solidFill>
                  <a:srgbClr val="2F2341"/>
                </a:solidFill>
                <a:latin typeface="Calibri"/>
                <a:ea typeface="Arial"/>
              </a:rPr>
              <a:t>size, </a:t>
            </a:r>
            <a:r>
              <a:rPr lang="en-US" sz="1400" b="1" strike="noStrike" spc="9">
                <a:solidFill>
                  <a:srgbClr val="2F2341"/>
                </a:solidFill>
                <a:latin typeface="Calibri"/>
                <a:ea typeface="Arial"/>
              </a:rPr>
              <a:t> relative</a:t>
            </a:r>
            <a:r>
              <a:rPr lang="en-US" sz="1400" b="1" strike="noStrike" spc="94">
                <a:solidFill>
                  <a:srgbClr val="2F2341"/>
                </a:solidFill>
                <a:latin typeface="Calibri"/>
                <a:ea typeface="Arial"/>
              </a:rPr>
              <a:t> </a:t>
            </a:r>
            <a:r>
              <a:rPr lang="en-US" sz="1400" b="1" strike="noStrike" spc="7">
                <a:solidFill>
                  <a:srgbClr val="2F2341"/>
                </a:solidFill>
                <a:latin typeface="Calibri"/>
                <a:ea typeface="Arial"/>
              </a:rPr>
              <a:t>to</a:t>
            </a:r>
            <a:r>
              <a:rPr lang="en-US" sz="1400" b="1" strike="noStrike" spc="100">
                <a:solidFill>
                  <a:srgbClr val="2F2341"/>
                </a:solidFill>
                <a:latin typeface="Calibri"/>
                <a:ea typeface="Arial"/>
              </a:rPr>
              <a:t> </a:t>
            </a:r>
            <a:r>
              <a:rPr lang="en-US" sz="1400" b="1" strike="noStrike" spc="-7">
                <a:solidFill>
                  <a:srgbClr val="2F2341"/>
                </a:solidFill>
                <a:latin typeface="Calibri"/>
                <a:ea typeface="Arial"/>
              </a:rPr>
              <a:t>each</a:t>
            </a:r>
            <a:r>
              <a:rPr lang="en-US" sz="1400" b="1" strike="noStrike" spc="100">
                <a:solidFill>
                  <a:srgbClr val="2F2341"/>
                </a:solidFill>
                <a:latin typeface="Calibri"/>
                <a:ea typeface="Arial"/>
              </a:rPr>
              <a:t> </a:t>
            </a:r>
            <a:r>
              <a:rPr lang="en-US" sz="1400" b="1" strike="noStrike" spc="1">
                <a:solidFill>
                  <a:srgbClr val="2F2341"/>
                </a:solidFill>
                <a:latin typeface="Calibri"/>
                <a:ea typeface="Arial"/>
              </a:rPr>
              <a:t>other</a:t>
            </a:r>
            <a:endParaRPr lang="en-IN" sz="1400" b="0" strike="noStrike" spc="-1">
              <a:latin typeface="Arial"/>
            </a:endParaRPr>
          </a:p>
          <a:p>
            <a:pPr marL="329040" lvl="2" indent="-127800">
              <a:lnSpc>
                <a:spcPct val="100000"/>
              </a:lnSpc>
              <a:spcBef>
                <a:spcPts val="765"/>
              </a:spcBef>
              <a:buClr>
                <a:srgbClr val="000000"/>
              </a:buClr>
              <a:buFont typeface="Lucida Sans Unicode"/>
              <a:buChar char="•"/>
              <a:tabLst>
                <a:tab pos="329400" algn="l"/>
              </a:tabLst>
            </a:pPr>
            <a:r>
              <a:rPr lang="en-US" sz="1400" b="1" i="1" strike="noStrike" spc="106">
                <a:solidFill>
                  <a:srgbClr val="2F2341"/>
                </a:solidFill>
                <a:latin typeface="Calibri"/>
                <a:ea typeface="Arial"/>
              </a:rPr>
              <a:t>M</a:t>
            </a:r>
            <a:r>
              <a:rPr lang="en-US" sz="1400" b="1" i="1" strike="noStrike" spc="114">
                <a:solidFill>
                  <a:srgbClr val="2F2341"/>
                </a:solidFill>
                <a:latin typeface="Calibri"/>
                <a:ea typeface="Arial"/>
              </a:rPr>
              <a:t> </a:t>
            </a:r>
            <a:r>
              <a:rPr lang="en-US" sz="1400" b="1" i="1" strike="noStrike" spc="270">
                <a:solidFill>
                  <a:srgbClr val="2F2341"/>
                </a:solidFill>
                <a:latin typeface="Calibri"/>
                <a:ea typeface="Arial"/>
              </a:rPr>
              <a:t>&gt;&gt;&gt;</a:t>
            </a:r>
            <a:r>
              <a:rPr lang="en-US" sz="1400" b="1" i="1" strike="noStrike" spc="21">
                <a:solidFill>
                  <a:srgbClr val="2F2341"/>
                </a:solidFill>
                <a:latin typeface="Calibri"/>
                <a:ea typeface="Arial"/>
              </a:rPr>
              <a:t> </a:t>
            </a:r>
            <a:r>
              <a:rPr lang="en-US" sz="1400" b="1" i="1" strike="noStrike" spc="75">
                <a:solidFill>
                  <a:srgbClr val="2F2341"/>
                </a:solidFill>
                <a:latin typeface="Calibri"/>
                <a:ea typeface="Arial"/>
              </a:rPr>
              <a:t>m</a:t>
            </a:r>
            <a:endParaRPr lang="en-IN" sz="1400" b="0" strike="noStrike" spc="-1">
              <a:latin typeface="Arial"/>
            </a:endParaRPr>
          </a:p>
          <a:p>
            <a:pPr marL="329040" lvl="2" indent="-127800">
              <a:lnSpc>
                <a:spcPct val="100000"/>
              </a:lnSpc>
              <a:spcBef>
                <a:spcPts val="774"/>
              </a:spcBef>
              <a:buClr>
                <a:srgbClr val="000000"/>
              </a:buClr>
              <a:buFont typeface="Lucida Sans Unicode"/>
              <a:buChar char="•"/>
              <a:tabLst>
                <a:tab pos="329400" algn="l"/>
              </a:tabLst>
            </a:pPr>
            <a:r>
              <a:rPr lang="en-US" sz="1400" b="1" strike="noStrike" spc="60">
                <a:solidFill>
                  <a:srgbClr val="2F2341"/>
                </a:solidFill>
                <a:latin typeface="Calibri"/>
                <a:ea typeface="Arial"/>
              </a:rPr>
              <a:t>The</a:t>
            </a:r>
            <a:r>
              <a:rPr lang="en-US" sz="1400" b="1" strike="noStrike" spc="94">
                <a:solidFill>
                  <a:srgbClr val="2F2341"/>
                </a:solidFill>
                <a:latin typeface="Calibri"/>
                <a:ea typeface="Arial"/>
              </a:rPr>
              <a:t> </a:t>
            </a:r>
            <a:r>
              <a:rPr lang="en-US" sz="1400" b="1" strike="noStrike" spc="26">
                <a:solidFill>
                  <a:srgbClr val="2F2341"/>
                </a:solidFill>
                <a:latin typeface="Calibri"/>
                <a:ea typeface="Arial"/>
              </a:rPr>
              <a:t>black</a:t>
            </a:r>
            <a:r>
              <a:rPr lang="en-US" sz="1400" b="1" strike="noStrike" spc="100">
                <a:solidFill>
                  <a:srgbClr val="2F2341"/>
                </a:solidFill>
                <a:latin typeface="Calibri"/>
                <a:ea typeface="Arial"/>
              </a:rPr>
              <a:t> </a:t>
            </a:r>
            <a:r>
              <a:rPr lang="en-US" sz="1400" b="1" strike="noStrike" spc="-7">
                <a:solidFill>
                  <a:srgbClr val="2F2341"/>
                </a:solidFill>
                <a:latin typeface="Calibri"/>
                <a:ea typeface="Arial"/>
              </a:rPr>
              <a:t>hole</a:t>
            </a:r>
            <a:r>
              <a:rPr lang="en-US" sz="1400" b="1" strike="noStrike" spc="94">
                <a:solidFill>
                  <a:srgbClr val="2F2341"/>
                </a:solidFill>
                <a:latin typeface="Calibri"/>
                <a:ea typeface="Arial"/>
              </a:rPr>
              <a:t> </a:t>
            </a:r>
            <a:r>
              <a:rPr lang="en-US" sz="1400" b="1" strike="noStrike" spc="9">
                <a:solidFill>
                  <a:srgbClr val="2F2341"/>
                </a:solidFill>
                <a:latin typeface="Calibri"/>
                <a:ea typeface="Arial"/>
              </a:rPr>
              <a:t>which</a:t>
            </a:r>
            <a:r>
              <a:rPr lang="en-US" sz="1400" b="1" strike="noStrike" spc="100">
                <a:solidFill>
                  <a:srgbClr val="2F2341"/>
                </a:solidFill>
                <a:latin typeface="Calibri"/>
                <a:ea typeface="Arial"/>
              </a:rPr>
              <a:t> </a:t>
            </a:r>
            <a:r>
              <a:rPr lang="en-US" sz="1400" b="1" strike="noStrike" spc="15">
                <a:solidFill>
                  <a:srgbClr val="2F2341"/>
                </a:solidFill>
                <a:latin typeface="Calibri"/>
                <a:ea typeface="Arial"/>
              </a:rPr>
              <a:t>is</a:t>
            </a:r>
            <a:r>
              <a:rPr lang="en-US" sz="1400" b="1" strike="noStrike" spc="100">
                <a:solidFill>
                  <a:srgbClr val="2F2341"/>
                </a:solidFill>
                <a:latin typeface="Calibri"/>
                <a:ea typeface="Arial"/>
              </a:rPr>
              <a:t> </a:t>
            </a:r>
            <a:r>
              <a:rPr lang="en-US" sz="1400" b="1" strike="noStrike" spc="15">
                <a:solidFill>
                  <a:srgbClr val="2F2341"/>
                </a:solidFill>
                <a:latin typeface="Calibri"/>
                <a:ea typeface="Arial"/>
              </a:rPr>
              <a:t>approaching</a:t>
            </a:r>
            <a:r>
              <a:rPr lang="en-US" sz="1400" b="1" strike="noStrike" spc="94">
                <a:solidFill>
                  <a:srgbClr val="2F2341"/>
                </a:solidFill>
                <a:latin typeface="Calibri"/>
                <a:ea typeface="Arial"/>
              </a:rPr>
              <a:t> </a:t>
            </a:r>
            <a:r>
              <a:rPr lang="en-US" sz="1400" b="1" strike="noStrike" spc="1">
                <a:solidFill>
                  <a:srgbClr val="2F2341"/>
                </a:solidFill>
                <a:latin typeface="Calibri"/>
                <a:ea typeface="Arial"/>
              </a:rPr>
              <a:t>the</a:t>
            </a:r>
            <a:r>
              <a:rPr lang="en-US" sz="1400" b="1" strike="noStrike" spc="100">
                <a:solidFill>
                  <a:srgbClr val="2F2341"/>
                </a:solidFill>
                <a:latin typeface="Calibri"/>
                <a:ea typeface="Arial"/>
              </a:rPr>
              <a:t> </a:t>
            </a:r>
            <a:r>
              <a:rPr lang="en-US" sz="1400" b="1" strike="noStrike" spc="60">
                <a:solidFill>
                  <a:srgbClr val="2F2341"/>
                </a:solidFill>
                <a:latin typeface="Calibri"/>
                <a:ea typeface="Arial"/>
              </a:rPr>
              <a:t>Earth</a:t>
            </a:r>
            <a:r>
              <a:rPr lang="en-US" sz="1400" b="1" strike="noStrike" spc="94">
                <a:solidFill>
                  <a:srgbClr val="2F2341"/>
                </a:solidFill>
                <a:latin typeface="Calibri"/>
                <a:ea typeface="Arial"/>
              </a:rPr>
              <a:t> </a:t>
            </a:r>
            <a:r>
              <a:rPr lang="en-US" sz="1400" b="1" strike="noStrike" spc="15">
                <a:solidFill>
                  <a:srgbClr val="2F2341"/>
                </a:solidFill>
                <a:latin typeface="Calibri"/>
                <a:ea typeface="Arial"/>
              </a:rPr>
              <a:t>is</a:t>
            </a:r>
            <a:r>
              <a:rPr lang="en-US" sz="1400" b="1" strike="noStrike" spc="100">
                <a:solidFill>
                  <a:srgbClr val="2F2341"/>
                </a:solidFill>
                <a:latin typeface="Calibri"/>
                <a:ea typeface="Arial"/>
              </a:rPr>
              <a:t> </a:t>
            </a:r>
            <a:r>
              <a:rPr lang="en-US" sz="1400" b="1" strike="noStrike" spc="7">
                <a:solidFill>
                  <a:srgbClr val="2F2341"/>
                </a:solidFill>
                <a:latin typeface="Calibri"/>
                <a:ea typeface="Arial"/>
              </a:rPr>
              <a:t>charged</a:t>
            </a:r>
            <a:endParaRPr lang="en-IN" sz="1400" b="0" strike="noStrike" spc="-1">
              <a:latin typeface="Arial"/>
            </a:endParaRPr>
          </a:p>
          <a:p>
            <a:pPr marL="329040" lvl="2" indent="-127080" algn="just">
              <a:lnSpc>
                <a:spcPct val="100000"/>
              </a:lnSpc>
              <a:spcBef>
                <a:spcPts val="774"/>
              </a:spcBef>
              <a:buClr>
                <a:srgbClr val="000000"/>
              </a:buClr>
              <a:buFont typeface="Lucida Sans Unicode"/>
              <a:buChar char="•"/>
              <a:tabLst>
                <a:tab pos="329400" algn="l"/>
              </a:tabLst>
            </a:pPr>
            <a:r>
              <a:rPr lang="en-US" sz="1400" b="1" strike="noStrike" spc="29">
                <a:solidFill>
                  <a:srgbClr val="2F2341"/>
                </a:solidFill>
                <a:latin typeface="Calibri"/>
                <a:ea typeface="Arial"/>
              </a:rPr>
              <a:t>Due </a:t>
            </a:r>
            <a:r>
              <a:rPr lang="en-US" sz="1400" b="1" strike="noStrike" spc="7">
                <a:solidFill>
                  <a:srgbClr val="2F2341"/>
                </a:solidFill>
                <a:latin typeface="Calibri"/>
                <a:ea typeface="Arial"/>
              </a:rPr>
              <a:t>to</a:t>
            </a:r>
            <a:r>
              <a:rPr lang="en-US" sz="1400" b="1" strike="noStrike" spc="9">
                <a:solidFill>
                  <a:srgbClr val="2F2341"/>
                </a:solidFill>
                <a:latin typeface="Calibri"/>
                <a:ea typeface="Arial"/>
              </a:rPr>
              <a:t> </a:t>
            </a:r>
            <a:r>
              <a:rPr lang="en-US" sz="1400" b="1" strike="noStrike" spc="1">
                <a:solidFill>
                  <a:srgbClr val="2F2341"/>
                </a:solidFill>
                <a:latin typeface="Calibri"/>
                <a:ea typeface="Arial"/>
              </a:rPr>
              <a:t>opposite</a:t>
            </a:r>
            <a:r>
              <a:rPr lang="en-US" sz="1400" b="1" strike="noStrike" spc="7">
                <a:solidFill>
                  <a:srgbClr val="2F2341"/>
                </a:solidFill>
                <a:latin typeface="Calibri"/>
                <a:ea typeface="Arial"/>
              </a:rPr>
              <a:t> </a:t>
            </a:r>
            <a:r>
              <a:rPr lang="en-US" sz="1400" b="1" strike="noStrike" spc="1">
                <a:solidFill>
                  <a:srgbClr val="2F2341"/>
                </a:solidFill>
                <a:latin typeface="Calibri"/>
                <a:ea typeface="Arial"/>
              </a:rPr>
              <a:t>charges</a:t>
            </a:r>
            <a:r>
              <a:rPr lang="en-US" sz="1400" b="1" strike="noStrike" spc="7">
                <a:solidFill>
                  <a:srgbClr val="2F2341"/>
                </a:solidFill>
                <a:latin typeface="Calibri"/>
                <a:ea typeface="Arial"/>
              </a:rPr>
              <a:t> </a:t>
            </a:r>
            <a:r>
              <a:rPr lang="en-US" sz="1400" b="1" strike="noStrike" spc="9">
                <a:solidFill>
                  <a:srgbClr val="2F2341"/>
                </a:solidFill>
                <a:latin typeface="Calibri"/>
                <a:ea typeface="Arial"/>
              </a:rPr>
              <a:t>being</a:t>
            </a:r>
            <a:r>
              <a:rPr lang="en-US" sz="1400" b="1" strike="noStrike" spc="15">
                <a:solidFill>
                  <a:srgbClr val="2F2341"/>
                </a:solidFill>
                <a:latin typeface="Calibri"/>
                <a:ea typeface="Arial"/>
              </a:rPr>
              <a:t> </a:t>
            </a:r>
            <a:r>
              <a:rPr lang="en-US" sz="1400" b="1" strike="noStrike" spc="9">
                <a:solidFill>
                  <a:srgbClr val="2F2341"/>
                </a:solidFill>
                <a:latin typeface="Calibri"/>
                <a:ea typeface="Arial"/>
              </a:rPr>
              <a:t>induced</a:t>
            </a:r>
            <a:r>
              <a:rPr lang="en-US" sz="1400" b="1" strike="noStrike" spc="15">
                <a:solidFill>
                  <a:srgbClr val="2F2341"/>
                </a:solidFill>
                <a:latin typeface="Calibri"/>
                <a:ea typeface="Arial"/>
              </a:rPr>
              <a:t> </a:t>
            </a:r>
            <a:r>
              <a:rPr lang="en-US" sz="1400" b="1" strike="noStrike" spc="-7">
                <a:solidFill>
                  <a:srgbClr val="2F2341"/>
                </a:solidFill>
                <a:latin typeface="Calibri"/>
                <a:ea typeface="Arial"/>
              </a:rPr>
              <a:t>on</a:t>
            </a:r>
            <a:r>
              <a:rPr lang="en-US" sz="1400" b="1" strike="noStrike" spc="-1">
                <a:solidFill>
                  <a:srgbClr val="2F2341"/>
                </a:solidFill>
                <a:latin typeface="Calibri"/>
                <a:ea typeface="Arial"/>
              </a:rPr>
              <a:t> </a:t>
            </a:r>
            <a:r>
              <a:rPr lang="en-US" sz="1400" b="1" strike="noStrike" spc="1">
                <a:solidFill>
                  <a:srgbClr val="2F2341"/>
                </a:solidFill>
                <a:latin typeface="Calibri"/>
                <a:ea typeface="Arial"/>
              </a:rPr>
              <a:t>the</a:t>
            </a:r>
            <a:r>
              <a:rPr lang="en-US" sz="1400" b="1" strike="noStrike" spc="7">
                <a:solidFill>
                  <a:srgbClr val="2F2341"/>
                </a:solidFill>
                <a:latin typeface="Calibri"/>
                <a:ea typeface="Arial"/>
              </a:rPr>
              <a:t> </a:t>
            </a:r>
            <a:r>
              <a:rPr lang="en-US" sz="1400" b="1" strike="noStrike" spc="9">
                <a:solidFill>
                  <a:srgbClr val="2F2341"/>
                </a:solidFill>
                <a:latin typeface="Calibri"/>
                <a:ea typeface="Arial"/>
              </a:rPr>
              <a:t>planet,</a:t>
            </a:r>
            <a:r>
              <a:rPr lang="en-US" sz="1400" b="1" strike="noStrike" spc="15">
                <a:solidFill>
                  <a:srgbClr val="2F2341"/>
                </a:solidFill>
                <a:latin typeface="Calibri"/>
                <a:ea typeface="Arial"/>
              </a:rPr>
              <a:t> and</a:t>
            </a:r>
            <a:r>
              <a:rPr lang="en-US" sz="1400" b="1" strike="noStrike" spc="21">
                <a:solidFill>
                  <a:srgbClr val="2F2341"/>
                </a:solidFill>
                <a:latin typeface="Calibri"/>
                <a:ea typeface="Arial"/>
              </a:rPr>
              <a:t> </a:t>
            </a:r>
            <a:r>
              <a:rPr lang="en-US" sz="1400" b="1" strike="noStrike" spc="7">
                <a:solidFill>
                  <a:srgbClr val="2F2341"/>
                </a:solidFill>
                <a:latin typeface="Calibri"/>
                <a:ea typeface="Arial"/>
              </a:rPr>
              <a:t>mass  </a:t>
            </a:r>
            <a:r>
              <a:rPr lang="en-US" sz="1400" b="1" strike="noStrike" spc="9">
                <a:solidFill>
                  <a:srgbClr val="2F2341"/>
                </a:solidFill>
                <a:latin typeface="Calibri"/>
                <a:ea typeface="Arial"/>
              </a:rPr>
              <a:t>being </a:t>
            </a:r>
            <a:r>
              <a:rPr lang="en-US" sz="1400" b="1" strike="noStrike" spc="15">
                <a:solidFill>
                  <a:srgbClr val="2F2341"/>
                </a:solidFill>
                <a:latin typeface="Calibri"/>
                <a:ea typeface="Arial"/>
              </a:rPr>
              <a:t> pulled </a:t>
            </a:r>
            <a:r>
              <a:rPr lang="en-US" sz="1400" b="1" strike="noStrike" spc="1">
                <a:solidFill>
                  <a:srgbClr val="2F2341"/>
                </a:solidFill>
                <a:latin typeface="Calibri"/>
                <a:ea typeface="Arial"/>
              </a:rPr>
              <a:t>towards the </a:t>
            </a:r>
            <a:r>
              <a:rPr lang="en-US" sz="1400" b="1" strike="noStrike" spc="26">
                <a:solidFill>
                  <a:srgbClr val="2F2341"/>
                </a:solidFill>
                <a:latin typeface="Calibri"/>
                <a:ea typeface="Arial"/>
              </a:rPr>
              <a:t>black </a:t>
            </a:r>
            <a:r>
              <a:rPr lang="en-US" sz="1400" b="1" strike="noStrike" spc="-1">
                <a:solidFill>
                  <a:srgbClr val="2F2341"/>
                </a:solidFill>
                <a:latin typeface="Calibri"/>
                <a:ea typeface="Arial"/>
              </a:rPr>
              <a:t>hole, </a:t>
            </a:r>
            <a:r>
              <a:rPr lang="en-US" sz="1400" b="1" strike="noStrike" spc="1">
                <a:solidFill>
                  <a:srgbClr val="2F2341"/>
                </a:solidFill>
                <a:latin typeface="Calibri"/>
                <a:ea typeface="Arial"/>
              </a:rPr>
              <a:t>the </a:t>
            </a:r>
            <a:r>
              <a:rPr lang="en-US" sz="1400" b="1" strike="noStrike" spc="15">
                <a:solidFill>
                  <a:srgbClr val="2F2341"/>
                </a:solidFill>
                <a:latin typeface="Calibri"/>
                <a:ea typeface="Arial"/>
              </a:rPr>
              <a:t>density </a:t>
            </a:r>
            <a:r>
              <a:rPr lang="en-US" sz="1400" b="1" strike="noStrike" spc="-21">
                <a:solidFill>
                  <a:srgbClr val="2F2341"/>
                </a:solidFill>
                <a:latin typeface="Calibri"/>
                <a:ea typeface="Arial"/>
              </a:rPr>
              <a:t>of </a:t>
            </a:r>
            <a:r>
              <a:rPr lang="en-US" sz="1400" b="1" strike="noStrike" spc="29">
                <a:solidFill>
                  <a:srgbClr val="2F2341"/>
                </a:solidFill>
                <a:latin typeface="Calibri"/>
                <a:ea typeface="Arial"/>
              </a:rPr>
              <a:t>that </a:t>
            </a:r>
            <a:r>
              <a:rPr lang="en-US" sz="1400" b="1" strike="noStrike" spc="1">
                <a:solidFill>
                  <a:srgbClr val="2F2341"/>
                </a:solidFill>
                <a:latin typeface="Calibri"/>
                <a:ea typeface="Arial"/>
              </a:rPr>
              <a:t>side </a:t>
            </a:r>
            <a:r>
              <a:rPr lang="en-US" sz="1400" b="1" strike="noStrike" spc="9">
                <a:solidFill>
                  <a:srgbClr val="2F2341"/>
                </a:solidFill>
                <a:latin typeface="Calibri"/>
                <a:ea typeface="Arial"/>
              </a:rPr>
              <a:t>has </a:t>
            </a:r>
            <a:r>
              <a:rPr lang="en-US" sz="1400" b="1" strike="noStrike" spc="7">
                <a:solidFill>
                  <a:srgbClr val="2F2341"/>
                </a:solidFill>
                <a:latin typeface="Calibri"/>
                <a:ea typeface="Arial"/>
              </a:rPr>
              <a:t>changed, </a:t>
            </a:r>
            <a:r>
              <a:rPr lang="en-US" sz="1400" b="1" strike="noStrike" spc="1">
                <a:solidFill>
                  <a:srgbClr val="2F2341"/>
                </a:solidFill>
                <a:latin typeface="Calibri"/>
                <a:ea typeface="Arial"/>
              </a:rPr>
              <a:t>the </a:t>
            </a:r>
            <a:r>
              <a:rPr lang="en-US" sz="1400" b="1" strike="noStrike" spc="7">
                <a:solidFill>
                  <a:srgbClr val="2F2341"/>
                </a:solidFill>
                <a:latin typeface="Calibri"/>
                <a:ea typeface="Arial"/>
              </a:rPr>
              <a:t> </a:t>
            </a:r>
            <a:r>
              <a:rPr lang="en-US" sz="1400" b="1" strike="noStrike" spc="9">
                <a:solidFill>
                  <a:srgbClr val="2F2341"/>
                </a:solidFill>
                <a:latin typeface="Calibri"/>
                <a:ea typeface="Arial"/>
              </a:rPr>
              <a:t>planet</a:t>
            </a:r>
            <a:r>
              <a:rPr lang="en-US" sz="1400" b="1" strike="noStrike" spc="100">
                <a:solidFill>
                  <a:srgbClr val="2F2341"/>
                </a:solidFill>
                <a:latin typeface="Calibri"/>
                <a:ea typeface="Arial"/>
              </a:rPr>
              <a:t> </a:t>
            </a:r>
            <a:r>
              <a:rPr lang="en-US" sz="1400" b="1" strike="noStrike" spc="9">
                <a:solidFill>
                  <a:srgbClr val="2F2341"/>
                </a:solidFill>
                <a:latin typeface="Calibri"/>
                <a:ea typeface="Arial"/>
              </a:rPr>
              <a:t>being</a:t>
            </a:r>
            <a:r>
              <a:rPr lang="en-US" sz="1400" b="1" strike="noStrike" spc="100">
                <a:solidFill>
                  <a:srgbClr val="2F2341"/>
                </a:solidFill>
                <a:latin typeface="Calibri"/>
                <a:ea typeface="Arial"/>
              </a:rPr>
              <a:t> </a:t>
            </a:r>
            <a:r>
              <a:rPr lang="en-US" sz="1400" b="1" strike="noStrike" spc="15">
                <a:solidFill>
                  <a:srgbClr val="2F2341"/>
                </a:solidFill>
                <a:latin typeface="Calibri"/>
                <a:ea typeface="Arial"/>
              </a:rPr>
              <a:t>electrically</a:t>
            </a:r>
            <a:r>
              <a:rPr lang="en-US" sz="1400" b="1" strike="noStrike" spc="100">
                <a:solidFill>
                  <a:srgbClr val="2F2341"/>
                </a:solidFill>
                <a:latin typeface="Calibri"/>
                <a:ea typeface="Arial"/>
              </a:rPr>
              <a:t> </a:t>
            </a:r>
            <a:r>
              <a:rPr lang="en-US" sz="1400" b="1" strike="noStrike" spc="15">
                <a:solidFill>
                  <a:srgbClr val="2F2341"/>
                </a:solidFill>
                <a:latin typeface="Calibri"/>
                <a:ea typeface="Arial"/>
              </a:rPr>
              <a:t>neutral</a:t>
            </a:r>
            <a:endParaRPr lang="en-IN" sz="1400" b="0" strike="noStrike" spc="-1">
              <a:latin typeface="Arial"/>
            </a:endParaRPr>
          </a:p>
          <a:p>
            <a:pPr>
              <a:lnSpc>
                <a:spcPct val="107000"/>
              </a:lnSpc>
              <a:spcAft>
                <a:spcPts val="799"/>
              </a:spcAft>
              <a:buNone/>
              <a:tabLst>
                <a:tab pos="457200" algn="l"/>
              </a:tabLst>
            </a:pPr>
            <a:endParaRPr lang="en-IN" sz="1800" b="0" strike="noStrike" spc="-1">
              <a:latin typeface="Arial"/>
            </a:endParaRPr>
          </a:p>
          <a:p>
            <a:pPr>
              <a:lnSpc>
                <a:spcPct val="100000"/>
              </a:lnSpc>
              <a:buNone/>
              <a:tabLst>
                <a:tab pos="457200" algn="l"/>
              </a:tabLst>
            </a:pPr>
            <a:endParaRPr lang="en-IN" sz="1400" b="0" strike="noStrike" spc="-1">
              <a:latin typeface="Arial"/>
            </a:endParaRPr>
          </a:p>
        </p:txBody>
      </p:sp>
      <p:sp>
        <p:nvSpPr>
          <p:cNvPr id="1306" name="TextBox 3"/>
          <p:cNvSpPr/>
          <p:nvPr/>
        </p:nvSpPr>
        <p:spPr>
          <a:xfrm>
            <a:off x="5776200" y="1769400"/>
            <a:ext cx="292824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1400" b="0" strike="noStrike" spc="-1">
              <a:latin typeface="Arial"/>
            </a:endParaRPr>
          </a:p>
          <a:p>
            <a:pPr>
              <a:lnSpc>
                <a:spcPct val="100000"/>
              </a:lnSpc>
              <a:buNone/>
            </a:pPr>
            <a:endParaRPr lang="en-IN" sz="1400" b="0" strike="noStrike" spc="-1">
              <a:latin typeface="Arial"/>
            </a:endParaRPr>
          </a:p>
        </p:txBody>
      </p:sp>
      <p:sp>
        <p:nvSpPr>
          <p:cNvPr id="1307" name="Rectangle: Rounded Corners 4"/>
          <p:cNvSpPr/>
          <p:nvPr/>
        </p:nvSpPr>
        <p:spPr>
          <a:xfrm>
            <a:off x="111600" y="2340000"/>
            <a:ext cx="2972880" cy="2259360"/>
          </a:xfrm>
          <a:prstGeom prst="roundRect">
            <a:avLst>
              <a:gd name="adj" fmla="val 16667"/>
            </a:avLst>
          </a:prstGeom>
          <a:solidFill>
            <a:srgbClr val="FFFFFF"/>
          </a:solidFill>
          <a:ln>
            <a:solidFill>
              <a:srgbClr val="6F6F6F"/>
            </a:solidFill>
            <a:round/>
          </a:ln>
        </p:spPr>
        <p:style>
          <a:lnRef idx="2">
            <a:schemeClr val="dk1">
              <a:shade val="15000"/>
            </a:schemeClr>
          </a:lnRef>
          <a:fillRef idx="1">
            <a:schemeClr val="dk1"/>
          </a:fillRef>
          <a:effectRef idx="0">
            <a:schemeClr val="dk1"/>
          </a:effectRef>
          <a:fontRef idx="minor"/>
        </p:style>
        <p:txBody>
          <a:bodyPr lIns="90000" tIns="45000" rIns="90000" bIns="45000" anchor="ctr">
            <a:noAutofit/>
          </a:bodyPr>
          <a:lstStyle/>
          <a:p>
            <a:pPr>
              <a:lnSpc>
                <a:spcPct val="100000"/>
              </a:lnSpc>
              <a:buNone/>
            </a:pPr>
            <a:r>
              <a:rPr lang="en-US" sz="1200" b="1" strike="noStrike" spc="225">
                <a:solidFill>
                  <a:srgbClr val="0B5F84"/>
                </a:solidFill>
                <a:latin typeface="Calibri"/>
                <a:ea typeface="Arial"/>
              </a:rPr>
              <a:t>F=</a:t>
            </a:r>
            <a:r>
              <a:rPr lang="en-US" sz="1200" b="1" strike="noStrike" spc="92">
                <a:solidFill>
                  <a:srgbClr val="0B5F84"/>
                </a:solidFill>
                <a:latin typeface="Calibri"/>
                <a:ea typeface="Arial"/>
              </a:rPr>
              <a:t> </a:t>
            </a:r>
            <a:r>
              <a:rPr lang="en-US" sz="1200" b="1" strike="noStrike" spc="41">
                <a:solidFill>
                  <a:srgbClr val="0B5F84"/>
                </a:solidFill>
                <a:latin typeface="Calibri"/>
                <a:ea typeface="Arial"/>
              </a:rPr>
              <a:t>Total</a:t>
            </a:r>
            <a:r>
              <a:rPr lang="en-US" sz="1200" b="1" strike="noStrike" spc="92">
                <a:solidFill>
                  <a:srgbClr val="0B5F84"/>
                </a:solidFill>
                <a:latin typeface="Calibri"/>
                <a:ea typeface="Arial"/>
              </a:rPr>
              <a:t> </a:t>
            </a:r>
            <a:r>
              <a:rPr lang="en-US" sz="1200" b="1" strike="noStrike" spc="-12">
                <a:solidFill>
                  <a:srgbClr val="0B5F84"/>
                </a:solidFill>
                <a:latin typeface="Calibri"/>
                <a:ea typeface="Arial"/>
              </a:rPr>
              <a:t>force</a:t>
            </a:r>
            <a:r>
              <a:rPr lang="en-US" sz="1200" b="1" strike="noStrike" spc="94">
                <a:solidFill>
                  <a:srgbClr val="0B5F84"/>
                </a:solidFill>
                <a:latin typeface="Calibri"/>
                <a:ea typeface="Arial"/>
              </a:rPr>
              <a:t> </a:t>
            </a:r>
            <a:r>
              <a:rPr lang="en-US" sz="1200" b="1" strike="noStrike" spc="-7">
                <a:solidFill>
                  <a:srgbClr val="0B5F84"/>
                </a:solidFill>
                <a:latin typeface="Calibri"/>
                <a:ea typeface="Arial"/>
              </a:rPr>
              <a:t>on</a:t>
            </a:r>
            <a:r>
              <a:rPr lang="en-US" sz="1200" b="1" strike="noStrike" spc="92">
                <a:solidFill>
                  <a:srgbClr val="0B5F84"/>
                </a:solidFill>
                <a:latin typeface="Calibri"/>
                <a:ea typeface="Arial"/>
              </a:rPr>
              <a:t> </a:t>
            </a:r>
            <a:r>
              <a:rPr lang="en-US" sz="1200" b="1" strike="noStrike" spc="1">
                <a:solidFill>
                  <a:srgbClr val="0B5F84"/>
                </a:solidFill>
                <a:latin typeface="Calibri"/>
                <a:ea typeface="Arial"/>
              </a:rPr>
              <a:t>the</a:t>
            </a:r>
            <a:r>
              <a:rPr lang="en-US" sz="1200" b="1" strike="noStrike" spc="94">
                <a:solidFill>
                  <a:srgbClr val="0B5F84"/>
                </a:solidFill>
                <a:latin typeface="Calibri"/>
                <a:ea typeface="Arial"/>
              </a:rPr>
              <a:t> </a:t>
            </a:r>
            <a:r>
              <a:rPr lang="en-US" sz="1200" b="1" strike="noStrike" spc="7">
                <a:solidFill>
                  <a:srgbClr val="0B5F84"/>
                </a:solidFill>
                <a:latin typeface="Calibri"/>
                <a:ea typeface="Arial"/>
              </a:rPr>
              <a:t>rocket </a:t>
            </a:r>
            <a:endParaRPr lang="en-IN" sz="1200" b="0" strike="noStrike" spc="-1">
              <a:latin typeface="Arial"/>
            </a:endParaRPr>
          </a:p>
          <a:p>
            <a:pPr>
              <a:lnSpc>
                <a:spcPct val="100000"/>
              </a:lnSpc>
              <a:buNone/>
            </a:pPr>
            <a:r>
              <a:rPr lang="en-US" sz="1200" b="1" strike="noStrike" spc="-211">
                <a:solidFill>
                  <a:srgbClr val="0B5F84"/>
                </a:solidFill>
                <a:latin typeface="Calibri"/>
                <a:ea typeface="Arial"/>
              </a:rPr>
              <a:t> </a:t>
            </a:r>
            <a:r>
              <a:rPr lang="en-US" sz="1200" b="1" strike="noStrike" spc="160">
                <a:solidFill>
                  <a:srgbClr val="0B5F84"/>
                </a:solidFill>
                <a:latin typeface="Calibri"/>
                <a:ea typeface="Arial"/>
              </a:rPr>
              <a:t>M=</a:t>
            </a:r>
            <a:r>
              <a:rPr lang="en-US" sz="1200" b="1" strike="noStrike" spc="94">
                <a:solidFill>
                  <a:srgbClr val="0B5F84"/>
                </a:solidFill>
                <a:latin typeface="Calibri"/>
                <a:ea typeface="Arial"/>
              </a:rPr>
              <a:t> </a:t>
            </a:r>
            <a:r>
              <a:rPr lang="en-US" sz="1200" b="1" strike="noStrike" spc="9">
                <a:solidFill>
                  <a:srgbClr val="0B5F84"/>
                </a:solidFill>
                <a:latin typeface="Calibri"/>
                <a:ea typeface="Arial"/>
              </a:rPr>
              <a:t>Mass</a:t>
            </a:r>
            <a:r>
              <a:rPr lang="en-US" sz="1200" b="1" strike="noStrike" spc="94">
                <a:solidFill>
                  <a:srgbClr val="0B5F84"/>
                </a:solidFill>
                <a:latin typeface="Calibri"/>
                <a:ea typeface="Arial"/>
              </a:rPr>
              <a:t> </a:t>
            </a:r>
            <a:r>
              <a:rPr lang="en-US" sz="1200" b="1" strike="noStrike" spc="-21">
                <a:solidFill>
                  <a:srgbClr val="0B5F84"/>
                </a:solidFill>
                <a:latin typeface="Calibri"/>
                <a:ea typeface="Arial"/>
              </a:rPr>
              <a:t>of</a:t>
            </a:r>
            <a:r>
              <a:rPr lang="en-US" sz="1200" b="1" strike="noStrike" spc="100">
                <a:solidFill>
                  <a:srgbClr val="0B5F84"/>
                </a:solidFill>
                <a:latin typeface="Calibri"/>
                <a:ea typeface="Arial"/>
              </a:rPr>
              <a:t> </a:t>
            </a:r>
            <a:r>
              <a:rPr lang="en-US" sz="1200" b="1" strike="noStrike" spc="60">
                <a:solidFill>
                  <a:srgbClr val="0B5F84"/>
                </a:solidFill>
                <a:latin typeface="Calibri"/>
                <a:ea typeface="Arial"/>
              </a:rPr>
              <a:t>Earth</a:t>
            </a:r>
            <a:endParaRPr lang="en-IN" sz="1200" b="0" strike="noStrike" spc="-1">
              <a:latin typeface="Arial"/>
            </a:endParaRPr>
          </a:p>
          <a:p>
            <a:pPr>
              <a:lnSpc>
                <a:spcPct val="100000"/>
              </a:lnSpc>
              <a:buNone/>
            </a:pPr>
            <a:r>
              <a:rPr lang="en-US" sz="1200" b="1" strike="noStrike" spc="-1">
                <a:solidFill>
                  <a:srgbClr val="0B5F84"/>
                </a:solidFill>
                <a:latin typeface="Calibri"/>
                <a:ea typeface="Arial"/>
              </a:rPr>
              <a:t>m= Mass of Rocket  </a:t>
            </a:r>
            <a:endParaRPr lang="en-IN" sz="1200" b="0" strike="noStrike" spc="-1">
              <a:latin typeface="Arial"/>
            </a:endParaRPr>
          </a:p>
          <a:p>
            <a:pPr>
              <a:lnSpc>
                <a:spcPct val="100000"/>
              </a:lnSpc>
              <a:buNone/>
            </a:pPr>
            <a:r>
              <a:rPr lang="en-US" sz="1200" b="1" strike="noStrike" spc="-1">
                <a:solidFill>
                  <a:srgbClr val="0B5F84"/>
                </a:solidFill>
                <a:latin typeface="Calibri"/>
                <a:ea typeface="Arial"/>
              </a:rPr>
              <a:t>r= Radius of Earth</a:t>
            </a:r>
            <a:endParaRPr lang="en-IN" sz="1200" b="0" strike="noStrike" spc="-1">
              <a:latin typeface="Arial"/>
            </a:endParaRPr>
          </a:p>
          <a:p>
            <a:pPr>
              <a:lnSpc>
                <a:spcPct val="100000"/>
              </a:lnSpc>
              <a:buNone/>
            </a:pPr>
            <a:r>
              <a:rPr lang="en-US" sz="1200" b="1" strike="noStrike" spc="-1">
                <a:solidFill>
                  <a:srgbClr val="0B5F84"/>
                </a:solidFill>
                <a:latin typeface="Calibri"/>
                <a:ea typeface="Arial"/>
              </a:rPr>
              <a:t>x= Arbitrarily distance between the Earth and Rocket</a:t>
            </a:r>
            <a:endParaRPr lang="en-IN" sz="1200" b="0" strike="noStrike" spc="-1">
              <a:latin typeface="Arial"/>
            </a:endParaRPr>
          </a:p>
          <a:p>
            <a:pPr>
              <a:lnSpc>
                <a:spcPct val="100000"/>
              </a:lnSpc>
              <a:buNone/>
            </a:pPr>
            <a:r>
              <a:rPr lang="en-US" sz="1200" b="1" strike="noStrike" spc="-1">
                <a:solidFill>
                  <a:srgbClr val="0B5F84"/>
                </a:solidFill>
                <a:latin typeface="Calibri"/>
                <a:ea typeface="Arial"/>
              </a:rPr>
              <a:t>K= Coulomb’s constant</a:t>
            </a:r>
            <a:endParaRPr lang="en-IN" sz="1200" b="0" strike="noStrike" spc="-1">
              <a:latin typeface="Arial"/>
            </a:endParaRPr>
          </a:p>
          <a:p>
            <a:pPr>
              <a:lnSpc>
                <a:spcPct val="100000"/>
              </a:lnSpc>
              <a:buNone/>
            </a:pPr>
            <a:r>
              <a:rPr lang="en-US" sz="1200" b="1" strike="noStrike" spc="-1">
                <a:solidFill>
                  <a:srgbClr val="0B5F84"/>
                </a:solidFill>
                <a:latin typeface="Calibri"/>
                <a:ea typeface="Arial"/>
              </a:rPr>
              <a:t>G= Gravitational constant</a:t>
            </a:r>
            <a:endParaRPr lang="en-IN" sz="1200" b="0" strike="noStrike" spc="-1">
              <a:latin typeface="Arial"/>
            </a:endParaRPr>
          </a:p>
          <a:p>
            <a:pPr>
              <a:lnSpc>
                <a:spcPct val="100000"/>
              </a:lnSpc>
              <a:buNone/>
            </a:pPr>
            <a:r>
              <a:rPr lang="en-US" sz="1200" b="1" strike="noStrike" spc="-1">
                <a:solidFill>
                  <a:srgbClr val="0B5F84"/>
                </a:solidFill>
                <a:latin typeface="Calibri"/>
                <a:ea typeface="Arial"/>
              </a:rPr>
              <a:t>Ve=Escape velocity</a:t>
            </a:r>
            <a:endParaRPr lang="en-IN" sz="1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PlaceHolder 1"/>
          <p:cNvSpPr>
            <a:spLocks noGrp="1"/>
          </p:cNvSpPr>
          <p:nvPr>
            <p:ph type="subTitle"/>
          </p:nvPr>
        </p:nvSpPr>
        <p:spPr>
          <a:xfrm>
            <a:off x="396360" y="1478160"/>
            <a:ext cx="5351400" cy="3550320"/>
          </a:xfrm>
          <a:prstGeom prst="rect">
            <a:avLst/>
          </a:prstGeom>
          <a:noFill/>
          <a:ln w="0">
            <a:noFill/>
          </a:ln>
        </p:spPr>
        <p:txBody>
          <a:bodyPr lIns="0" tIns="0" rIns="0" bIns="0" anchor="t">
            <a:noAutofit/>
          </a:bodyPr>
          <a:lstStyle/>
          <a:p>
            <a:pPr>
              <a:lnSpc>
                <a:spcPct val="100000"/>
              </a:lnSpc>
              <a:buNone/>
              <a:tabLst>
                <a:tab pos="0" algn="l"/>
              </a:tabLst>
            </a:pPr>
            <a:r>
              <a:rPr lang="en-IN" sz="2000" b="0" strike="noStrike" spc="-1">
                <a:solidFill>
                  <a:srgbClr val="FFFFFF"/>
                </a:solidFill>
                <a:latin typeface="Calibri"/>
                <a:ea typeface="Calibri"/>
              </a:rPr>
              <a:t>.</a:t>
            </a:r>
            <a:br>
              <a:rPr sz="2000"/>
            </a:br>
            <a:endParaRPr lang="en-IN" sz="2000" b="0" strike="noStrike" spc="-1">
              <a:latin typeface="Arial"/>
            </a:endParaRPr>
          </a:p>
        </p:txBody>
      </p:sp>
      <p:sp>
        <p:nvSpPr>
          <p:cNvPr id="1309" name="TextBox 1683"/>
          <p:cNvSpPr/>
          <p:nvPr/>
        </p:nvSpPr>
        <p:spPr>
          <a:xfrm>
            <a:off x="6340680" y="209160"/>
            <a:ext cx="2667960" cy="26762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1" strike="noStrike" spc="-1" dirty="0">
                <a:latin typeface="Arial"/>
                <a:ea typeface="Arial"/>
              </a:rPr>
              <a:t>This is the work done against the gravitational attraction to take the body  from the planet’s surface to infinity</a:t>
            </a:r>
            <a:endParaRPr lang="en-IN" sz="1400" b="0" strike="noStrike" spc="-1" dirty="0">
              <a:latin typeface="Arial"/>
            </a:endParaRPr>
          </a:p>
          <a:p>
            <a:pPr>
              <a:lnSpc>
                <a:spcPct val="100000"/>
              </a:lnSpc>
              <a:buNone/>
            </a:pPr>
            <a:r>
              <a:rPr lang="en-US" sz="1400" b="1" strike="noStrike" spc="-1" dirty="0">
                <a:latin typeface="Arial"/>
                <a:ea typeface="Arial"/>
              </a:rPr>
              <a:t>To break free from the planet’s surface, the kinetic energy of the object must match the energy expended in overcoming gravity’s pull from the surface to an infinite distance.</a:t>
            </a:r>
            <a:endParaRPr lang="en-IN" sz="1400" b="0" strike="noStrike" spc="-1" dirty="0">
              <a:latin typeface="Arial"/>
            </a:endParaRPr>
          </a:p>
          <a:p>
            <a:pPr>
              <a:lnSpc>
                <a:spcPct val="100000"/>
              </a:lnSpc>
              <a:buNone/>
            </a:pPr>
            <a:endParaRPr lang="en-IN" sz="1400" b="0" strike="noStrike" spc="-1" dirty="0">
              <a:latin typeface="Arial"/>
            </a:endParaRPr>
          </a:p>
        </p:txBody>
      </p:sp>
      <p:sp>
        <p:nvSpPr>
          <p:cNvPr id="1310" name="TextBox 1684"/>
          <p:cNvSpPr/>
          <p:nvPr/>
        </p:nvSpPr>
        <p:spPr>
          <a:xfrm>
            <a:off x="6642360" y="4365360"/>
            <a:ext cx="2155320" cy="942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1" strike="noStrike" spc="69">
                <a:solidFill>
                  <a:srgbClr val="FF1329"/>
                </a:solidFill>
                <a:latin typeface="Calibri"/>
                <a:ea typeface="Arial"/>
              </a:rPr>
              <a:t>This</a:t>
            </a:r>
            <a:r>
              <a:rPr lang="en-US" sz="1400" b="1" strike="noStrike" spc="100">
                <a:solidFill>
                  <a:srgbClr val="FF1329"/>
                </a:solidFill>
                <a:latin typeface="Calibri"/>
                <a:ea typeface="Arial"/>
              </a:rPr>
              <a:t> </a:t>
            </a:r>
            <a:r>
              <a:rPr lang="en-US" sz="1400" b="1" strike="noStrike" spc="15">
                <a:solidFill>
                  <a:srgbClr val="FF1329"/>
                </a:solidFill>
                <a:latin typeface="Calibri"/>
                <a:ea typeface="Arial"/>
              </a:rPr>
              <a:t>is</a:t>
            </a:r>
            <a:r>
              <a:rPr lang="en-US" sz="1400" b="1" strike="noStrike" spc="100">
                <a:solidFill>
                  <a:srgbClr val="FF1329"/>
                </a:solidFill>
                <a:latin typeface="Calibri"/>
                <a:ea typeface="Arial"/>
              </a:rPr>
              <a:t> </a:t>
            </a:r>
            <a:r>
              <a:rPr lang="en-US" sz="1400" b="1" strike="noStrike" spc="1">
                <a:solidFill>
                  <a:srgbClr val="FF1329"/>
                </a:solidFill>
                <a:latin typeface="Calibri"/>
                <a:ea typeface="Arial"/>
              </a:rPr>
              <a:t>the</a:t>
            </a:r>
            <a:r>
              <a:rPr lang="en-US" sz="1400" b="1" strike="noStrike" spc="100">
                <a:solidFill>
                  <a:srgbClr val="FF1329"/>
                </a:solidFill>
                <a:latin typeface="Calibri"/>
                <a:ea typeface="Arial"/>
              </a:rPr>
              <a:t> </a:t>
            </a:r>
            <a:r>
              <a:rPr lang="en-US" sz="1400" b="1" strike="noStrike" spc="-12">
                <a:solidFill>
                  <a:srgbClr val="FF1329"/>
                </a:solidFill>
                <a:latin typeface="Calibri"/>
                <a:ea typeface="Arial"/>
              </a:rPr>
              <a:t>new</a:t>
            </a:r>
            <a:r>
              <a:rPr lang="en-US" sz="1400" b="1" strike="noStrike" spc="100">
                <a:solidFill>
                  <a:srgbClr val="FF1329"/>
                </a:solidFill>
                <a:latin typeface="Calibri"/>
                <a:ea typeface="Arial"/>
              </a:rPr>
              <a:t> </a:t>
            </a:r>
            <a:r>
              <a:rPr lang="en-US" sz="1400" b="1" strike="noStrike" spc="-7">
                <a:solidFill>
                  <a:srgbClr val="FF1329"/>
                </a:solidFill>
                <a:latin typeface="Calibri"/>
                <a:ea typeface="Arial"/>
              </a:rPr>
              <a:t>escape</a:t>
            </a:r>
            <a:r>
              <a:rPr lang="en-US" sz="1400" b="1" strike="noStrike" spc="100">
                <a:solidFill>
                  <a:srgbClr val="FF1329"/>
                </a:solidFill>
                <a:latin typeface="Calibri"/>
                <a:ea typeface="Arial"/>
              </a:rPr>
              <a:t> </a:t>
            </a:r>
            <a:r>
              <a:rPr lang="en-US" sz="1400" b="1" strike="noStrike" spc="15">
                <a:solidFill>
                  <a:srgbClr val="FF1329"/>
                </a:solidFill>
                <a:latin typeface="Calibri"/>
                <a:ea typeface="Arial"/>
              </a:rPr>
              <a:t>velocity</a:t>
            </a:r>
            <a:r>
              <a:rPr lang="en-US" sz="1400" b="1" strike="noStrike" spc="100">
                <a:solidFill>
                  <a:srgbClr val="FF1329"/>
                </a:solidFill>
                <a:latin typeface="Calibri"/>
                <a:ea typeface="Arial"/>
              </a:rPr>
              <a:t> </a:t>
            </a:r>
            <a:r>
              <a:rPr lang="en-US" sz="1400" b="1" strike="noStrike" spc="-1">
                <a:solidFill>
                  <a:srgbClr val="FF1329"/>
                </a:solidFill>
                <a:latin typeface="Calibri"/>
                <a:ea typeface="Arial"/>
              </a:rPr>
              <a:t>for</a:t>
            </a:r>
            <a:r>
              <a:rPr lang="en-US" sz="1400" b="1" strike="noStrike" spc="100">
                <a:solidFill>
                  <a:srgbClr val="FF1329"/>
                </a:solidFill>
                <a:latin typeface="Calibri"/>
                <a:ea typeface="Arial"/>
              </a:rPr>
              <a:t> </a:t>
            </a:r>
            <a:r>
              <a:rPr lang="en-US" sz="1400" b="1" strike="noStrike" spc="1">
                <a:solidFill>
                  <a:srgbClr val="FF1329"/>
                </a:solidFill>
                <a:latin typeface="Calibri"/>
                <a:ea typeface="Arial"/>
              </a:rPr>
              <a:t>the</a:t>
            </a:r>
            <a:r>
              <a:rPr lang="en-US" sz="1400" b="1" strike="noStrike" spc="100">
                <a:solidFill>
                  <a:srgbClr val="FF1329"/>
                </a:solidFill>
                <a:latin typeface="Calibri"/>
                <a:ea typeface="Arial"/>
              </a:rPr>
              <a:t> </a:t>
            </a:r>
            <a:r>
              <a:rPr lang="en-US" sz="1400" b="1" strike="noStrike" spc="7">
                <a:solidFill>
                  <a:srgbClr val="FF1329"/>
                </a:solidFill>
                <a:latin typeface="Calibri"/>
                <a:ea typeface="Arial"/>
              </a:rPr>
              <a:t>rocket.</a:t>
            </a:r>
            <a:endParaRPr lang="en-IN" sz="1400" b="0" strike="noStrike" spc="-1">
              <a:latin typeface="Arial"/>
            </a:endParaRPr>
          </a:p>
          <a:p>
            <a:pPr>
              <a:lnSpc>
                <a:spcPct val="100000"/>
              </a:lnSpc>
              <a:buNone/>
            </a:pPr>
            <a:endParaRPr lang="en-IN" sz="1400" b="0" strike="noStrike" spc="-1">
              <a:latin typeface="Arial"/>
            </a:endParaRPr>
          </a:p>
        </p:txBody>
      </p:sp>
      <p:pic>
        <p:nvPicPr>
          <p:cNvPr id="1311" name="Picture 1689"/>
          <p:cNvPicPr/>
          <p:nvPr/>
        </p:nvPicPr>
        <p:blipFill>
          <a:blip r:embed="rId2"/>
          <a:stretch/>
        </p:blipFill>
        <p:spPr>
          <a:xfrm>
            <a:off x="555120" y="308520"/>
            <a:ext cx="5383080" cy="4467240"/>
          </a:xfrm>
          <a:prstGeom prst="rect">
            <a:avLst/>
          </a:prstGeom>
          <a:ln w="0">
            <a:noFill/>
          </a:ln>
        </p:spPr>
      </p:pic>
      <p:pic>
        <p:nvPicPr>
          <p:cNvPr id="1312" name="Picture 1691"/>
          <p:cNvPicPr/>
          <p:nvPr/>
        </p:nvPicPr>
        <p:blipFill>
          <a:blip r:embed="rId3"/>
          <a:stretch/>
        </p:blipFill>
        <p:spPr>
          <a:xfrm>
            <a:off x="6530760" y="2976120"/>
            <a:ext cx="1945800" cy="1297080"/>
          </a:xfrm>
          <a:prstGeom prst="rect">
            <a:avLst/>
          </a:prstGeom>
          <a:ln w="0">
            <a:noFill/>
          </a:ln>
        </p:spPr>
      </p:pic>
      <p:sp>
        <p:nvSpPr>
          <p:cNvPr id="1313" name="Oval 1"/>
          <p:cNvSpPr/>
          <p:nvPr/>
        </p:nvSpPr>
        <p:spPr>
          <a:xfrm>
            <a:off x="6694560" y="3910320"/>
            <a:ext cx="91080" cy="13212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p:style>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TextBox 3"/>
          <p:cNvSpPr/>
          <p:nvPr/>
        </p:nvSpPr>
        <p:spPr>
          <a:xfrm>
            <a:off x="2010960" y="754560"/>
            <a:ext cx="509292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400" b="1" strike="noStrike" spc="-1">
                <a:solidFill>
                  <a:srgbClr val="FFFFFF"/>
                </a:solidFill>
                <a:latin typeface="Arial"/>
                <a:ea typeface="Arial"/>
              </a:rPr>
              <a:t>Team Gravitons</a:t>
            </a:r>
            <a:endParaRPr lang="en-IN" sz="4400" b="0" strike="noStrike" spc="-1">
              <a:latin typeface="Arial"/>
            </a:endParaRPr>
          </a:p>
        </p:txBody>
      </p:sp>
      <p:sp>
        <p:nvSpPr>
          <p:cNvPr id="1227" name="Flowchart: Alternate Process 7"/>
          <p:cNvSpPr/>
          <p:nvPr/>
        </p:nvSpPr>
        <p:spPr>
          <a:xfrm>
            <a:off x="1620000" y="1620000"/>
            <a:ext cx="4891320" cy="2498760"/>
          </a:xfrm>
          <a:prstGeom prst="flowChartAlternateProcess">
            <a:avLst/>
          </a:prstGeom>
          <a:solidFill>
            <a:schemeClr val="accent3">
              <a:lumMod val="20000"/>
              <a:lumOff val="80000"/>
            </a:schemeClr>
          </a:solidFill>
          <a:ln>
            <a:solidFill>
              <a:srgbClr val="005454"/>
            </a:solidFill>
            <a:round/>
          </a:ln>
        </p:spPr>
        <p:style>
          <a:lnRef idx="2">
            <a:schemeClr val="accent1">
              <a:shade val="15000"/>
            </a:schemeClr>
          </a:lnRef>
          <a:fillRef idx="1">
            <a:schemeClr val="accent1"/>
          </a:fillRef>
          <a:effectRef idx="0">
            <a:schemeClr val="accent1"/>
          </a:effectRef>
          <a:fontRef idx="minor"/>
        </p:style>
        <p:txBody>
          <a:bodyPr/>
          <a:lstStyle/>
          <a:p>
            <a:endParaRPr lang="en-IN"/>
          </a:p>
        </p:txBody>
      </p:sp>
      <p:sp>
        <p:nvSpPr>
          <p:cNvPr id="1228" name="TextBox 8"/>
          <p:cNvSpPr/>
          <p:nvPr/>
        </p:nvSpPr>
        <p:spPr>
          <a:xfrm>
            <a:off x="2389680" y="2400480"/>
            <a:ext cx="3369960" cy="942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1" strike="noStrike" spc="-1">
                <a:solidFill>
                  <a:srgbClr val="000000"/>
                </a:solidFill>
                <a:latin typeface="Arial"/>
                <a:ea typeface="Arial"/>
              </a:rPr>
              <a:t>Vershita Yadav (+917011889060)</a:t>
            </a:r>
            <a:endParaRPr lang="en-IN" sz="1400" b="0" strike="noStrike" spc="-1">
              <a:latin typeface="Arial"/>
            </a:endParaRPr>
          </a:p>
          <a:p>
            <a:pPr>
              <a:lnSpc>
                <a:spcPct val="100000"/>
              </a:lnSpc>
              <a:buNone/>
              <a:tabLst>
                <a:tab pos="0" algn="l"/>
              </a:tabLst>
            </a:pPr>
            <a:r>
              <a:rPr lang="en-US" sz="1400" b="1" strike="noStrike" spc="-1">
                <a:solidFill>
                  <a:srgbClr val="000000"/>
                </a:solidFill>
                <a:latin typeface="Arial"/>
                <a:ea typeface="Arial"/>
              </a:rPr>
              <a:t>Anamika (+91 7056762922 )</a:t>
            </a:r>
            <a:endParaRPr lang="en-IN" sz="1400" b="0" strike="noStrike" spc="-1">
              <a:latin typeface="Arial"/>
            </a:endParaRPr>
          </a:p>
          <a:p>
            <a:pPr>
              <a:lnSpc>
                <a:spcPct val="100000"/>
              </a:lnSpc>
              <a:buNone/>
              <a:tabLst>
                <a:tab pos="0" algn="l"/>
              </a:tabLst>
            </a:pPr>
            <a:r>
              <a:rPr lang="en-US" sz="1400" b="1" strike="noStrike" spc="-1">
                <a:solidFill>
                  <a:srgbClr val="000000"/>
                </a:solidFill>
                <a:latin typeface="Arial"/>
                <a:ea typeface="Arial"/>
              </a:rPr>
              <a:t>Hannan Shaik A (+91 8143813994)</a:t>
            </a:r>
            <a:endParaRPr lang="en-IN" sz="1400" b="0" strike="noStrike" spc="-1">
              <a:latin typeface="Arial"/>
            </a:endParaRPr>
          </a:p>
          <a:p>
            <a:pPr>
              <a:lnSpc>
                <a:spcPct val="100000"/>
              </a:lnSpc>
              <a:buNone/>
              <a:tabLst>
                <a:tab pos="0" algn="l"/>
              </a:tabLst>
            </a:pPr>
            <a:endParaRPr lang="en-IN" sz="1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PlaceHolder 1"/>
          <p:cNvSpPr>
            <a:spLocks noGrp="1"/>
          </p:cNvSpPr>
          <p:nvPr>
            <p:ph type="title"/>
          </p:nvPr>
        </p:nvSpPr>
        <p:spPr>
          <a:xfrm>
            <a:off x="563760" y="1079280"/>
            <a:ext cx="8221320" cy="1686240"/>
          </a:xfrm>
          <a:prstGeom prst="rect">
            <a:avLst/>
          </a:prstGeom>
          <a:noFill/>
          <a:ln w="0">
            <a:noFill/>
          </a:ln>
        </p:spPr>
        <p:txBody>
          <a:bodyPr lIns="0" tIns="0" rIns="0" bIns="0" anchor="ctr">
            <a:noAutofit/>
          </a:bodyPr>
          <a:lstStyle/>
          <a:p>
            <a:pPr>
              <a:lnSpc>
                <a:spcPct val="100000"/>
              </a:lnSpc>
              <a:buNone/>
            </a:pPr>
            <a:r>
              <a:rPr lang="en-US" sz="1400" b="1" strike="noStrike" spc="-1" dirty="0">
                <a:latin typeface="Calibri"/>
                <a:ea typeface="Calibri"/>
              </a:rPr>
              <a:t>V</a:t>
            </a:r>
            <a:r>
              <a:rPr lang="en-US" sz="1600" b="1" strike="noStrike" spc="-1" dirty="0">
                <a:latin typeface="Calibri"/>
                <a:ea typeface="Calibri"/>
              </a:rPr>
              <a:t>o=Orbital velocity</a:t>
            </a:r>
            <a:br>
              <a:rPr sz="1600" dirty="0"/>
            </a:br>
            <a:r>
              <a:rPr lang="en-US" sz="1600" b="1" strike="noStrike" spc="-1" dirty="0">
                <a:latin typeface="Calibri"/>
                <a:ea typeface="Calibri"/>
              </a:rPr>
              <a:t>R= Distance of the rocket from the Earth’s </a:t>
            </a:r>
            <a:r>
              <a:rPr lang="en-US" sz="1600" b="1" strike="noStrike" spc="-1" dirty="0" err="1">
                <a:latin typeface="Calibri"/>
                <a:ea typeface="Calibri"/>
              </a:rPr>
              <a:t>centre</a:t>
            </a:r>
            <a:r>
              <a:rPr lang="en-US" sz="1600" b="1" strike="noStrike" spc="-1" dirty="0">
                <a:latin typeface="Calibri"/>
                <a:ea typeface="Calibri"/>
              </a:rPr>
              <a:t> of mass  </a:t>
            </a:r>
            <a:br>
              <a:rPr sz="1600" dirty="0"/>
            </a:br>
            <a:r>
              <a:rPr lang="en-US" sz="1600" b="1" strike="noStrike" spc="-1" dirty="0">
                <a:latin typeface="Calibri"/>
                <a:ea typeface="Calibri"/>
              </a:rPr>
              <a:t>h= Height of rocket from Earth’s surface</a:t>
            </a:r>
            <a:br>
              <a:rPr sz="1600" dirty="0"/>
            </a:br>
            <a:r>
              <a:rPr lang="en-US" sz="1600" b="1" strike="noStrike" spc="-1" dirty="0">
                <a:latin typeface="Calibri"/>
                <a:ea typeface="Calibri"/>
              </a:rPr>
              <a:t>R = r + h</a:t>
            </a:r>
            <a:br>
              <a:rPr sz="1600" dirty="0"/>
            </a:br>
            <a:r>
              <a:rPr lang="en-US" sz="1600" b="1" strike="noStrike" spc="-1" dirty="0">
                <a:latin typeface="Calibri"/>
                <a:ea typeface="Calibri"/>
              </a:rPr>
              <a:t>Centripetal force of moon = Force exerted by the eart</a:t>
            </a:r>
            <a:r>
              <a:rPr lang="en-US" sz="1600" b="0" strike="noStrike" spc="-1" dirty="0">
                <a:latin typeface="Calibri"/>
                <a:ea typeface="Calibri"/>
              </a:rPr>
              <a:t>h</a:t>
            </a:r>
            <a:br>
              <a:rPr sz="2100" dirty="0"/>
            </a:br>
            <a:br>
              <a:rPr sz="1800" dirty="0"/>
            </a:br>
            <a:br>
              <a:rPr sz="1600" dirty="0"/>
            </a:br>
            <a:endParaRPr lang="en-IN" sz="1600" b="0" strike="noStrike" spc="-1" dirty="0">
              <a:latin typeface="Arial"/>
            </a:endParaRPr>
          </a:p>
        </p:txBody>
      </p:sp>
      <p:sp>
        <p:nvSpPr>
          <p:cNvPr id="1315" name="PlaceHolder 2"/>
          <p:cNvSpPr>
            <a:spLocks noGrp="1"/>
          </p:cNvSpPr>
          <p:nvPr>
            <p:ph type="subTitle"/>
          </p:nvPr>
        </p:nvSpPr>
        <p:spPr>
          <a:xfrm>
            <a:off x="883800" y="365760"/>
            <a:ext cx="6993360" cy="540360"/>
          </a:xfrm>
          <a:prstGeom prst="rect">
            <a:avLst/>
          </a:prstGeom>
          <a:noFill/>
          <a:ln w="0">
            <a:noFill/>
          </a:ln>
        </p:spPr>
        <p:txBody>
          <a:bodyPr lIns="0" tIns="0" rIns="0" bIns="0" anchor="ctr">
            <a:noAutofit/>
          </a:bodyPr>
          <a:lstStyle/>
          <a:p>
            <a:pPr marL="457200" indent="-330120" algn="ctr">
              <a:lnSpc>
                <a:spcPct val="100000"/>
              </a:lnSpc>
              <a:buNone/>
              <a:tabLst>
                <a:tab pos="0" algn="l"/>
              </a:tabLst>
            </a:pPr>
            <a:r>
              <a:rPr lang="en-IN" sz="3200" b="1" strike="noStrike" spc="-1">
                <a:solidFill>
                  <a:srgbClr val="002060"/>
                </a:solidFill>
                <a:latin typeface="Karla"/>
                <a:ea typeface="Karla"/>
              </a:rPr>
              <a:t>Part 2 (Finding the orbital velocity)</a:t>
            </a:r>
            <a:endParaRPr lang="en-IN" sz="3200" b="0" strike="noStrike" spc="-1">
              <a:latin typeface="Arial"/>
            </a:endParaRPr>
          </a:p>
          <a:p>
            <a:pPr marL="457200" indent="-330120" algn="ctr">
              <a:lnSpc>
                <a:spcPct val="100000"/>
              </a:lnSpc>
              <a:buNone/>
              <a:tabLst>
                <a:tab pos="0" algn="l"/>
              </a:tabLst>
            </a:pPr>
            <a:endParaRPr lang="en-IN" sz="2000" b="0" strike="noStrike" spc="-1">
              <a:latin typeface="Arial"/>
            </a:endParaRPr>
          </a:p>
        </p:txBody>
      </p:sp>
      <p:pic>
        <p:nvPicPr>
          <p:cNvPr id="1316" name="object 2"/>
          <p:cNvPicPr/>
          <p:nvPr/>
        </p:nvPicPr>
        <p:blipFill>
          <a:blip r:embed="rId2"/>
          <a:stretch/>
        </p:blipFill>
        <p:spPr>
          <a:xfrm>
            <a:off x="5760000" y="2374920"/>
            <a:ext cx="2232720" cy="2108520"/>
          </a:xfrm>
          <a:prstGeom prst="rect">
            <a:avLst/>
          </a:prstGeom>
          <a:ln w="0">
            <a:noFill/>
          </a:ln>
        </p:spPr>
      </p:pic>
      <p:sp>
        <p:nvSpPr>
          <p:cNvPr id="1317" name="TextBox 6"/>
          <p:cNvSpPr/>
          <p:nvPr/>
        </p:nvSpPr>
        <p:spPr>
          <a:xfrm>
            <a:off x="5282280" y="4499280"/>
            <a:ext cx="3335040" cy="7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26">
                <a:solidFill>
                  <a:srgbClr val="291E00"/>
                </a:solidFill>
                <a:latin typeface="Calibri"/>
                <a:ea typeface="Arial"/>
              </a:rPr>
              <a:t>Systematic</a:t>
            </a:r>
            <a:r>
              <a:rPr lang="en-US" sz="1400" b="0" strike="noStrike" spc="100">
                <a:solidFill>
                  <a:srgbClr val="291E00"/>
                </a:solidFill>
                <a:latin typeface="Calibri"/>
                <a:ea typeface="Arial"/>
              </a:rPr>
              <a:t> </a:t>
            </a:r>
            <a:r>
              <a:rPr lang="en-US" sz="1400" b="0" strike="noStrike" spc="26">
                <a:solidFill>
                  <a:srgbClr val="291E00"/>
                </a:solidFill>
                <a:latin typeface="Calibri"/>
                <a:ea typeface="Arial"/>
              </a:rPr>
              <a:t>diagram</a:t>
            </a:r>
            <a:r>
              <a:rPr lang="en-US" sz="1400" b="0" strike="noStrike" spc="94">
                <a:solidFill>
                  <a:srgbClr val="291E00"/>
                </a:solidFill>
                <a:latin typeface="Calibri"/>
                <a:ea typeface="Arial"/>
              </a:rPr>
              <a:t> </a:t>
            </a:r>
            <a:r>
              <a:rPr lang="en-US" sz="1400" b="0" strike="noStrike" spc="7">
                <a:solidFill>
                  <a:srgbClr val="291E00"/>
                </a:solidFill>
                <a:latin typeface="Calibri"/>
                <a:ea typeface="Arial"/>
              </a:rPr>
              <a:t>showing</a:t>
            </a:r>
            <a:r>
              <a:rPr lang="en-US" sz="1400" b="0" strike="noStrike" spc="100">
                <a:solidFill>
                  <a:srgbClr val="291E00"/>
                </a:solidFill>
                <a:latin typeface="Calibri"/>
                <a:ea typeface="Arial"/>
              </a:rPr>
              <a:t> </a:t>
            </a:r>
            <a:r>
              <a:rPr lang="en-US" sz="1400" b="0" strike="noStrike" spc="66">
                <a:solidFill>
                  <a:srgbClr val="291E00"/>
                </a:solidFill>
                <a:latin typeface="Calibri"/>
                <a:ea typeface="Arial"/>
              </a:rPr>
              <a:t>R,r,</a:t>
            </a:r>
            <a:r>
              <a:rPr lang="en-US" sz="1400" b="0" strike="noStrike" spc="94">
                <a:solidFill>
                  <a:srgbClr val="291E00"/>
                </a:solidFill>
                <a:latin typeface="Calibri"/>
                <a:ea typeface="Arial"/>
              </a:rPr>
              <a:t> </a:t>
            </a:r>
            <a:r>
              <a:rPr lang="en-US" sz="1400" b="0" strike="noStrike" spc="15">
                <a:solidFill>
                  <a:srgbClr val="291E00"/>
                </a:solidFill>
                <a:latin typeface="Calibri"/>
                <a:ea typeface="Arial"/>
              </a:rPr>
              <a:t>and</a:t>
            </a:r>
            <a:r>
              <a:rPr lang="en-US" sz="1400" b="0" strike="noStrike" spc="100">
                <a:solidFill>
                  <a:srgbClr val="291E00"/>
                </a:solidFill>
                <a:latin typeface="Calibri"/>
                <a:ea typeface="Arial"/>
              </a:rPr>
              <a:t> </a:t>
            </a:r>
            <a:r>
              <a:rPr lang="en-US" sz="1400" b="0" strike="noStrike" spc="21">
                <a:solidFill>
                  <a:srgbClr val="291E00"/>
                </a:solidFill>
                <a:latin typeface="Calibri"/>
                <a:ea typeface="Arial"/>
              </a:rPr>
              <a:t>h</a:t>
            </a:r>
            <a:endParaRPr lang="en-IN" sz="1400" b="0" strike="noStrike" spc="-1">
              <a:latin typeface="Arial"/>
            </a:endParaRPr>
          </a:p>
          <a:p>
            <a:pPr>
              <a:lnSpc>
                <a:spcPct val="100000"/>
              </a:lnSpc>
              <a:buNone/>
            </a:pPr>
            <a:endParaRPr lang="en-IN" sz="1400" b="0" strike="noStrike" spc="-1">
              <a:latin typeface="Arial"/>
            </a:endParaRPr>
          </a:p>
        </p:txBody>
      </p:sp>
      <p:pic>
        <p:nvPicPr>
          <p:cNvPr id="1318" name="Picture 8"/>
          <p:cNvPicPr/>
          <p:nvPr/>
        </p:nvPicPr>
        <p:blipFill>
          <a:blip r:embed="rId3"/>
          <a:stretch/>
        </p:blipFill>
        <p:spPr>
          <a:xfrm>
            <a:off x="1798200" y="2755080"/>
            <a:ext cx="2367360" cy="217008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TextBox 7"/>
          <p:cNvSpPr/>
          <p:nvPr/>
        </p:nvSpPr>
        <p:spPr>
          <a:xfrm>
            <a:off x="1002960" y="548640"/>
            <a:ext cx="79473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2600">
              <a:lnSpc>
                <a:spcPct val="100000"/>
              </a:lnSpc>
              <a:spcBef>
                <a:spcPts val="275"/>
              </a:spcBef>
              <a:buNone/>
            </a:pPr>
            <a:r>
              <a:rPr lang="en-US" sz="1800" b="1" strike="noStrike" spc="9" dirty="0">
                <a:latin typeface="Calibri"/>
                <a:ea typeface="Arial"/>
              </a:rPr>
              <a:t>Now,</a:t>
            </a:r>
            <a:r>
              <a:rPr lang="en-US" sz="1800" b="1" strike="noStrike" spc="106" dirty="0">
                <a:latin typeface="Calibri"/>
                <a:ea typeface="Arial"/>
              </a:rPr>
              <a:t> </a:t>
            </a:r>
            <a:r>
              <a:rPr lang="en-US" sz="1800" b="1" strike="noStrike" spc="-46" dirty="0">
                <a:latin typeface="Calibri"/>
                <a:ea typeface="Arial"/>
              </a:rPr>
              <a:t>we</a:t>
            </a:r>
            <a:r>
              <a:rPr lang="en-US" sz="1800" b="1" strike="noStrike" spc="109" dirty="0">
                <a:latin typeface="Calibri"/>
                <a:ea typeface="Arial"/>
              </a:rPr>
              <a:t> </a:t>
            </a:r>
            <a:r>
              <a:rPr lang="en-US" sz="1800" b="1" strike="noStrike" spc="29" dirty="0">
                <a:latin typeface="Calibri"/>
                <a:ea typeface="Arial"/>
              </a:rPr>
              <a:t>will</a:t>
            </a:r>
            <a:r>
              <a:rPr lang="en-US" sz="1800" b="1" strike="noStrike" spc="106" dirty="0">
                <a:latin typeface="Calibri"/>
                <a:ea typeface="Arial"/>
              </a:rPr>
              <a:t> </a:t>
            </a:r>
            <a:r>
              <a:rPr lang="en-US" sz="1800" b="1" strike="noStrike" spc="1" dirty="0">
                <a:latin typeface="Calibri"/>
                <a:ea typeface="Arial"/>
              </a:rPr>
              <a:t>compare</a:t>
            </a:r>
            <a:r>
              <a:rPr lang="en-US" sz="1800" b="1" strike="noStrike" spc="109" dirty="0">
                <a:latin typeface="Calibri"/>
                <a:ea typeface="Arial"/>
              </a:rPr>
              <a:t> </a:t>
            </a:r>
            <a:r>
              <a:rPr lang="en-US" sz="1800" b="1" strike="noStrike" spc="41" dirty="0">
                <a:latin typeface="Calibri"/>
                <a:ea typeface="Arial"/>
              </a:rPr>
              <a:t>it</a:t>
            </a:r>
            <a:r>
              <a:rPr lang="en-US" sz="1800" b="1" strike="noStrike" spc="109" dirty="0">
                <a:latin typeface="Calibri"/>
                <a:ea typeface="Arial"/>
              </a:rPr>
              <a:t> </a:t>
            </a:r>
            <a:r>
              <a:rPr lang="en-US" sz="1800" b="1" strike="noStrike" spc="26" dirty="0">
                <a:latin typeface="Calibri"/>
                <a:ea typeface="Arial"/>
              </a:rPr>
              <a:t>with</a:t>
            </a:r>
            <a:r>
              <a:rPr lang="en-US" sz="1800" b="1" strike="noStrike" spc="106" dirty="0">
                <a:latin typeface="Calibri"/>
                <a:ea typeface="Arial"/>
              </a:rPr>
              <a:t> </a:t>
            </a:r>
            <a:r>
              <a:rPr lang="en-US" sz="1800" b="1" strike="noStrike" spc="1" dirty="0">
                <a:latin typeface="Calibri"/>
                <a:ea typeface="Arial"/>
              </a:rPr>
              <a:t>the</a:t>
            </a:r>
            <a:r>
              <a:rPr lang="en-US" sz="1800" b="1" strike="noStrike" spc="109" dirty="0">
                <a:latin typeface="Calibri"/>
                <a:ea typeface="Arial"/>
              </a:rPr>
              <a:t> </a:t>
            </a:r>
            <a:r>
              <a:rPr lang="en-US" sz="1800" b="1" strike="noStrike" spc="26" dirty="0">
                <a:latin typeface="Calibri"/>
                <a:ea typeface="Arial"/>
              </a:rPr>
              <a:t>actual</a:t>
            </a:r>
            <a:r>
              <a:rPr lang="en-US" sz="1800" b="1" strike="noStrike" spc="109" dirty="0">
                <a:latin typeface="Calibri"/>
                <a:ea typeface="Arial"/>
              </a:rPr>
              <a:t> </a:t>
            </a:r>
            <a:r>
              <a:rPr lang="en-US" sz="1800" b="1" strike="noStrike" spc="21" dirty="0">
                <a:latin typeface="Calibri"/>
                <a:ea typeface="Arial"/>
              </a:rPr>
              <a:t>orbital</a:t>
            </a:r>
            <a:r>
              <a:rPr lang="en-US" sz="1800" b="1" strike="noStrike" spc="106" dirty="0">
                <a:latin typeface="Calibri"/>
                <a:ea typeface="Arial"/>
              </a:rPr>
              <a:t> </a:t>
            </a:r>
            <a:r>
              <a:rPr lang="en-US" sz="1800" b="1" strike="noStrike" spc="7" dirty="0">
                <a:latin typeface="Calibri"/>
                <a:ea typeface="Arial"/>
              </a:rPr>
              <a:t>formula</a:t>
            </a:r>
            <a:r>
              <a:rPr lang="en-US" sz="1800" b="1" strike="noStrike" spc="109" dirty="0">
                <a:latin typeface="Calibri"/>
                <a:ea typeface="Arial"/>
              </a:rPr>
              <a:t> </a:t>
            </a:r>
            <a:r>
              <a:rPr lang="en-US" sz="1800" b="1" strike="noStrike" spc="-1" dirty="0">
                <a:latin typeface="Calibri"/>
                <a:ea typeface="Arial"/>
              </a:rPr>
              <a:t>for</a:t>
            </a:r>
            <a:r>
              <a:rPr lang="en-US" sz="1800" b="1" strike="noStrike" spc="109" dirty="0">
                <a:latin typeface="Calibri"/>
                <a:ea typeface="Arial"/>
              </a:rPr>
              <a:t> </a:t>
            </a:r>
            <a:r>
              <a:rPr lang="en-US" sz="1800" b="1" strike="noStrike" spc="21" dirty="0">
                <a:latin typeface="Calibri"/>
                <a:ea typeface="Arial"/>
              </a:rPr>
              <a:t>elliptical</a:t>
            </a:r>
            <a:r>
              <a:rPr lang="en-US" sz="1800" b="1" strike="noStrike" spc="106" dirty="0">
                <a:latin typeface="Calibri"/>
                <a:ea typeface="Arial"/>
              </a:rPr>
              <a:t> </a:t>
            </a:r>
            <a:r>
              <a:rPr lang="en-US" sz="1800" b="1" strike="noStrike" spc="21" dirty="0">
                <a:latin typeface="Calibri"/>
                <a:ea typeface="Arial"/>
              </a:rPr>
              <a:t>orbit,</a:t>
            </a:r>
            <a:endParaRPr lang="en-IN" sz="1800" b="0" strike="noStrike" spc="-1" dirty="0">
              <a:latin typeface="Arial"/>
            </a:endParaRPr>
          </a:p>
        </p:txBody>
      </p:sp>
      <p:sp>
        <p:nvSpPr>
          <p:cNvPr id="1320" name="TextBox 3"/>
          <p:cNvSpPr/>
          <p:nvPr/>
        </p:nvSpPr>
        <p:spPr>
          <a:xfrm>
            <a:off x="5776200" y="1769400"/>
            <a:ext cx="292824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1400" b="0" strike="noStrike" spc="-1">
              <a:latin typeface="Arial"/>
            </a:endParaRPr>
          </a:p>
          <a:p>
            <a:pPr>
              <a:lnSpc>
                <a:spcPct val="100000"/>
              </a:lnSpc>
              <a:buNone/>
            </a:pPr>
            <a:endParaRPr lang="en-IN" sz="1400" b="0" strike="noStrike" spc="-1">
              <a:latin typeface="Arial"/>
            </a:endParaRPr>
          </a:p>
        </p:txBody>
      </p:sp>
      <p:pic>
        <p:nvPicPr>
          <p:cNvPr id="1321" name="Picture 2"/>
          <p:cNvPicPr/>
          <p:nvPr/>
        </p:nvPicPr>
        <p:blipFill>
          <a:blip r:embed="rId2"/>
          <a:stretch/>
        </p:blipFill>
        <p:spPr>
          <a:xfrm>
            <a:off x="1605240" y="1164960"/>
            <a:ext cx="1767240" cy="634680"/>
          </a:xfrm>
          <a:prstGeom prst="rect">
            <a:avLst/>
          </a:prstGeom>
          <a:ln w="0">
            <a:noFill/>
          </a:ln>
        </p:spPr>
      </p:pic>
      <p:sp>
        <p:nvSpPr>
          <p:cNvPr id="1322" name="TextBox 5"/>
          <p:cNvSpPr/>
          <p:nvPr/>
        </p:nvSpPr>
        <p:spPr>
          <a:xfrm>
            <a:off x="1221480" y="1825200"/>
            <a:ext cx="72838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dirty="0">
                <a:latin typeface="Arial"/>
                <a:ea typeface="Arial"/>
              </a:rPr>
              <a:t>µ= Standard Gravitation Parameter (GM, M &gt;&gt;&gt; m)</a:t>
            </a:r>
            <a:endParaRPr lang="en-IN" sz="1600" b="0" strike="noStrike" spc="-1" dirty="0">
              <a:latin typeface="Arial"/>
            </a:endParaRPr>
          </a:p>
          <a:p>
            <a:pPr>
              <a:lnSpc>
                <a:spcPct val="100000"/>
              </a:lnSpc>
              <a:buNone/>
            </a:pPr>
            <a:r>
              <a:rPr lang="en-US" sz="1600" b="1" strike="noStrike" spc="-1" dirty="0">
                <a:latin typeface="Arial"/>
                <a:ea typeface="Arial"/>
              </a:rPr>
              <a:t>R= Distance between orbiting  body and  </a:t>
            </a:r>
            <a:r>
              <a:rPr lang="en-US" sz="1600" b="1" strike="noStrike" spc="-1" dirty="0" err="1">
                <a:latin typeface="Arial"/>
                <a:ea typeface="Arial"/>
              </a:rPr>
              <a:t>centre</a:t>
            </a:r>
            <a:r>
              <a:rPr lang="en-US" sz="1600" b="1" strike="noStrike" spc="-1" dirty="0">
                <a:latin typeface="Arial"/>
                <a:ea typeface="Arial"/>
              </a:rPr>
              <a:t> of mass</a:t>
            </a:r>
            <a:endParaRPr lang="en-IN" sz="1600" b="0" strike="noStrike" spc="-1" dirty="0">
              <a:latin typeface="Arial"/>
            </a:endParaRPr>
          </a:p>
          <a:p>
            <a:pPr>
              <a:lnSpc>
                <a:spcPct val="100000"/>
              </a:lnSpc>
              <a:buNone/>
            </a:pPr>
            <a:r>
              <a:rPr lang="en-US" sz="1600" b="1" strike="noStrike" spc="-1" dirty="0">
                <a:latin typeface="Arial"/>
                <a:ea typeface="Arial"/>
              </a:rPr>
              <a:t>a= Length of the semi-major axis</a:t>
            </a:r>
            <a:endParaRPr lang="en-IN" sz="1600" b="0" strike="noStrike" spc="-1" dirty="0">
              <a:latin typeface="Arial"/>
            </a:endParaRPr>
          </a:p>
        </p:txBody>
      </p:sp>
      <p:pic>
        <p:nvPicPr>
          <p:cNvPr id="1323" name="Picture 9"/>
          <p:cNvPicPr/>
          <p:nvPr/>
        </p:nvPicPr>
        <p:blipFill>
          <a:blip r:embed="rId3"/>
          <a:stretch/>
        </p:blipFill>
        <p:spPr>
          <a:xfrm>
            <a:off x="1605240" y="2712240"/>
            <a:ext cx="2755440" cy="707400"/>
          </a:xfrm>
          <a:prstGeom prst="rect">
            <a:avLst/>
          </a:prstGeom>
          <a:ln w="0">
            <a:noFill/>
          </a:ln>
        </p:spPr>
      </p:pic>
      <p:sp>
        <p:nvSpPr>
          <p:cNvPr id="1324" name="TextBox 10"/>
          <p:cNvSpPr/>
          <p:nvPr/>
        </p:nvSpPr>
        <p:spPr>
          <a:xfrm>
            <a:off x="924480" y="3563640"/>
            <a:ext cx="83001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dirty="0">
                <a:latin typeface="Arial"/>
                <a:ea typeface="Arial"/>
              </a:rPr>
              <a:t>Taking out µ (GM) from the equation and multiplying 2/2 with 1/r, we get,</a:t>
            </a:r>
            <a:endParaRPr lang="en-IN" sz="1600" b="0" strike="noStrike" spc="-1" dirty="0">
              <a:latin typeface="Arial"/>
            </a:endParaRPr>
          </a:p>
        </p:txBody>
      </p:sp>
      <p:pic>
        <p:nvPicPr>
          <p:cNvPr id="1325" name="Picture 12"/>
          <p:cNvPicPr/>
          <p:nvPr/>
        </p:nvPicPr>
        <p:blipFill>
          <a:blip r:embed="rId4"/>
          <a:stretch/>
        </p:blipFill>
        <p:spPr>
          <a:xfrm>
            <a:off x="1481760" y="4045680"/>
            <a:ext cx="3853440" cy="76320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TextBox 7"/>
          <p:cNvSpPr/>
          <p:nvPr/>
        </p:nvSpPr>
        <p:spPr>
          <a:xfrm>
            <a:off x="1221480" y="1070280"/>
            <a:ext cx="440928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2600">
              <a:lnSpc>
                <a:spcPct val="100000"/>
              </a:lnSpc>
              <a:spcBef>
                <a:spcPts val="275"/>
              </a:spcBef>
              <a:buNone/>
            </a:pPr>
            <a:r>
              <a:rPr lang="en-US" sz="1800" b="1" strike="noStrike" spc="-1" dirty="0">
                <a:latin typeface="Calibri"/>
                <a:ea typeface="Arial"/>
              </a:rPr>
              <a:t>Comparing both the equation we saw,</a:t>
            </a:r>
            <a:endParaRPr lang="en-IN" sz="1800" b="0" strike="noStrike" spc="-1" dirty="0">
              <a:latin typeface="Arial"/>
            </a:endParaRPr>
          </a:p>
        </p:txBody>
      </p:sp>
      <p:sp>
        <p:nvSpPr>
          <p:cNvPr id="1327" name="TextBox 3"/>
          <p:cNvSpPr/>
          <p:nvPr/>
        </p:nvSpPr>
        <p:spPr>
          <a:xfrm>
            <a:off x="5776200" y="1769400"/>
            <a:ext cx="292824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1400" b="0" strike="noStrike" spc="-1">
              <a:latin typeface="Arial"/>
            </a:endParaRPr>
          </a:p>
          <a:p>
            <a:pPr>
              <a:lnSpc>
                <a:spcPct val="100000"/>
              </a:lnSpc>
              <a:buNone/>
            </a:pPr>
            <a:endParaRPr lang="en-IN" sz="1400" b="0" strike="noStrike" spc="-1">
              <a:latin typeface="Arial"/>
            </a:endParaRPr>
          </a:p>
        </p:txBody>
      </p:sp>
      <p:sp>
        <p:nvSpPr>
          <p:cNvPr id="1328" name="TextBox 10"/>
          <p:cNvSpPr/>
          <p:nvPr/>
        </p:nvSpPr>
        <p:spPr>
          <a:xfrm>
            <a:off x="1554480" y="3119040"/>
            <a:ext cx="606852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dirty="0">
                <a:latin typeface="Arial"/>
                <a:ea typeface="Arial"/>
              </a:rPr>
              <a:t>Hence, we can conclude that the orbit will no longer remain circular but will </a:t>
            </a:r>
            <a:r>
              <a:rPr lang="en-US" sz="1600" b="1" strike="noStrike" spc="-1" dirty="0" err="1">
                <a:latin typeface="Arial"/>
                <a:ea typeface="Arial"/>
              </a:rPr>
              <a:t>mould</a:t>
            </a:r>
            <a:r>
              <a:rPr lang="en-US" sz="1600" b="1" strike="noStrike" spc="-1" dirty="0">
                <a:latin typeface="Arial"/>
                <a:ea typeface="Arial"/>
              </a:rPr>
              <a:t> itself in an elliptical path.</a:t>
            </a:r>
            <a:endParaRPr lang="en-IN" sz="1600" b="0" strike="noStrike" spc="-1" dirty="0">
              <a:latin typeface="Arial"/>
            </a:endParaRPr>
          </a:p>
        </p:txBody>
      </p:sp>
      <p:pic>
        <p:nvPicPr>
          <p:cNvPr id="1329" name="Picture 4"/>
          <p:cNvPicPr/>
          <p:nvPr/>
        </p:nvPicPr>
        <p:blipFill>
          <a:blip r:embed="rId2"/>
          <a:stretch/>
        </p:blipFill>
        <p:spPr>
          <a:xfrm>
            <a:off x="1657440" y="1875240"/>
            <a:ext cx="1762200" cy="118440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Google Shape;2001;p55"/>
          <p:cNvSpPr/>
          <p:nvPr/>
        </p:nvSpPr>
        <p:spPr>
          <a:xfrm>
            <a:off x="6599880" y="1630080"/>
            <a:ext cx="1823400" cy="259740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331" name="Google Shape;2002;p55"/>
          <p:cNvSpPr/>
          <p:nvPr/>
        </p:nvSpPr>
        <p:spPr>
          <a:xfrm>
            <a:off x="4636440" y="1630080"/>
            <a:ext cx="1823400" cy="259740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332" name="Google Shape;2003;p55"/>
          <p:cNvSpPr/>
          <p:nvPr/>
        </p:nvSpPr>
        <p:spPr>
          <a:xfrm>
            <a:off x="2683440" y="1630080"/>
            <a:ext cx="1823400" cy="259740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333" name="PlaceHolder 1"/>
          <p:cNvSpPr>
            <a:spLocks noGrp="1"/>
          </p:cNvSpPr>
          <p:nvPr>
            <p:ph type="title"/>
          </p:nvPr>
        </p:nvSpPr>
        <p:spPr>
          <a:xfrm>
            <a:off x="552240" y="138600"/>
            <a:ext cx="7703280" cy="866520"/>
          </a:xfrm>
          <a:prstGeom prst="rect">
            <a:avLst/>
          </a:prstGeom>
          <a:noFill/>
          <a:ln w="0">
            <a:noFill/>
          </a:ln>
        </p:spPr>
        <p:txBody>
          <a:bodyPr lIns="0" tIns="0" rIns="0" bIns="0" anchor="t">
            <a:noAutofit/>
          </a:bodyPr>
          <a:lstStyle/>
          <a:p>
            <a:pPr algn="ctr">
              <a:lnSpc>
                <a:spcPct val="100000"/>
              </a:lnSpc>
              <a:buNone/>
            </a:pPr>
            <a:r>
              <a:rPr lang="en-US" sz="4400" b="1" strike="noStrike" spc="-1">
                <a:solidFill>
                  <a:srgbClr val="FFFFFF"/>
                </a:solidFill>
                <a:latin typeface="Cuprum"/>
                <a:ea typeface="Cuprum"/>
              </a:rPr>
              <a:t>Part 3 (Upgrade in "old" gravity space craft)</a:t>
            </a:r>
            <a:endParaRPr lang="en-IN" sz="4400" b="0" strike="noStrike" spc="-1">
              <a:latin typeface="Arial"/>
            </a:endParaRPr>
          </a:p>
        </p:txBody>
      </p:sp>
      <p:sp>
        <p:nvSpPr>
          <p:cNvPr id="1334" name="Google Shape;2040;p55"/>
          <p:cNvSpPr/>
          <p:nvPr/>
        </p:nvSpPr>
        <p:spPr>
          <a:xfrm>
            <a:off x="6703200" y="1722240"/>
            <a:ext cx="1720080" cy="2414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buNone/>
              <a:tabLst>
                <a:tab pos="0" algn="l"/>
              </a:tabLst>
            </a:pPr>
            <a:r>
              <a:rPr lang="en-US" sz="1600" b="0" strike="noStrike" spc="-1">
                <a:solidFill>
                  <a:srgbClr val="000000"/>
                </a:solidFill>
                <a:latin typeface="Calibri"/>
                <a:ea typeface="Calibri"/>
              </a:rPr>
              <a:t> </a:t>
            </a:r>
            <a:r>
              <a:rPr lang="en-US" sz="1400" b="0" strike="noStrike" spc="-1">
                <a:solidFill>
                  <a:srgbClr val="F2F2F2"/>
                </a:solidFill>
                <a:latin typeface="Calibri"/>
                <a:ea typeface="Calibri"/>
              </a:rPr>
              <a:t>Enhanced propulsion systems with the ability to modulate thrust levels</a:t>
            </a:r>
            <a:endParaRPr lang="en-IN" sz="1400" b="0" strike="noStrike" spc="-1">
              <a:latin typeface="Arial"/>
            </a:endParaRPr>
          </a:p>
          <a:p>
            <a:pPr>
              <a:lnSpc>
                <a:spcPct val="100000"/>
              </a:lnSpc>
              <a:buNone/>
              <a:tabLst>
                <a:tab pos="0" algn="l"/>
              </a:tabLst>
            </a:pPr>
            <a:r>
              <a:rPr lang="en-US" sz="1400" b="0" strike="noStrike" spc="-1">
                <a:solidFill>
                  <a:srgbClr val="F2F2F2"/>
                </a:solidFill>
                <a:latin typeface="Calibri"/>
                <a:ea typeface="Calibri"/>
              </a:rPr>
              <a:t>for efficient navigation within altered gravitational conditions</a:t>
            </a:r>
            <a:endParaRPr lang="en-IN" sz="1400" b="0" strike="noStrike" spc="-1">
              <a:latin typeface="Arial"/>
            </a:endParaRPr>
          </a:p>
        </p:txBody>
      </p:sp>
      <p:sp>
        <p:nvSpPr>
          <p:cNvPr id="1335" name="Google Shape;2042;p55"/>
          <p:cNvSpPr/>
          <p:nvPr/>
        </p:nvSpPr>
        <p:spPr>
          <a:xfrm>
            <a:off x="4732200" y="2255400"/>
            <a:ext cx="1624320" cy="163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buNone/>
              <a:tabLst>
                <a:tab pos="0" algn="l"/>
              </a:tabLst>
            </a:pPr>
            <a:r>
              <a:rPr lang="en-US" sz="1600" b="0" strike="noStrike" spc="-1">
                <a:solidFill>
                  <a:srgbClr val="F2F2F2"/>
                </a:solidFill>
                <a:latin typeface="Calibri"/>
                <a:ea typeface="Calibri"/>
              </a:rPr>
              <a:t>Advance exercise machines for astronauts to withstand body changes</a:t>
            </a:r>
            <a:endParaRPr lang="en-IN" sz="1600" b="0" strike="noStrike" spc="-1">
              <a:latin typeface="Arial"/>
            </a:endParaRPr>
          </a:p>
        </p:txBody>
      </p:sp>
      <p:sp>
        <p:nvSpPr>
          <p:cNvPr id="1336" name="Google Shape;2044;p55"/>
          <p:cNvSpPr/>
          <p:nvPr/>
        </p:nvSpPr>
        <p:spPr>
          <a:xfrm>
            <a:off x="2811960" y="2255400"/>
            <a:ext cx="1591560" cy="163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buNone/>
              <a:tabLst>
                <a:tab pos="0" algn="l"/>
              </a:tabLst>
            </a:pPr>
            <a:r>
              <a:rPr lang="en-US" sz="1600" b="0" strike="noStrike" spc="-1">
                <a:solidFill>
                  <a:srgbClr val="F2F2F2"/>
                </a:solidFill>
                <a:latin typeface="Calibri"/>
                <a:ea typeface="Calibri"/>
              </a:rPr>
              <a:t>Adjustments in navigation systems and thrust configurations</a:t>
            </a:r>
            <a:endParaRPr lang="en-IN" sz="1600" b="0" strike="noStrike" spc="-1">
              <a:latin typeface="Arial"/>
            </a:endParaRPr>
          </a:p>
        </p:txBody>
      </p:sp>
      <p:sp>
        <p:nvSpPr>
          <p:cNvPr id="1337" name="Google Shape;2045;p55"/>
          <p:cNvSpPr/>
          <p:nvPr/>
        </p:nvSpPr>
        <p:spPr>
          <a:xfrm>
            <a:off x="720000" y="1630080"/>
            <a:ext cx="1823400" cy="2597400"/>
          </a:xfrm>
          <a:prstGeom prst="roundRect">
            <a:avLst>
              <a:gd name="adj" fmla="val 16667"/>
            </a:avLst>
          </a:prstGeom>
          <a:solidFill>
            <a:srgbClr val="9F2A56">
              <a:alpha val="86000"/>
            </a:srgbClr>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338" name="Google Shape;2056;p55"/>
          <p:cNvSpPr/>
          <p:nvPr/>
        </p:nvSpPr>
        <p:spPr>
          <a:xfrm>
            <a:off x="891720" y="1927800"/>
            <a:ext cx="1548360" cy="1960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buNone/>
              <a:tabLst>
                <a:tab pos="0" algn="l"/>
              </a:tabLst>
            </a:pPr>
            <a:r>
              <a:rPr lang="en-US" sz="1600" b="0" strike="noStrike" spc="-1">
                <a:solidFill>
                  <a:srgbClr val="F2F2F2"/>
                </a:solidFill>
                <a:latin typeface="Arial"/>
                <a:ea typeface="Arial"/>
              </a:rPr>
              <a:t>Strengthened structural durability to endure potential fluctuations in gravitational forces during launch and while in space</a:t>
            </a:r>
            <a:endParaRPr lang="en-IN" sz="1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PlaceHolder 1"/>
          <p:cNvSpPr>
            <a:spLocks noGrp="1"/>
          </p:cNvSpPr>
          <p:nvPr>
            <p:ph type="subTitle"/>
          </p:nvPr>
        </p:nvSpPr>
        <p:spPr>
          <a:xfrm>
            <a:off x="983160" y="854927"/>
            <a:ext cx="8267040" cy="3984193"/>
          </a:xfrm>
          <a:prstGeom prst="rect">
            <a:avLst/>
          </a:prstGeom>
          <a:noFill/>
          <a:ln w="0">
            <a:noFill/>
          </a:ln>
        </p:spPr>
        <p:txBody>
          <a:bodyPr lIns="0" tIns="0" rIns="0" bIns="0" anchor="ctr">
            <a:noAutofit/>
          </a:bodyPr>
          <a:lstStyle/>
          <a:p>
            <a:pPr>
              <a:lnSpc>
                <a:spcPct val="100000"/>
              </a:lnSpc>
              <a:buNone/>
              <a:tabLst>
                <a:tab pos="0" algn="l"/>
              </a:tabLst>
            </a:pPr>
            <a:r>
              <a:rPr lang="en-US" sz="1600" b="0" strike="noStrike" spc="-1" dirty="0">
                <a:solidFill>
                  <a:srgbClr val="FFFFFF"/>
                </a:solidFill>
                <a:latin typeface="Karla"/>
                <a:ea typeface="Karla"/>
              </a:rPr>
              <a:t>• </a:t>
            </a:r>
            <a:r>
              <a:rPr lang="en-US" sz="1200" b="0" strike="noStrike" spc="-1" dirty="0">
                <a:latin typeface="Karla"/>
                <a:ea typeface="Karla"/>
              </a:rPr>
              <a:t>Due to the instability of electric charges, electronic devices may experience</a:t>
            </a: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malfunctions. To mitigate this risk, we should encase sensitive devices in</a:t>
            </a: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conductive materials</a:t>
            </a:r>
            <a:endParaRPr lang="en-IN" sz="1200" b="0" strike="noStrike" spc="-1" dirty="0">
              <a:latin typeface="Arial"/>
            </a:endParaRPr>
          </a:p>
          <a:p>
            <a:pPr>
              <a:lnSpc>
                <a:spcPct val="100000"/>
              </a:lnSpc>
              <a:buNone/>
              <a:tabLst>
                <a:tab pos="0" algn="l"/>
              </a:tabLst>
            </a:pP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 Execute accurate trajectory planning and control algorithms to consistently adapt the spacecraft’s path and ensure it remains in a stable orbit</a:t>
            </a: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around the L1 point</a:t>
            </a:r>
            <a:endParaRPr lang="en-IN" sz="1200" b="0" strike="noStrike" spc="-1" dirty="0">
              <a:latin typeface="Arial"/>
            </a:endParaRPr>
          </a:p>
          <a:p>
            <a:pPr>
              <a:lnSpc>
                <a:spcPct val="100000"/>
              </a:lnSpc>
              <a:buNone/>
              <a:tabLst>
                <a:tab pos="0" algn="l"/>
              </a:tabLst>
            </a:pP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 Create a spacecraft equipped with resilient thermal management systems</a:t>
            </a: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adept at controlling internal temperatures and dispersing surplus heat</a:t>
            </a:r>
            <a:endParaRPr lang="en-IN" sz="1200" b="0" strike="noStrike" spc="-1" dirty="0">
              <a:latin typeface="Arial"/>
            </a:endParaRPr>
          </a:p>
          <a:p>
            <a:pPr>
              <a:lnSpc>
                <a:spcPct val="100000"/>
              </a:lnSpc>
              <a:buNone/>
              <a:tabLst>
                <a:tab pos="0" algn="l"/>
              </a:tabLst>
            </a:pP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 Protect vital spacecraft components and crew quarters by surrounding</a:t>
            </a:r>
            <a:endParaRPr lang="en-IN" sz="1200" b="0" strike="noStrike" spc="-1" dirty="0">
              <a:latin typeface="Arial"/>
            </a:endParaRPr>
          </a:p>
          <a:p>
            <a:pPr>
              <a:lnSpc>
                <a:spcPct val="100000"/>
              </a:lnSpc>
              <a:buNone/>
              <a:tabLst>
                <a:tab pos="0" algn="l"/>
              </a:tabLst>
            </a:pPr>
            <a:r>
              <a:rPr lang="en-US" sz="1200" b="0" strike="noStrike" spc="-1" dirty="0">
                <a:latin typeface="Karla"/>
                <a:ea typeface="Karla"/>
              </a:rPr>
              <a:t>them with materials resistant to radiation, thus reducing the risk of radiation exposure</a:t>
            </a:r>
            <a:endParaRPr lang="en-IN" sz="1200" b="0" strike="noStrike" spc="-1" dirty="0">
              <a:latin typeface="Arial"/>
            </a:endParaRPr>
          </a:p>
          <a:p>
            <a:pPr>
              <a:lnSpc>
                <a:spcPct val="100000"/>
              </a:lnSpc>
              <a:buNone/>
              <a:tabLst>
                <a:tab pos="0" algn="l"/>
              </a:tabLst>
            </a:pPr>
            <a:endParaRPr lang="en-IN" sz="1600" b="0" strike="noStrike" spc="-1" dirty="0">
              <a:latin typeface="Arial"/>
            </a:endParaRPr>
          </a:p>
        </p:txBody>
      </p:sp>
      <p:sp>
        <p:nvSpPr>
          <p:cNvPr id="1340" name="PlaceHolder 2"/>
          <p:cNvSpPr>
            <a:spLocks noGrp="1"/>
          </p:cNvSpPr>
          <p:nvPr>
            <p:ph type="title"/>
          </p:nvPr>
        </p:nvSpPr>
        <p:spPr>
          <a:xfrm>
            <a:off x="689040" y="357840"/>
            <a:ext cx="7860600" cy="1200960"/>
          </a:xfrm>
          <a:prstGeom prst="rect">
            <a:avLst/>
          </a:prstGeom>
          <a:noFill/>
          <a:ln w="0">
            <a:noFill/>
          </a:ln>
        </p:spPr>
        <p:txBody>
          <a:bodyPr lIns="0" tIns="0" rIns="0" bIns="0" anchor="t">
            <a:noAutofit/>
          </a:bodyPr>
          <a:lstStyle/>
          <a:p>
            <a:pPr algn="ctr">
              <a:lnSpc>
                <a:spcPct val="107000"/>
              </a:lnSpc>
              <a:spcAft>
                <a:spcPts val="799"/>
              </a:spcAft>
              <a:buNone/>
            </a:pPr>
            <a:r>
              <a:rPr lang="en-US" sz="2400" b="1" strike="noStrike" spc="-1" dirty="0">
                <a:solidFill>
                  <a:srgbClr val="2F2341"/>
                </a:solidFill>
                <a:latin typeface="Calibri"/>
                <a:ea typeface="Calibri"/>
              </a:rPr>
              <a:t>Part 4 (Ideas to over L1 sinusoidal component of gravity)</a:t>
            </a:r>
            <a:endParaRPr lang="en-IN" sz="24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PlaceHolder 1"/>
          <p:cNvSpPr>
            <a:spLocks noGrp="1"/>
          </p:cNvSpPr>
          <p:nvPr>
            <p:ph type="title"/>
          </p:nvPr>
        </p:nvSpPr>
        <p:spPr>
          <a:xfrm>
            <a:off x="1104840" y="1630800"/>
            <a:ext cx="6094080" cy="2350440"/>
          </a:xfrm>
          <a:prstGeom prst="rect">
            <a:avLst/>
          </a:prstGeom>
          <a:noFill/>
          <a:ln w="0">
            <a:noFill/>
          </a:ln>
        </p:spPr>
        <p:txBody>
          <a:bodyPr lIns="0" tIns="0" rIns="0" bIns="0" anchor="ctr">
            <a:noAutofit/>
          </a:bodyPr>
          <a:lstStyle/>
          <a:p>
            <a:pPr algn="ctr">
              <a:lnSpc>
                <a:spcPct val="100000"/>
              </a:lnSpc>
              <a:buNone/>
              <a:tabLst>
                <a:tab pos="0" algn="l"/>
              </a:tabLst>
            </a:pPr>
            <a:r>
              <a:rPr lang="en-US" sz="7300" b="1" strike="noStrike" spc="-1">
                <a:solidFill>
                  <a:srgbClr val="FFFFFF"/>
                </a:solidFill>
                <a:latin typeface="Cuprum"/>
                <a:ea typeface="Cuprum"/>
              </a:rPr>
              <a:t>Solution to Problem 4</a:t>
            </a:r>
            <a:endParaRPr lang="en-IN" sz="73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TextBox 13"/>
          <p:cNvSpPr/>
          <p:nvPr/>
        </p:nvSpPr>
        <p:spPr>
          <a:xfrm>
            <a:off x="1452960" y="200520"/>
            <a:ext cx="7286400" cy="456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en-IN" sz="1600" b="1" strike="noStrike" spc="-1">
                <a:solidFill>
                  <a:srgbClr val="291E00"/>
                </a:solidFill>
                <a:latin typeface="Arial"/>
                <a:ea typeface="Arial"/>
              </a:rPr>
              <a:t>Given Date: 28-02-2081 and Time: 08:29:19</a:t>
            </a:r>
            <a:endParaRPr lang="en-IN" sz="1600" b="0" strike="noStrike" spc="-1">
              <a:latin typeface="Arial"/>
            </a:endParaRPr>
          </a:p>
          <a:p>
            <a:pPr>
              <a:lnSpc>
                <a:spcPct val="115000"/>
              </a:lnSpc>
              <a:buNone/>
            </a:pPr>
            <a:endParaRPr lang="en-IN" sz="1600" b="0" strike="noStrike" spc="-1">
              <a:latin typeface="Arial"/>
            </a:endParaRPr>
          </a:p>
          <a:p>
            <a:pPr>
              <a:lnSpc>
                <a:spcPct val="115000"/>
              </a:lnSpc>
              <a:buNone/>
            </a:pPr>
            <a:r>
              <a:rPr lang="en-IN" sz="1600" b="1" strike="noStrike" spc="-1">
                <a:solidFill>
                  <a:srgbClr val="291E00"/>
                </a:solidFill>
                <a:latin typeface="Arial"/>
                <a:ea typeface="Arial"/>
              </a:rPr>
              <a:t>Password String: ”STX_w-NUL}-STX_DEL_BS_~/NUL_w:STX_v:SOH_v”</a:t>
            </a:r>
            <a:endParaRPr lang="en-IN" sz="1600" b="0" strike="noStrike" spc="-1">
              <a:latin typeface="Arial"/>
            </a:endParaRPr>
          </a:p>
          <a:p>
            <a:pPr>
              <a:lnSpc>
                <a:spcPct val="115000"/>
              </a:lnSpc>
              <a:buNone/>
            </a:pPr>
            <a:endParaRPr lang="en-IN" sz="1600" b="0" strike="noStrike" spc="-1">
              <a:latin typeface="Arial"/>
            </a:endParaRPr>
          </a:p>
          <a:p>
            <a:pPr>
              <a:lnSpc>
                <a:spcPct val="115000"/>
              </a:lnSpc>
              <a:buNone/>
            </a:pPr>
            <a:r>
              <a:rPr lang="en-IN" sz="1600" b="1" strike="noStrike" spc="-1">
                <a:solidFill>
                  <a:srgbClr val="291E00"/>
                </a:solidFill>
                <a:latin typeface="Arial"/>
                <a:ea typeface="Arial"/>
              </a:rPr>
              <a:t>The scientists plan to restart the facility on December 31, 4354, at 16:57:55:627</a:t>
            </a:r>
            <a:endParaRPr lang="en-IN" sz="1600" b="0" strike="noStrike" spc="-1">
              <a:latin typeface="Arial"/>
            </a:endParaRPr>
          </a:p>
          <a:p>
            <a:pPr>
              <a:lnSpc>
                <a:spcPct val="115000"/>
              </a:lnSpc>
              <a:buNone/>
            </a:pPr>
            <a:r>
              <a:rPr lang="en-IN" sz="1600" b="1" strike="noStrike" spc="-1">
                <a:solidFill>
                  <a:srgbClr val="291E00"/>
                </a:solidFill>
                <a:latin typeface="Arial"/>
                <a:ea typeface="Arial"/>
              </a:rPr>
              <a:t>(31-12-4354/16:57:55:627).</a:t>
            </a:r>
            <a:endParaRPr lang="en-IN" sz="1600" b="0" strike="noStrike" spc="-1">
              <a:latin typeface="Arial"/>
            </a:endParaRPr>
          </a:p>
          <a:p>
            <a:pPr>
              <a:lnSpc>
                <a:spcPct val="115000"/>
              </a:lnSpc>
              <a:buNone/>
            </a:pPr>
            <a:endParaRPr lang="en-IN" sz="1600" b="0" strike="noStrike" spc="-1">
              <a:latin typeface="Arial"/>
            </a:endParaRPr>
          </a:p>
          <a:p>
            <a:pPr>
              <a:lnSpc>
                <a:spcPct val="115000"/>
              </a:lnSpc>
              <a:buNone/>
            </a:pPr>
            <a:r>
              <a:rPr lang="en-IN" sz="1600" b="1" strike="noStrike" spc="-1">
                <a:solidFill>
                  <a:srgbClr val="291E00"/>
                </a:solidFill>
                <a:latin typeface="Arial"/>
                <a:ea typeface="Arial"/>
              </a:rPr>
              <a:t>Decoding the password using ASCII values:</a:t>
            </a:r>
            <a:endParaRPr lang="en-IN" sz="1600" b="0" strike="noStrike" spc="-1">
              <a:latin typeface="Arial"/>
            </a:endParaRPr>
          </a:p>
          <a:p>
            <a:pPr>
              <a:lnSpc>
                <a:spcPct val="115000"/>
              </a:lnSpc>
              <a:buNone/>
            </a:pPr>
            <a:r>
              <a:rPr lang="en-IN" sz="1600" b="1" strike="noStrike" spc="-1">
                <a:solidFill>
                  <a:srgbClr val="291E00"/>
                </a:solidFill>
                <a:latin typeface="Arial"/>
                <a:ea typeface="Arial"/>
              </a:rPr>
              <a:t>STX=2, NUL=0, BS=8, SOH=1</a:t>
            </a:r>
            <a:endParaRPr lang="en-IN" sz="1600" b="0" strike="noStrike" spc="-1">
              <a:latin typeface="Arial"/>
            </a:endParaRPr>
          </a:p>
          <a:p>
            <a:pPr>
              <a:lnSpc>
                <a:spcPct val="115000"/>
              </a:lnSpc>
              <a:buNone/>
            </a:pPr>
            <a:endParaRPr lang="en-IN" sz="1600" b="0" strike="noStrike" spc="-1">
              <a:latin typeface="Arial"/>
            </a:endParaRPr>
          </a:p>
          <a:p>
            <a:pPr>
              <a:lnSpc>
                <a:spcPct val="115000"/>
              </a:lnSpc>
              <a:buNone/>
            </a:pPr>
            <a:r>
              <a:rPr lang="en-IN" sz="1600" b="1" strike="noStrike" spc="-1">
                <a:solidFill>
                  <a:srgbClr val="291E00"/>
                </a:solidFill>
                <a:latin typeface="Arial"/>
                <a:ea typeface="Arial"/>
              </a:rPr>
              <a:t>Decoding password,</a:t>
            </a:r>
            <a:endParaRPr lang="en-IN" sz="1600" b="0" strike="noStrike" spc="-1">
              <a:latin typeface="Arial"/>
            </a:endParaRPr>
          </a:p>
          <a:p>
            <a:pPr>
              <a:lnSpc>
                <a:spcPct val="115000"/>
              </a:lnSpc>
              <a:buNone/>
            </a:pPr>
            <a:endParaRPr lang="en-IN" sz="1600" b="0" strike="noStrike" spc="-1">
              <a:latin typeface="Arial"/>
            </a:endParaRPr>
          </a:p>
          <a:p>
            <a:pPr>
              <a:lnSpc>
                <a:spcPct val="115000"/>
              </a:lnSpc>
              <a:buNone/>
            </a:pPr>
            <a:r>
              <a:rPr lang="en-IN" sz="1600" b="1" strike="noStrike" spc="-1">
                <a:solidFill>
                  <a:srgbClr val="291E00"/>
                </a:solidFill>
                <a:latin typeface="Arial"/>
                <a:ea typeface="Arial"/>
              </a:rPr>
              <a:t>We’ll write the ASCII Values of the string as it is:</a:t>
            </a:r>
            <a:endParaRPr lang="en-IN" sz="1600" b="0" strike="noStrike" spc="-1">
              <a:latin typeface="Arial"/>
            </a:endParaRPr>
          </a:p>
          <a:p>
            <a:pPr>
              <a:lnSpc>
                <a:spcPct val="115000"/>
              </a:lnSpc>
              <a:buNone/>
            </a:pPr>
            <a:endParaRPr lang="en-IN" sz="1600" b="0" strike="noStrike" spc="-1">
              <a:latin typeface="Arial"/>
            </a:endParaRPr>
          </a:p>
          <a:p>
            <a:pPr>
              <a:lnSpc>
                <a:spcPct val="115000"/>
              </a:lnSpc>
              <a:buNone/>
            </a:pPr>
            <a:r>
              <a:rPr lang="en-IN" sz="1600" b="1" strike="noStrike" spc="-1">
                <a:solidFill>
                  <a:srgbClr val="291E00"/>
                </a:solidFill>
                <a:latin typeface="Arial"/>
                <a:ea typeface="Arial"/>
              </a:rPr>
              <a:t>2_119 0-125 2-127-8-126 0-119 2-118 1-118</a:t>
            </a:r>
            <a:endParaRPr lang="en-IN" sz="1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TextBox 13"/>
          <p:cNvSpPr/>
          <p:nvPr/>
        </p:nvSpPr>
        <p:spPr>
          <a:xfrm>
            <a:off x="1452960" y="932040"/>
            <a:ext cx="6237360" cy="422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en-IN" sz="2000" b="1" strike="noStrike" spc="-1">
                <a:solidFill>
                  <a:srgbClr val="000000"/>
                </a:solidFill>
                <a:latin typeface="Arial"/>
                <a:ea typeface="Arial"/>
              </a:rPr>
              <a:t>Consider the first 3 sets as representing the date 28-02-2081 and another 3 representing time 08/29/19.</a:t>
            </a:r>
            <a:endParaRPr lang="en-IN" sz="2000" b="0" strike="noStrike" spc="-1">
              <a:latin typeface="Arial"/>
            </a:endParaRPr>
          </a:p>
          <a:p>
            <a:pPr>
              <a:lnSpc>
                <a:spcPct val="115000"/>
              </a:lnSpc>
              <a:buNone/>
            </a:pPr>
            <a:r>
              <a:rPr lang="en-IN" sz="2000" b="1" strike="noStrike" spc="-1">
                <a:solidFill>
                  <a:srgbClr val="000000"/>
                </a:solidFill>
                <a:latin typeface="Arial"/>
                <a:ea typeface="Arial"/>
              </a:rPr>
              <a:t>The digits that are in odd-digit positions are the same as ASCII values, but the digits in even-digit positions are not the same as ASCII values.</a:t>
            </a:r>
            <a:endParaRPr lang="en-IN" sz="2000" b="0" strike="noStrike" spc="-1">
              <a:latin typeface="Arial"/>
            </a:endParaRPr>
          </a:p>
          <a:p>
            <a:pPr>
              <a:lnSpc>
                <a:spcPct val="115000"/>
              </a:lnSpc>
              <a:buNone/>
            </a:pPr>
            <a:r>
              <a:rPr lang="en-IN" sz="2000" b="1" strike="noStrike" spc="-1">
                <a:solidFill>
                  <a:srgbClr val="000000"/>
                </a:solidFill>
                <a:latin typeface="Arial"/>
                <a:ea typeface="Arial"/>
              </a:rPr>
              <a:t>However, if we observe them, we can notice a pattern that if we relate given even position with original values, the summation of all original values translated and ASCII value is 127, which is the last number of the ASCII value</a:t>
            </a:r>
            <a:r>
              <a:rPr lang="en-IN" sz="1800" b="1" strike="noStrike" spc="-1">
                <a:solidFill>
                  <a:srgbClr val="000000"/>
                </a:solidFill>
                <a:latin typeface="Arial"/>
                <a:ea typeface="Arial"/>
              </a:rPr>
              <a:t>.</a:t>
            </a:r>
            <a:endParaRPr lang="en-IN" sz="1800" b="0" strike="noStrike" spc="-1">
              <a:latin typeface="Arial"/>
            </a:endParaRPr>
          </a:p>
          <a:p>
            <a:pPr>
              <a:lnSpc>
                <a:spcPct val="115000"/>
              </a:lnSpc>
              <a:buNone/>
            </a:pPr>
            <a:endParaRPr lang="en-IN" sz="1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TextBox 13"/>
          <p:cNvSpPr/>
          <p:nvPr/>
        </p:nvSpPr>
        <p:spPr>
          <a:xfrm>
            <a:off x="1513800" y="930240"/>
            <a:ext cx="7308360" cy="359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en-IN" sz="1800" b="1" strike="noStrike" spc="-1">
                <a:solidFill>
                  <a:srgbClr val="291E00"/>
                </a:solidFill>
                <a:latin typeface="Arial"/>
                <a:ea typeface="Arial"/>
              </a:rPr>
              <a:t>Using this logic:</a:t>
            </a:r>
            <a:endParaRPr lang="en-IN" sz="1800" b="0" strike="noStrike" spc="-1">
              <a:latin typeface="Arial"/>
            </a:endParaRPr>
          </a:p>
          <a:p>
            <a:pPr>
              <a:lnSpc>
                <a:spcPct val="115000"/>
              </a:lnSpc>
              <a:buNone/>
            </a:pPr>
            <a:endParaRPr lang="en-IN" sz="1800" b="0" strike="noStrike" spc="-1">
              <a:latin typeface="Arial"/>
            </a:endParaRPr>
          </a:p>
          <a:p>
            <a:pPr>
              <a:lnSpc>
                <a:spcPct val="115000"/>
              </a:lnSpc>
              <a:buNone/>
            </a:pPr>
            <a:r>
              <a:rPr lang="en-IN" sz="1800" b="1" strike="noStrike" spc="-1">
                <a:solidFill>
                  <a:srgbClr val="291E00"/>
                </a:solidFill>
                <a:latin typeface="Arial"/>
                <a:ea typeface="Arial"/>
              </a:rPr>
              <a:t>We are encoding the password using Date 31-12-4354 and time 16:57:55:627.</a:t>
            </a:r>
            <a:endParaRPr lang="en-IN" sz="1800" b="0" strike="noStrike" spc="-1">
              <a:latin typeface="Arial"/>
            </a:endParaRPr>
          </a:p>
          <a:p>
            <a:pPr>
              <a:lnSpc>
                <a:spcPct val="115000"/>
              </a:lnSpc>
              <a:buNone/>
            </a:pPr>
            <a:endParaRPr lang="en-IN" sz="1800" b="0" strike="noStrike" spc="-1">
              <a:latin typeface="Arial"/>
            </a:endParaRPr>
          </a:p>
          <a:p>
            <a:pPr>
              <a:lnSpc>
                <a:spcPct val="115000"/>
              </a:lnSpc>
              <a:buNone/>
            </a:pPr>
            <a:r>
              <a:rPr lang="en-IN" sz="1800" b="1" strike="noStrike" spc="-1">
                <a:solidFill>
                  <a:srgbClr val="291E00"/>
                </a:solidFill>
                <a:latin typeface="Arial"/>
                <a:ea typeface="Arial"/>
              </a:rPr>
              <a:t>We will write odd positions as it is as per ASCII values.</a:t>
            </a:r>
            <a:endParaRPr lang="en-IN" sz="1800" b="0" strike="noStrike" spc="-1">
              <a:latin typeface="Arial"/>
            </a:endParaRPr>
          </a:p>
          <a:p>
            <a:pPr>
              <a:lnSpc>
                <a:spcPct val="115000"/>
              </a:lnSpc>
              <a:buNone/>
            </a:pPr>
            <a:r>
              <a:rPr lang="en-IN" sz="1800" b="1" strike="noStrike" spc="-1">
                <a:solidFill>
                  <a:srgbClr val="291E00"/>
                </a:solidFill>
                <a:latin typeface="Arial"/>
                <a:ea typeface="Arial"/>
              </a:rPr>
              <a:t>And we’ll subtract even position digits with 127.</a:t>
            </a:r>
            <a:endParaRPr lang="en-IN" sz="1800" b="0" strike="noStrike" spc="-1">
              <a:latin typeface="Arial"/>
            </a:endParaRPr>
          </a:p>
          <a:p>
            <a:pPr>
              <a:lnSpc>
                <a:spcPct val="115000"/>
              </a:lnSpc>
              <a:buNone/>
            </a:pPr>
            <a:r>
              <a:rPr lang="en-IN" sz="1800" b="1" strike="noStrike" spc="-1">
                <a:solidFill>
                  <a:srgbClr val="291E00"/>
                </a:solidFill>
                <a:latin typeface="Arial"/>
                <a:ea typeface="Arial"/>
              </a:rPr>
              <a:t>We’ll continue this until the end.</a:t>
            </a:r>
            <a:endParaRPr lang="en-IN" sz="1800" b="0" strike="noStrike" spc="-1">
              <a:latin typeface="Arial"/>
            </a:endParaRPr>
          </a:p>
          <a:p>
            <a:pPr>
              <a:lnSpc>
                <a:spcPct val="115000"/>
              </a:lnSpc>
              <a:buNone/>
            </a:pPr>
            <a:r>
              <a:rPr lang="en-IN" sz="1800" b="1" strike="noStrike" spc="-1">
                <a:solidFill>
                  <a:srgbClr val="291E00"/>
                </a:solidFill>
                <a:latin typeface="Arial"/>
                <a:ea typeface="Arial"/>
              </a:rPr>
              <a:t>Then we’ll get our password as,</a:t>
            </a:r>
            <a:endParaRPr lang="en-IN" sz="1800" b="0" strike="noStrike" spc="-1">
              <a:latin typeface="Arial"/>
            </a:endParaRPr>
          </a:p>
          <a:p>
            <a:pPr>
              <a:lnSpc>
                <a:spcPct val="114000"/>
              </a:lnSpc>
              <a:buNone/>
            </a:pPr>
            <a:endParaRPr lang="en-IN" sz="1800" b="0" strike="noStrike" spc="-1">
              <a:latin typeface="Arial"/>
            </a:endParaRPr>
          </a:p>
          <a:p>
            <a:pPr>
              <a:lnSpc>
                <a:spcPct val="115000"/>
              </a:lnSpc>
              <a:buNone/>
            </a:pPr>
            <a:r>
              <a:rPr lang="en-IN" sz="2000" b="1" strike="noStrike" spc="-1">
                <a:solidFill>
                  <a:srgbClr val="000000"/>
                </a:solidFill>
                <a:latin typeface="Arial"/>
                <a:ea typeface="Arial"/>
              </a:rPr>
              <a:t>ETX_~ SOH}-EOT_|ENQ{SOH_y:ENQ_X:ENQ_z:ACK_d</a:t>
            </a:r>
            <a:endParaRPr lang="en-IN" sz="20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5" name="image1.jpg"/>
          <p:cNvPicPr/>
          <p:nvPr/>
        </p:nvPicPr>
        <p:blipFill>
          <a:blip r:embed="rId2"/>
          <a:stretch/>
        </p:blipFill>
        <p:spPr>
          <a:xfrm>
            <a:off x="1208880" y="132120"/>
            <a:ext cx="6786000" cy="48049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PlaceHolder 1"/>
          <p:cNvSpPr>
            <a:spLocks noGrp="1"/>
          </p:cNvSpPr>
          <p:nvPr>
            <p:ph/>
          </p:nvPr>
        </p:nvSpPr>
        <p:spPr>
          <a:xfrm>
            <a:off x="720000" y="1268640"/>
            <a:ext cx="7703280" cy="3334320"/>
          </a:xfrm>
          <a:prstGeom prst="rect">
            <a:avLst/>
          </a:prstGeom>
          <a:noFill/>
          <a:ln w="0">
            <a:noFill/>
          </a:ln>
        </p:spPr>
        <p:txBody>
          <a:bodyPr lIns="0" tIns="0" rIns="0" bIns="0" anchor="t">
            <a:noAutofit/>
          </a:bodyPr>
          <a:lstStyle/>
          <a:p>
            <a:pPr>
              <a:lnSpc>
                <a:spcPct val="100000"/>
              </a:lnSpc>
              <a:spcBef>
                <a:spcPts val="760"/>
              </a:spcBef>
              <a:buNone/>
              <a:tabLst>
                <a:tab pos="0" algn="l"/>
              </a:tabLst>
            </a:pPr>
            <a:r>
              <a:rPr lang="en-US" sz="1400" b="0" strike="noStrike" spc="21">
                <a:solidFill>
                  <a:srgbClr val="FFFFFF"/>
                </a:solidFill>
                <a:latin typeface="Calibri"/>
                <a:ea typeface="Karla"/>
              </a:rPr>
              <a:t>                 Assumed</a:t>
            </a:r>
            <a:r>
              <a:rPr lang="en-US" sz="1400" b="0" strike="noStrike" spc="75">
                <a:solidFill>
                  <a:srgbClr val="FFFFFF"/>
                </a:solidFill>
                <a:latin typeface="Calibri"/>
                <a:ea typeface="Karla"/>
              </a:rPr>
              <a:t> </a:t>
            </a:r>
            <a:r>
              <a:rPr lang="en-US" sz="1400" b="0" strike="noStrike" spc="46">
                <a:solidFill>
                  <a:srgbClr val="FFFFFF"/>
                </a:solidFill>
                <a:latin typeface="Calibri"/>
                <a:ea typeface="Karla"/>
              </a:rPr>
              <a:t>Earth’s</a:t>
            </a:r>
            <a:r>
              <a:rPr lang="en-US" sz="1400" b="0" strike="noStrike" spc="80">
                <a:solidFill>
                  <a:srgbClr val="FFFFFF"/>
                </a:solidFill>
                <a:latin typeface="Calibri"/>
                <a:ea typeface="Karla"/>
              </a:rPr>
              <a:t> </a:t>
            </a:r>
            <a:r>
              <a:rPr lang="en-US" sz="1400" b="0" strike="noStrike" spc="29">
                <a:solidFill>
                  <a:srgbClr val="FFFFFF"/>
                </a:solidFill>
                <a:latin typeface="Calibri"/>
                <a:ea typeface="Karla"/>
              </a:rPr>
              <a:t>gravity:</a:t>
            </a:r>
            <a:endParaRPr lang="en-IN" sz="1400" b="0" strike="noStrike" spc="-1">
              <a:latin typeface="Arial"/>
            </a:endParaRPr>
          </a:p>
          <a:p>
            <a:pPr>
              <a:lnSpc>
                <a:spcPct val="100000"/>
              </a:lnSpc>
              <a:buNone/>
              <a:tabLst>
                <a:tab pos="0" algn="l"/>
              </a:tabLst>
            </a:pPr>
            <a:endParaRPr lang="en-IN" sz="1200" b="0" strike="noStrike" spc="-1">
              <a:latin typeface="Arial"/>
            </a:endParaRPr>
          </a:p>
        </p:txBody>
      </p:sp>
      <p:sp>
        <p:nvSpPr>
          <p:cNvPr id="1230" name="PlaceHolder 2"/>
          <p:cNvSpPr>
            <a:spLocks noGrp="1"/>
          </p:cNvSpPr>
          <p:nvPr>
            <p:ph type="title"/>
          </p:nvPr>
        </p:nvSpPr>
        <p:spPr>
          <a:xfrm>
            <a:off x="720000" y="431280"/>
            <a:ext cx="7703280" cy="476640"/>
          </a:xfrm>
          <a:prstGeom prst="rect">
            <a:avLst/>
          </a:prstGeom>
          <a:noFill/>
          <a:ln w="0">
            <a:noFill/>
          </a:ln>
        </p:spPr>
        <p:txBody>
          <a:bodyPr lIns="0" tIns="0" rIns="0" bIns="0" anchor="t">
            <a:noAutofit/>
          </a:bodyPr>
          <a:lstStyle/>
          <a:p>
            <a:pPr algn="ctr">
              <a:lnSpc>
                <a:spcPct val="100000"/>
              </a:lnSpc>
              <a:buNone/>
            </a:pPr>
            <a:r>
              <a:rPr lang="en-US" sz="3600" b="1" strike="noStrike" spc="114">
                <a:solidFill>
                  <a:srgbClr val="FFFFFF"/>
                </a:solidFill>
                <a:latin typeface="Calibri"/>
                <a:ea typeface="Cuprum"/>
              </a:rPr>
              <a:t>Solution</a:t>
            </a:r>
            <a:r>
              <a:rPr lang="en-US" sz="3600" b="1" strike="noStrike" spc="180">
                <a:solidFill>
                  <a:srgbClr val="FFFFFF"/>
                </a:solidFill>
                <a:latin typeface="Calibri"/>
                <a:ea typeface="Cuprum"/>
              </a:rPr>
              <a:t> </a:t>
            </a:r>
            <a:r>
              <a:rPr lang="en-US" sz="3600" b="1" strike="noStrike" spc="92">
                <a:solidFill>
                  <a:srgbClr val="FFFFFF"/>
                </a:solidFill>
                <a:latin typeface="Calibri"/>
                <a:ea typeface="Cuprum"/>
              </a:rPr>
              <a:t>1</a:t>
            </a:r>
            <a:br>
              <a:rPr sz="3600"/>
            </a:br>
            <a:endParaRPr lang="en-IN" sz="3600" b="0" strike="noStrike" spc="-1">
              <a:latin typeface="Arial"/>
            </a:endParaRPr>
          </a:p>
        </p:txBody>
      </p:sp>
      <p:sp>
        <p:nvSpPr>
          <p:cNvPr id="1231" name="object 9"/>
          <p:cNvSpPr/>
          <p:nvPr/>
        </p:nvSpPr>
        <p:spPr>
          <a:xfrm>
            <a:off x="1382760" y="2025000"/>
            <a:ext cx="3188520" cy="225000"/>
          </a:xfrm>
          <a:prstGeom prst="rect">
            <a:avLst/>
          </a:prstGeom>
          <a:noFill/>
          <a:ln w="0">
            <a:noFill/>
          </a:ln>
        </p:spPr>
        <p:style>
          <a:lnRef idx="0">
            <a:scrgbClr r="0" g="0" b="0"/>
          </a:lnRef>
          <a:fillRef idx="0">
            <a:scrgbClr r="0" g="0" b="0"/>
          </a:fillRef>
          <a:effectRef idx="0">
            <a:scrgbClr r="0" g="0" b="0"/>
          </a:effectRef>
          <a:fontRef idx="minor"/>
        </p:style>
        <p:txBody>
          <a:bodyPr lIns="0" tIns="12240" rIns="0" bIns="0" anchor="t">
            <a:spAutoFit/>
          </a:bodyPr>
          <a:lstStyle/>
          <a:p>
            <a:pPr marL="12600">
              <a:lnSpc>
                <a:spcPct val="100000"/>
              </a:lnSpc>
              <a:spcBef>
                <a:spcPts val="96"/>
              </a:spcBef>
              <a:buNone/>
            </a:pPr>
            <a:r>
              <a:rPr lang="en-US" sz="1400" b="0" strike="noStrike" spc="21">
                <a:solidFill>
                  <a:srgbClr val="FFFFFF"/>
                </a:solidFill>
                <a:latin typeface="Calibri"/>
                <a:ea typeface="DejaVu Sans"/>
              </a:rPr>
              <a:t>Assumed</a:t>
            </a:r>
            <a:r>
              <a:rPr lang="en-US" sz="1400" b="0" strike="noStrike" spc="86">
                <a:solidFill>
                  <a:srgbClr val="FFFFFF"/>
                </a:solidFill>
                <a:latin typeface="Calibri"/>
                <a:ea typeface="DejaVu Sans"/>
              </a:rPr>
              <a:t> </a:t>
            </a:r>
            <a:r>
              <a:rPr lang="en-US" sz="1400" b="0" strike="noStrike" spc="49">
                <a:solidFill>
                  <a:srgbClr val="FFFFFF"/>
                </a:solidFill>
                <a:latin typeface="Calibri"/>
                <a:ea typeface="DejaVu Sans"/>
              </a:rPr>
              <a:t>Black</a:t>
            </a:r>
            <a:r>
              <a:rPr lang="en-US" sz="1400" b="0" strike="noStrike" spc="92">
                <a:solidFill>
                  <a:srgbClr val="FFFFFF"/>
                </a:solidFill>
                <a:latin typeface="Calibri"/>
                <a:ea typeface="DejaVu Sans"/>
              </a:rPr>
              <a:t> </a:t>
            </a:r>
            <a:r>
              <a:rPr lang="en-US" sz="1400" b="0" strike="noStrike" spc="9">
                <a:solidFill>
                  <a:srgbClr val="FFFFFF"/>
                </a:solidFill>
                <a:latin typeface="Calibri"/>
                <a:ea typeface="DejaVu Sans"/>
              </a:rPr>
              <a:t>Hole’s</a:t>
            </a:r>
            <a:r>
              <a:rPr lang="en-US" sz="1400" b="0" strike="noStrike" spc="92">
                <a:solidFill>
                  <a:srgbClr val="FFFFFF"/>
                </a:solidFill>
                <a:latin typeface="Calibri"/>
                <a:ea typeface="DejaVu Sans"/>
              </a:rPr>
              <a:t> </a:t>
            </a:r>
            <a:r>
              <a:rPr lang="en-US" sz="1400" b="0" strike="noStrike" spc="29">
                <a:solidFill>
                  <a:srgbClr val="FFFFFF"/>
                </a:solidFill>
                <a:latin typeface="Calibri"/>
                <a:ea typeface="DejaVu Sans"/>
              </a:rPr>
              <a:t>gravity</a:t>
            </a:r>
            <a:r>
              <a:rPr lang="en-US" sz="1000" b="0" strike="noStrike" spc="29">
                <a:solidFill>
                  <a:srgbClr val="FFFFFF"/>
                </a:solidFill>
                <a:latin typeface="Calibri"/>
                <a:ea typeface="DejaVu Sans"/>
              </a:rPr>
              <a:t>:</a:t>
            </a:r>
            <a:endParaRPr lang="en-IN" sz="1000" b="0" strike="noStrike" spc="-1">
              <a:latin typeface="Arial"/>
            </a:endParaRPr>
          </a:p>
        </p:txBody>
      </p:sp>
      <p:pic>
        <p:nvPicPr>
          <p:cNvPr id="1232" name="Picture 45"/>
          <p:cNvPicPr/>
          <p:nvPr/>
        </p:nvPicPr>
        <p:blipFill>
          <a:blip r:embed="rId2"/>
          <a:stretch/>
        </p:blipFill>
        <p:spPr>
          <a:xfrm>
            <a:off x="2831400" y="2387160"/>
            <a:ext cx="2481480" cy="660600"/>
          </a:xfrm>
          <a:prstGeom prst="rect">
            <a:avLst/>
          </a:prstGeom>
          <a:ln w="0">
            <a:noFill/>
          </a:ln>
        </p:spPr>
      </p:pic>
      <p:pic>
        <p:nvPicPr>
          <p:cNvPr id="1233" name="Picture 59"/>
          <p:cNvPicPr/>
          <p:nvPr/>
        </p:nvPicPr>
        <p:blipFill>
          <a:blip r:embed="rId3"/>
          <a:stretch/>
        </p:blipFill>
        <p:spPr>
          <a:xfrm>
            <a:off x="2801160" y="1477800"/>
            <a:ext cx="2541960" cy="660600"/>
          </a:xfrm>
          <a:prstGeom prst="rect">
            <a:avLst/>
          </a:prstGeom>
          <a:ln w="0">
            <a:noFill/>
          </a:ln>
        </p:spPr>
      </p:pic>
      <p:sp>
        <p:nvSpPr>
          <p:cNvPr id="1234" name="TextBox 62"/>
          <p:cNvSpPr/>
          <p:nvPr/>
        </p:nvSpPr>
        <p:spPr>
          <a:xfrm>
            <a:off x="996120" y="3004560"/>
            <a:ext cx="7427160" cy="15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40120">
              <a:lnSpc>
                <a:spcPct val="100000"/>
              </a:lnSpc>
              <a:spcBef>
                <a:spcPts val="726"/>
              </a:spcBef>
              <a:buNone/>
            </a:pPr>
            <a:r>
              <a:rPr lang="en-US" sz="1400" b="0" strike="noStrike" spc="9">
                <a:solidFill>
                  <a:srgbClr val="F2F2F2"/>
                </a:solidFill>
                <a:latin typeface="Calibri"/>
                <a:ea typeface="Arial"/>
              </a:rPr>
              <a:t>Here,</a:t>
            </a:r>
            <a:endParaRPr lang="en-IN" sz="1400" b="0" strike="noStrike" spc="-1">
              <a:latin typeface="Arial"/>
            </a:endParaRPr>
          </a:p>
          <a:p>
            <a:pPr marL="50760">
              <a:lnSpc>
                <a:spcPct val="100000"/>
              </a:lnSpc>
              <a:spcBef>
                <a:spcPts val="629"/>
              </a:spcBef>
              <a:buNone/>
            </a:pPr>
            <a:r>
              <a:rPr lang="en-US" sz="1400" b="0" i="1" strike="noStrike" spc="69">
                <a:solidFill>
                  <a:srgbClr val="F2F2F2"/>
                </a:solidFill>
                <a:latin typeface="Calibri"/>
                <a:ea typeface="Arial"/>
              </a:rPr>
              <a:t>M</a:t>
            </a:r>
            <a:r>
              <a:rPr lang="en-US" sz="1600" b="0" i="1" strike="noStrike" spc="109" baseline="-11000">
                <a:solidFill>
                  <a:srgbClr val="F2F2F2"/>
                </a:solidFill>
                <a:latin typeface="Calibri"/>
                <a:ea typeface="Arial"/>
              </a:rPr>
              <a:t>e</a:t>
            </a:r>
            <a:r>
              <a:rPr lang="en-US" sz="1600" b="0" i="1" strike="noStrike" spc="228" baseline="-11000">
                <a:solidFill>
                  <a:srgbClr val="F2F2F2"/>
                </a:solidFill>
                <a:latin typeface="Calibri"/>
                <a:ea typeface="Arial"/>
              </a:rPr>
              <a:t> </a:t>
            </a:r>
            <a:r>
              <a:rPr lang="en-US" sz="1400" b="0" strike="noStrike" spc="270">
                <a:solidFill>
                  <a:srgbClr val="F2F2F2"/>
                </a:solidFill>
                <a:latin typeface="Calibri"/>
                <a:ea typeface="Arial"/>
              </a:rPr>
              <a:t>=</a:t>
            </a:r>
            <a:r>
              <a:rPr lang="en-US" sz="1400" b="0" strike="noStrike" spc="35">
                <a:solidFill>
                  <a:srgbClr val="F2F2F2"/>
                </a:solidFill>
                <a:latin typeface="Calibri"/>
                <a:ea typeface="Arial"/>
              </a:rPr>
              <a:t> </a:t>
            </a:r>
            <a:r>
              <a:rPr lang="en-US" sz="1400" b="0" strike="noStrike" spc="9">
                <a:solidFill>
                  <a:srgbClr val="F2F2F2"/>
                </a:solidFill>
                <a:latin typeface="Calibri"/>
                <a:ea typeface="Arial"/>
              </a:rPr>
              <a:t>Mass</a:t>
            </a:r>
            <a:r>
              <a:rPr lang="en-US" sz="1400" b="0" strike="noStrike" spc="86">
                <a:solidFill>
                  <a:srgbClr val="F2F2F2"/>
                </a:solidFill>
                <a:latin typeface="Calibri"/>
                <a:ea typeface="Arial"/>
              </a:rPr>
              <a:t> </a:t>
            </a:r>
            <a:r>
              <a:rPr lang="en-US" sz="1400" b="0" strike="noStrike" spc="-21">
                <a:solidFill>
                  <a:srgbClr val="F2F2F2"/>
                </a:solidFill>
                <a:latin typeface="Calibri"/>
                <a:ea typeface="Arial"/>
              </a:rPr>
              <a:t>of</a:t>
            </a:r>
            <a:r>
              <a:rPr lang="en-US" sz="1400" b="0" strike="noStrike" spc="86">
                <a:solidFill>
                  <a:srgbClr val="F2F2F2"/>
                </a:solidFill>
                <a:latin typeface="Calibri"/>
                <a:ea typeface="Arial"/>
              </a:rPr>
              <a:t> </a:t>
            </a:r>
            <a:r>
              <a:rPr lang="en-US" sz="1400" b="0" strike="noStrike" spc="60">
                <a:solidFill>
                  <a:srgbClr val="F2F2F2"/>
                </a:solidFill>
                <a:latin typeface="Calibri"/>
                <a:ea typeface="Arial"/>
              </a:rPr>
              <a:t>Earth</a:t>
            </a:r>
            <a:endParaRPr lang="en-IN" sz="1400" b="0" strike="noStrike" spc="-1">
              <a:latin typeface="Arial"/>
            </a:endParaRPr>
          </a:p>
          <a:p>
            <a:pPr marL="167040">
              <a:lnSpc>
                <a:spcPct val="100000"/>
              </a:lnSpc>
              <a:spcBef>
                <a:spcPts val="295"/>
              </a:spcBef>
              <a:buNone/>
            </a:pPr>
            <a:r>
              <a:rPr lang="en-US" sz="1400" b="0" i="1" strike="noStrike" spc="100">
                <a:solidFill>
                  <a:srgbClr val="F2F2F2"/>
                </a:solidFill>
                <a:latin typeface="Calibri"/>
                <a:ea typeface="Arial"/>
              </a:rPr>
              <a:t>r</a:t>
            </a:r>
            <a:r>
              <a:rPr lang="en-US" sz="1400" b="0" i="1" strike="noStrike" spc="55">
                <a:solidFill>
                  <a:srgbClr val="F2F2F2"/>
                </a:solidFill>
                <a:latin typeface="Calibri"/>
                <a:ea typeface="Arial"/>
              </a:rPr>
              <a:t> </a:t>
            </a:r>
            <a:r>
              <a:rPr lang="en-US" sz="1400" b="0" strike="noStrike" spc="270">
                <a:solidFill>
                  <a:srgbClr val="F2F2F2"/>
                </a:solidFill>
                <a:latin typeface="Calibri"/>
                <a:ea typeface="Arial"/>
              </a:rPr>
              <a:t>=</a:t>
            </a:r>
            <a:r>
              <a:rPr lang="en-US" sz="1400" b="0" strike="noStrike" spc="29">
                <a:solidFill>
                  <a:srgbClr val="F2F2F2"/>
                </a:solidFill>
                <a:latin typeface="Calibri"/>
                <a:ea typeface="Arial"/>
              </a:rPr>
              <a:t> </a:t>
            </a:r>
            <a:r>
              <a:rPr lang="en-US" sz="1400" b="0" strike="noStrike" spc="46">
                <a:solidFill>
                  <a:srgbClr val="F2F2F2"/>
                </a:solidFill>
                <a:latin typeface="Calibri"/>
                <a:ea typeface="Arial"/>
              </a:rPr>
              <a:t>Radius</a:t>
            </a:r>
            <a:r>
              <a:rPr lang="en-US" sz="1400" b="0" strike="noStrike" spc="86">
                <a:solidFill>
                  <a:srgbClr val="F2F2F2"/>
                </a:solidFill>
                <a:latin typeface="Calibri"/>
                <a:ea typeface="Arial"/>
              </a:rPr>
              <a:t> </a:t>
            </a:r>
            <a:r>
              <a:rPr lang="en-US" sz="1400" b="0" strike="noStrike" spc="-21">
                <a:solidFill>
                  <a:srgbClr val="F2F2F2"/>
                </a:solidFill>
                <a:latin typeface="Calibri"/>
                <a:ea typeface="Arial"/>
              </a:rPr>
              <a:t>of</a:t>
            </a:r>
            <a:r>
              <a:rPr lang="en-US" sz="1400" b="0" strike="noStrike" spc="86">
                <a:solidFill>
                  <a:srgbClr val="F2F2F2"/>
                </a:solidFill>
                <a:latin typeface="Calibri"/>
                <a:ea typeface="Arial"/>
              </a:rPr>
              <a:t> </a:t>
            </a:r>
            <a:r>
              <a:rPr lang="en-US" sz="1400" b="0" strike="noStrike" spc="60">
                <a:solidFill>
                  <a:srgbClr val="F2F2F2"/>
                </a:solidFill>
                <a:latin typeface="Calibri"/>
                <a:ea typeface="Arial"/>
              </a:rPr>
              <a:t>Earth</a:t>
            </a:r>
            <a:endParaRPr lang="en-IN" sz="1400" b="0" strike="noStrike" spc="-1">
              <a:latin typeface="Arial"/>
            </a:endParaRPr>
          </a:p>
          <a:p>
            <a:pPr marL="132840">
              <a:lnSpc>
                <a:spcPct val="100000"/>
              </a:lnSpc>
              <a:spcBef>
                <a:spcPts val="295"/>
              </a:spcBef>
              <a:buNone/>
            </a:pPr>
            <a:r>
              <a:rPr lang="en-US" sz="1400" b="0" i="1" strike="noStrike" spc="160">
                <a:solidFill>
                  <a:srgbClr val="F2F2F2"/>
                </a:solidFill>
                <a:latin typeface="Calibri"/>
                <a:ea typeface="Arial"/>
              </a:rPr>
              <a:t>A</a:t>
            </a:r>
            <a:r>
              <a:rPr lang="en-US" sz="1400" b="0" i="1" strike="noStrike" spc="15">
                <a:solidFill>
                  <a:srgbClr val="F2F2F2"/>
                </a:solidFill>
                <a:latin typeface="Calibri"/>
                <a:ea typeface="Arial"/>
              </a:rPr>
              <a:t> </a:t>
            </a:r>
            <a:r>
              <a:rPr lang="en-US" sz="1400" b="0" strike="noStrike" spc="270">
                <a:solidFill>
                  <a:srgbClr val="F2F2F2"/>
                </a:solidFill>
                <a:latin typeface="Calibri"/>
                <a:ea typeface="Arial"/>
              </a:rPr>
              <a:t>=</a:t>
            </a:r>
            <a:r>
              <a:rPr lang="en-US" sz="1400" b="0" strike="noStrike" spc="21">
                <a:solidFill>
                  <a:srgbClr val="F2F2F2"/>
                </a:solidFill>
                <a:latin typeface="Calibri"/>
                <a:ea typeface="Arial"/>
              </a:rPr>
              <a:t> </a:t>
            </a:r>
            <a:r>
              <a:rPr lang="en-US" sz="1400" b="0" strike="noStrike" spc="35">
                <a:solidFill>
                  <a:srgbClr val="F2F2F2"/>
                </a:solidFill>
                <a:latin typeface="Calibri"/>
                <a:ea typeface="Arial"/>
              </a:rPr>
              <a:t>Amplitude</a:t>
            </a:r>
            <a:endParaRPr lang="en-IN" sz="1400" b="0" strike="noStrike" spc="-1">
              <a:latin typeface="Arial"/>
            </a:endParaRPr>
          </a:p>
          <a:p>
            <a:pPr marL="144000">
              <a:lnSpc>
                <a:spcPct val="100000"/>
              </a:lnSpc>
              <a:spcBef>
                <a:spcPts val="295"/>
              </a:spcBef>
              <a:buNone/>
            </a:pPr>
            <a:r>
              <a:rPr lang="en-US" sz="1400" b="0" i="1" strike="noStrike" spc="-80">
                <a:solidFill>
                  <a:srgbClr val="F2F2F2"/>
                </a:solidFill>
                <a:latin typeface="Calibri"/>
                <a:ea typeface="Arial"/>
              </a:rPr>
              <a:t>ω</a:t>
            </a:r>
            <a:r>
              <a:rPr lang="en-US" sz="1400" b="0" i="1" strike="noStrike" spc="-55">
                <a:solidFill>
                  <a:srgbClr val="F2F2F2"/>
                </a:solidFill>
                <a:latin typeface="Calibri"/>
                <a:ea typeface="Arial"/>
              </a:rPr>
              <a:t> </a:t>
            </a:r>
            <a:r>
              <a:rPr lang="en-US" sz="1400" b="0" strike="noStrike" spc="270">
                <a:solidFill>
                  <a:srgbClr val="F2F2F2"/>
                </a:solidFill>
                <a:latin typeface="Calibri"/>
                <a:ea typeface="Arial"/>
              </a:rPr>
              <a:t>=</a:t>
            </a:r>
            <a:r>
              <a:rPr lang="en-US" sz="1400" b="0" strike="noStrike" spc="46">
                <a:solidFill>
                  <a:srgbClr val="F2F2F2"/>
                </a:solidFill>
                <a:latin typeface="Calibri"/>
                <a:ea typeface="Arial"/>
              </a:rPr>
              <a:t> Angular</a:t>
            </a:r>
            <a:r>
              <a:rPr lang="en-US" sz="1400" b="0" strike="noStrike" spc="106">
                <a:solidFill>
                  <a:srgbClr val="F2F2F2"/>
                </a:solidFill>
                <a:latin typeface="Calibri"/>
                <a:ea typeface="Arial"/>
              </a:rPr>
              <a:t> </a:t>
            </a:r>
            <a:r>
              <a:rPr lang="en-US" sz="1400" b="0" strike="noStrike" spc="15">
                <a:solidFill>
                  <a:srgbClr val="F2F2F2"/>
                </a:solidFill>
                <a:latin typeface="Calibri"/>
                <a:ea typeface="Arial"/>
              </a:rPr>
              <a:t>Frequency</a:t>
            </a:r>
            <a:r>
              <a:rPr lang="en-US" sz="1400" b="0" strike="noStrike" spc="106">
                <a:solidFill>
                  <a:srgbClr val="F2F2F2"/>
                </a:solidFill>
                <a:latin typeface="Calibri"/>
                <a:ea typeface="Arial"/>
              </a:rPr>
              <a:t> </a:t>
            </a:r>
            <a:r>
              <a:rPr lang="en-US" sz="1400" b="0" strike="noStrike" spc="21">
                <a:solidFill>
                  <a:srgbClr val="F2F2F2"/>
                </a:solidFill>
                <a:latin typeface="Calibri"/>
                <a:ea typeface="Arial"/>
              </a:rPr>
              <a:t>(rate</a:t>
            </a:r>
            <a:r>
              <a:rPr lang="en-US" sz="1400" b="0" strike="noStrike" spc="106">
                <a:solidFill>
                  <a:srgbClr val="F2F2F2"/>
                </a:solidFill>
                <a:latin typeface="Calibri"/>
                <a:ea typeface="Arial"/>
              </a:rPr>
              <a:t> </a:t>
            </a:r>
            <a:r>
              <a:rPr lang="en-US" sz="1400" b="0" strike="noStrike" spc="29">
                <a:solidFill>
                  <a:srgbClr val="F2F2F2"/>
                </a:solidFill>
                <a:latin typeface="Calibri"/>
                <a:ea typeface="Arial"/>
              </a:rPr>
              <a:t>at</a:t>
            </a:r>
            <a:r>
              <a:rPr lang="en-US" sz="1400" b="0" strike="noStrike" spc="109">
                <a:solidFill>
                  <a:srgbClr val="F2F2F2"/>
                </a:solidFill>
                <a:latin typeface="Calibri"/>
                <a:ea typeface="Arial"/>
              </a:rPr>
              <a:t> </a:t>
            </a:r>
            <a:r>
              <a:rPr lang="en-US" sz="1400" b="0" strike="noStrike" spc="9">
                <a:solidFill>
                  <a:srgbClr val="F2F2F2"/>
                </a:solidFill>
                <a:latin typeface="Calibri"/>
                <a:ea typeface="Arial"/>
              </a:rPr>
              <a:t>which</a:t>
            </a:r>
            <a:r>
              <a:rPr lang="en-US" sz="1400" b="0" strike="noStrike" spc="106">
                <a:solidFill>
                  <a:srgbClr val="F2F2F2"/>
                </a:solidFill>
                <a:latin typeface="Calibri"/>
                <a:ea typeface="Arial"/>
              </a:rPr>
              <a:t> </a:t>
            </a:r>
            <a:r>
              <a:rPr lang="en-US" sz="1400" b="0" strike="noStrike" spc="60">
                <a:solidFill>
                  <a:srgbClr val="F2F2F2"/>
                </a:solidFill>
                <a:latin typeface="Calibri"/>
                <a:ea typeface="Arial"/>
              </a:rPr>
              <a:t>Earth</a:t>
            </a:r>
            <a:r>
              <a:rPr lang="en-US" sz="1400" b="0" strike="noStrike" spc="106">
                <a:solidFill>
                  <a:srgbClr val="F2F2F2"/>
                </a:solidFill>
                <a:latin typeface="Calibri"/>
                <a:ea typeface="Arial"/>
              </a:rPr>
              <a:t> </a:t>
            </a:r>
            <a:r>
              <a:rPr lang="en-US" sz="1400" b="0" strike="noStrike" spc="-1">
                <a:solidFill>
                  <a:srgbClr val="F2F2F2"/>
                </a:solidFill>
                <a:latin typeface="Calibri"/>
                <a:ea typeface="Arial"/>
              </a:rPr>
              <a:t>completes</a:t>
            </a:r>
            <a:r>
              <a:rPr lang="en-US" sz="1400" b="0" strike="noStrike" spc="106">
                <a:solidFill>
                  <a:srgbClr val="F2F2F2"/>
                </a:solidFill>
                <a:latin typeface="Calibri"/>
                <a:ea typeface="Arial"/>
              </a:rPr>
              <a:t> </a:t>
            </a:r>
            <a:r>
              <a:rPr lang="en-US" sz="1400" b="0" strike="noStrike" spc="-21">
                <a:solidFill>
                  <a:srgbClr val="F2F2F2"/>
                </a:solidFill>
                <a:latin typeface="Calibri"/>
                <a:ea typeface="Arial"/>
              </a:rPr>
              <a:t>one</a:t>
            </a:r>
            <a:r>
              <a:rPr lang="en-US" sz="1400" b="0" strike="noStrike" spc="106">
                <a:solidFill>
                  <a:srgbClr val="F2F2F2"/>
                </a:solidFill>
                <a:latin typeface="Calibri"/>
                <a:ea typeface="Arial"/>
              </a:rPr>
              <a:t> </a:t>
            </a:r>
            <a:r>
              <a:rPr lang="en-US" sz="1400" b="0" strike="noStrike" spc="21">
                <a:solidFill>
                  <a:srgbClr val="F2F2F2"/>
                </a:solidFill>
                <a:latin typeface="Calibri"/>
                <a:ea typeface="Arial"/>
              </a:rPr>
              <a:t>full</a:t>
            </a:r>
            <a:r>
              <a:rPr lang="en-US" sz="1400" b="0" strike="noStrike" spc="106">
                <a:solidFill>
                  <a:srgbClr val="F2F2F2"/>
                </a:solidFill>
                <a:latin typeface="Calibri"/>
                <a:ea typeface="Arial"/>
              </a:rPr>
              <a:t> </a:t>
            </a:r>
            <a:r>
              <a:rPr lang="en-US" sz="1400" b="0" strike="noStrike" spc="15">
                <a:solidFill>
                  <a:srgbClr val="F2F2F2"/>
                </a:solidFill>
                <a:latin typeface="Calibri"/>
                <a:ea typeface="Arial"/>
              </a:rPr>
              <a:t>rotation</a:t>
            </a:r>
            <a:r>
              <a:rPr lang="en-US" sz="1400" b="0" strike="noStrike" spc="106">
                <a:solidFill>
                  <a:srgbClr val="F2F2F2"/>
                </a:solidFill>
                <a:latin typeface="Calibri"/>
                <a:ea typeface="Arial"/>
              </a:rPr>
              <a:t> </a:t>
            </a:r>
            <a:r>
              <a:rPr lang="en-US" sz="1400" b="0" strike="noStrike" spc="15">
                <a:solidFill>
                  <a:srgbClr val="F2F2F2"/>
                </a:solidFill>
                <a:latin typeface="Calibri"/>
                <a:ea typeface="Arial"/>
              </a:rPr>
              <a:t>about</a:t>
            </a:r>
            <a:r>
              <a:rPr lang="en-US" sz="1400" b="0" strike="noStrike" spc="106">
                <a:solidFill>
                  <a:srgbClr val="F2F2F2"/>
                </a:solidFill>
                <a:latin typeface="Calibri"/>
                <a:ea typeface="Arial"/>
              </a:rPr>
              <a:t> </a:t>
            </a:r>
            <a:r>
              <a:rPr lang="en-US" sz="1400" b="0" strike="noStrike" spc="41">
                <a:solidFill>
                  <a:srgbClr val="F2F2F2"/>
                </a:solidFill>
                <a:latin typeface="Calibri"/>
                <a:ea typeface="Arial"/>
              </a:rPr>
              <a:t>axis)</a:t>
            </a:r>
            <a:endParaRPr lang="en-IN" sz="1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TextBox 1"/>
          <p:cNvSpPr/>
          <p:nvPr/>
        </p:nvSpPr>
        <p:spPr>
          <a:xfrm>
            <a:off x="2174760" y="1367640"/>
            <a:ext cx="5160960" cy="25585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numCol="1" spcCol="0" anchor="t">
            <a:spAutoFit/>
          </a:bodyPr>
          <a:lstStyle/>
          <a:p>
            <a:pPr>
              <a:lnSpc>
                <a:spcPct val="100000"/>
              </a:lnSpc>
              <a:buNone/>
            </a:pPr>
            <a:r>
              <a:rPr lang="en-GB" sz="5400" b="0" strike="noStrike" spc="-1">
                <a:solidFill>
                  <a:srgbClr val="000000"/>
                </a:solidFill>
                <a:latin typeface="Bookman Old Style"/>
                <a:ea typeface="Arial"/>
              </a:rPr>
              <a:t>THANKS FOR YOUR ATTENTION</a:t>
            </a:r>
            <a:endParaRPr lang="en-IN" sz="5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 name="PlaceHolder 1"/>
          <p:cNvSpPr>
            <a:spLocks noGrp="1"/>
          </p:cNvSpPr>
          <p:nvPr>
            <p:ph type="subTitle"/>
          </p:nvPr>
        </p:nvSpPr>
        <p:spPr>
          <a:xfrm>
            <a:off x="329040" y="1516680"/>
            <a:ext cx="8375400" cy="3508200"/>
          </a:xfrm>
          <a:prstGeom prst="rect">
            <a:avLst/>
          </a:prstGeom>
          <a:noFill/>
          <a:ln w="0">
            <a:noFill/>
          </a:ln>
        </p:spPr>
        <p:txBody>
          <a:bodyPr lIns="0" tIns="0" rIns="0" bIns="0" anchor="ctr">
            <a:noAutofit/>
          </a:bodyPr>
          <a:lstStyle/>
          <a:p>
            <a:pPr>
              <a:lnSpc>
                <a:spcPct val="100000"/>
              </a:lnSpc>
              <a:buNone/>
              <a:tabLst>
                <a:tab pos="0" algn="l"/>
              </a:tabLst>
            </a:pPr>
            <a:r>
              <a:rPr lang="en-US" sz="1600" b="0" strike="noStrike" spc="-1">
                <a:solidFill>
                  <a:srgbClr val="FFFFFF"/>
                </a:solidFill>
                <a:latin typeface="Karla"/>
                <a:ea typeface="Karla"/>
              </a:rPr>
              <a:t>•</a:t>
            </a:r>
            <a:r>
              <a:rPr lang="en-US" sz="1600" b="1" strike="noStrike" spc="-1">
                <a:solidFill>
                  <a:srgbClr val="FFFFFF"/>
                </a:solidFill>
                <a:latin typeface="Karla"/>
                <a:ea typeface="Karla"/>
              </a:rPr>
              <a:t> </a:t>
            </a:r>
            <a:r>
              <a:rPr lang="en-US" sz="1800" b="1" strike="noStrike" spc="-1">
                <a:solidFill>
                  <a:srgbClr val="FFFFFF"/>
                </a:solidFill>
                <a:latin typeface="Karla"/>
                <a:ea typeface="Karla"/>
              </a:rPr>
              <a:t>The total mass of the black hole is not just the mass of the black hole itself but also includes the mass of the engulfed star. As the mass of the engulfed star is not mentioned, inaccurate values are obtained.</a:t>
            </a:r>
            <a:endParaRPr lang="en-IN" sz="1800" b="0" strike="noStrike" spc="-1">
              <a:latin typeface="Arial"/>
            </a:endParaRPr>
          </a:p>
          <a:p>
            <a:pPr>
              <a:lnSpc>
                <a:spcPct val="100000"/>
              </a:lnSpc>
              <a:buNone/>
              <a:tabLst>
                <a:tab pos="0" algn="l"/>
              </a:tabLst>
            </a:pPr>
            <a:endParaRPr lang="en-IN" sz="1800" b="0" strike="noStrike" spc="-1">
              <a:latin typeface="Arial"/>
            </a:endParaRPr>
          </a:p>
          <a:p>
            <a:pPr>
              <a:lnSpc>
                <a:spcPct val="100000"/>
              </a:lnSpc>
              <a:buNone/>
              <a:tabLst>
                <a:tab pos="0" algn="l"/>
              </a:tabLst>
            </a:pPr>
            <a:r>
              <a:rPr lang="en-US" sz="1800" b="1" strike="noStrike" spc="-1">
                <a:solidFill>
                  <a:srgbClr val="FFFFFF"/>
                </a:solidFill>
                <a:latin typeface="Karla"/>
                <a:ea typeface="Karla"/>
              </a:rPr>
              <a:t> • Schwarzschild Radius may change: The Schwarzschild radius of the black hole would change with the additional mass of the engulfed star, which affects the gravitational field strength.</a:t>
            </a:r>
            <a:endParaRPr lang="en-IN" sz="1800" b="0" strike="noStrike" spc="-1">
              <a:latin typeface="Arial"/>
            </a:endParaRPr>
          </a:p>
          <a:p>
            <a:pPr>
              <a:lnSpc>
                <a:spcPct val="100000"/>
              </a:lnSpc>
              <a:buNone/>
              <a:tabLst>
                <a:tab pos="0" algn="l"/>
              </a:tabLst>
            </a:pPr>
            <a:endParaRPr lang="en-IN" sz="1800" b="0" strike="noStrike" spc="-1">
              <a:latin typeface="Arial"/>
            </a:endParaRPr>
          </a:p>
          <a:p>
            <a:pPr>
              <a:lnSpc>
                <a:spcPct val="100000"/>
              </a:lnSpc>
              <a:buNone/>
              <a:tabLst>
                <a:tab pos="0" algn="l"/>
              </a:tabLst>
            </a:pPr>
            <a:r>
              <a:rPr lang="en-US" sz="1800" b="1" strike="noStrike" spc="-1">
                <a:solidFill>
                  <a:srgbClr val="FFFFFF"/>
                </a:solidFill>
                <a:latin typeface="Karla"/>
                <a:ea typeface="Karla"/>
              </a:rPr>
              <a:t>• Other minor factors include:– Heavy changes in the density of Earth’s crust and mantle.– Heavy vibrational and electromagnetic forces that can cause changes in gravity.</a:t>
            </a:r>
            <a:endParaRPr lang="en-IN" sz="1800" b="0" strike="noStrike" spc="-1">
              <a:latin typeface="Arial"/>
            </a:endParaRPr>
          </a:p>
        </p:txBody>
      </p:sp>
      <p:sp>
        <p:nvSpPr>
          <p:cNvPr id="1236" name="PlaceHolder 2"/>
          <p:cNvSpPr>
            <a:spLocks noGrp="1"/>
          </p:cNvSpPr>
          <p:nvPr>
            <p:ph type="title"/>
          </p:nvPr>
        </p:nvSpPr>
        <p:spPr>
          <a:xfrm>
            <a:off x="327240" y="315720"/>
            <a:ext cx="8132400" cy="583920"/>
          </a:xfrm>
          <a:prstGeom prst="rect">
            <a:avLst/>
          </a:prstGeom>
          <a:noFill/>
          <a:ln w="0">
            <a:noFill/>
          </a:ln>
        </p:spPr>
        <p:txBody>
          <a:bodyPr lIns="0" tIns="0" rIns="0" bIns="0" anchor="t">
            <a:noAutofit/>
          </a:bodyPr>
          <a:lstStyle/>
          <a:p>
            <a:pPr algn="r">
              <a:lnSpc>
                <a:spcPct val="107000"/>
              </a:lnSpc>
              <a:spcAft>
                <a:spcPts val="799"/>
              </a:spcAft>
              <a:buNone/>
            </a:pPr>
            <a:r>
              <a:rPr lang="en-US" sz="2800" b="1" strike="noStrike" spc="-1">
                <a:solidFill>
                  <a:srgbClr val="291E00"/>
                </a:solidFill>
                <a:latin typeface="Cuprum"/>
                <a:ea typeface="Cuprum"/>
              </a:rPr>
              <a:t>Part a. Factors causing unexpected outcomes in data:</a:t>
            </a:r>
            <a:endParaRPr lang="en-IN"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 name="PlaceHolder 1"/>
          <p:cNvSpPr>
            <a:spLocks noGrp="1"/>
          </p:cNvSpPr>
          <p:nvPr>
            <p:ph/>
          </p:nvPr>
        </p:nvSpPr>
        <p:spPr>
          <a:xfrm>
            <a:off x="396000" y="1202760"/>
            <a:ext cx="7822080" cy="3476880"/>
          </a:xfrm>
          <a:prstGeom prst="rect">
            <a:avLst/>
          </a:prstGeom>
          <a:noFill/>
          <a:ln w="0">
            <a:noFill/>
          </a:ln>
        </p:spPr>
        <p:txBody>
          <a:bodyPr lIns="0" tIns="0" rIns="0" bIns="0" anchor="t">
            <a:noAutofit/>
          </a:bodyPr>
          <a:lstStyle/>
          <a:p>
            <a:pPr>
              <a:lnSpc>
                <a:spcPct val="100000"/>
              </a:lnSpc>
              <a:spcBef>
                <a:spcPts val="760"/>
              </a:spcBef>
              <a:buNone/>
              <a:tabLst>
                <a:tab pos="0" algn="l"/>
              </a:tabLst>
            </a:pPr>
            <a:r>
              <a:rPr lang="en-US" sz="1400" b="0" strike="noStrike" spc="21">
                <a:solidFill>
                  <a:srgbClr val="FFFFFF"/>
                </a:solidFill>
                <a:latin typeface="Calibri"/>
                <a:ea typeface="Karla"/>
              </a:rPr>
              <a:t>     </a:t>
            </a:r>
            <a:r>
              <a:rPr lang="en-US" sz="1400" b="0" strike="noStrike" spc="-1">
                <a:solidFill>
                  <a:srgbClr val="FFFFFF"/>
                </a:solidFill>
                <a:latin typeface="Karla"/>
                <a:ea typeface="Karla"/>
              </a:rPr>
              <a:t>Radius of star will be negligible comparing to rs. So we are considering rs as total radius.</a:t>
            </a:r>
            <a:endParaRPr lang="en-IN" sz="1400" b="0" strike="noStrike" spc="-1">
              <a:latin typeface="Arial"/>
            </a:endParaRPr>
          </a:p>
          <a:p>
            <a:pPr>
              <a:lnSpc>
                <a:spcPct val="100000"/>
              </a:lnSpc>
              <a:spcBef>
                <a:spcPts val="760"/>
              </a:spcBef>
              <a:buNone/>
              <a:tabLst>
                <a:tab pos="0" algn="l"/>
              </a:tabLst>
            </a:pPr>
            <a:r>
              <a:rPr lang="en-US" sz="1400" b="0" strike="noStrike" spc="-1">
                <a:solidFill>
                  <a:srgbClr val="FFFFFF"/>
                </a:solidFill>
                <a:latin typeface="Karla"/>
                <a:ea typeface="Karla"/>
              </a:rPr>
              <a:t>                                  </a:t>
            </a:r>
            <a:endParaRPr lang="en-IN" sz="1400" b="0" strike="noStrike" spc="-1">
              <a:latin typeface="Arial"/>
            </a:endParaRPr>
          </a:p>
          <a:p>
            <a:pPr>
              <a:lnSpc>
                <a:spcPct val="100000"/>
              </a:lnSpc>
              <a:spcBef>
                <a:spcPts val="760"/>
              </a:spcBef>
              <a:buNone/>
              <a:tabLst>
                <a:tab pos="0" algn="l"/>
              </a:tabLst>
            </a:pPr>
            <a:r>
              <a:rPr lang="en-US" sz="1400" b="0" strike="noStrike" spc="-1">
                <a:solidFill>
                  <a:srgbClr val="FFFFFF"/>
                </a:solidFill>
                <a:latin typeface="Karla"/>
                <a:ea typeface="Karla"/>
              </a:rPr>
              <a:t>     According to Newton’s law:    </a:t>
            </a:r>
            <a:r>
              <a:rPr lang="en-US" sz="1400" b="1" strike="noStrike" spc="-1">
                <a:solidFill>
                  <a:srgbClr val="291E00"/>
                </a:solidFill>
                <a:latin typeface="Karla"/>
                <a:ea typeface="Karla"/>
              </a:rPr>
              <a:t>F =mg</a:t>
            </a:r>
            <a:endParaRPr lang="en-IN" sz="1400" b="0" strike="noStrike" spc="-1">
              <a:latin typeface="Arial"/>
            </a:endParaRPr>
          </a:p>
          <a:p>
            <a:pPr>
              <a:lnSpc>
                <a:spcPct val="100000"/>
              </a:lnSpc>
              <a:spcBef>
                <a:spcPts val="760"/>
              </a:spcBef>
              <a:buNone/>
              <a:tabLst>
                <a:tab pos="0" algn="l"/>
              </a:tabLst>
            </a:pPr>
            <a:r>
              <a:rPr lang="en-US" sz="1400" b="0" strike="noStrike" spc="-1">
                <a:solidFill>
                  <a:srgbClr val="FFFFFF"/>
                </a:solidFill>
                <a:latin typeface="Karla"/>
                <a:ea typeface="Karla"/>
              </a:rPr>
              <a:t>    So now, using the above law:</a:t>
            </a:r>
            <a:endParaRPr lang="en-IN" sz="1400" b="0" strike="noStrike" spc="-1">
              <a:latin typeface="Arial"/>
            </a:endParaRPr>
          </a:p>
          <a:p>
            <a:pPr>
              <a:lnSpc>
                <a:spcPct val="100000"/>
              </a:lnSpc>
              <a:spcBef>
                <a:spcPts val="760"/>
              </a:spcBef>
              <a:buNone/>
              <a:tabLst>
                <a:tab pos="0" algn="l"/>
              </a:tabLst>
            </a:pPr>
            <a:r>
              <a:rPr lang="en-US" sz="1400" b="0" strike="noStrike" spc="-1">
                <a:solidFill>
                  <a:srgbClr val="FFFFFF"/>
                </a:solidFill>
                <a:latin typeface="Karla"/>
                <a:ea typeface="Karla"/>
              </a:rPr>
              <a:t>     Given:  </a:t>
            </a:r>
            <a:r>
              <a:rPr lang="en-US" sz="1400" b="0" i="1" strike="noStrike" spc="145">
                <a:solidFill>
                  <a:srgbClr val="FFFFFF"/>
                </a:solidFill>
                <a:latin typeface="Calibri"/>
                <a:ea typeface="Karla"/>
              </a:rPr>
              <a:t>G</a:t>
            </a:r>
            <a:r>
              <a:rPr lang="en-US" sz="1400" b="0" i="1" strike="noStrike" spc="46">
                <a:solidFill>
                  <a:srgbClr val="FFFFFF"/>
                </a:solidFill>
                <a:latin typeface="Calibri"/>
                <a:ea typeface="Karla"/>
              </a:rPr>
              <a:t> </a:t>
            </a:r>
            <a:r>
              <a:rPr lang="en-US" sz="1400" b="0" strike="noStrike" spc="270">
                <a:solidFill>
                  <a:srgbClr val="FFFFFF"/>
                </a:solidFill>
                <a:latin typeface="Calibri"/>
                <a:ea typeface="Karla"/>
              </a:rPr>
              <a:t>=</a:t>
            </a:r>
            <a:r>
              <a:rPr lang="en-US" sz="1400" b="0" strike="noStrike" spc="46">
                <a:solidFill>
                  <a:srgbClr val="FFFFFF"/>
                </a:solidFill>
                <a:latin typeface="Calibri"/>
                <a:ea typeface="Karla"/>
              </a:rPr>
              <a:t> </a:t>
            </a:r>
            <a:r>
              <a:rPr lang="en-US" sz="1400" b="0" strike="noStrike" spc="-15">
                <a:solidFill>
                  <a:srgbClr val="FFFFFF"/>
                </a:solidFill>
                <a:latin typeface="Calibri"/>
                <a:ea typeface="Karla"/>
              </a:rPr>
              <a:t>6</a:t>
            </a:r>
            <a:r>
              <a:rPr lang="en-US" sz="1400" b="0" i="1" strike="noStrike" spc="15">
                <a:solidFill>
                  <a:srgbClr val="FFFFFF"/>
                </a:solidFill>
                <a:latin typeface="Calibri"/>
                <a:ea typeface="Karla"/>
              </a:rPr>
              <a:t>.</a:t>
            </a:r>
            <a:r>
              <a:rPr lang="en-US" sz="1400" b="0" strike="noStrike" spc="-12">
                <a:solidFill>
                  <a:srgbClr val="FFFFFF"/>
                </a:solidFill>
                <a:latin typeface="Calibri"/>
                <a:ea typeface="Karla"/>
              </a:rPr>
              <a:t>674</a:t>
            </a:r>
            <a:r>
              <a:rPr lang="en-US" sz="1400" b="0" strike="noStrike" spc="-7">
                <a:solidFill>
                  <a:srgbClr val="FFFFFF"/>
                </a:solidFill>
                <a:latin typeface="Calibri"/>
                <a:ea typeface="Karla"/>
              </a:rPr>
              <a:t> </a:t>
            </a:r>
            <a:r>
              <a:rPr lang="en-US" sz="1400" b="0" i="1" strike="noStrike" spc="-46">
                <a:solidFill>
                  <a:srgbClr val="FFFFFF"/>
                </a:solidFill>
                <a:latin typeface="Verdana"/>
                <a:ea typeface="Karla"/>
              </a:rPr>
              <a:t>×</a:t>
            </a:r>
            <a:r>
              <a:rPr lang="en-US" sz="1400" b="0" i="1" strike="noStrike" spc="-131">
                <a:solidFill>
                  <a:srgbClr val="FFFFFF"/>
                </a:solidFill>
                <a:latin typeface="Verdana"/>
                <a:ea typeface="Karla"/>
              </a:rPr>
              <a:t> </a:t>
            </a:r>
            <a:r>
              <a:rPr lang="en-US" sz="1400" b="0" strike="noStrike" spc="-12">
                <a:solidFill>
                  <a:srgbClr val="FFFFFF"/>
                </a:solidFill>
                <a:latin typeface="Calibri"/>
                <a:ea typeface="Karla"/>
              </a:rPr>
              <a:t>1</a:t>
            </a:r>
            <a:r>
              <a:rPr lang="en-US" sz="1400" b="0" strike="noStrike" spc="-15">
                <a:solidFill>
                  <a:srgbClr val="FFFFFF"/>
                </a:solidFill>
                <a:latin typeface="Calibri"/>
                <a:ea typeface="Karla"/>
              </a:rPr>
              <a:t>0</a:t>
            </a:r>
            <a:r>
              <a:rPr lang="en-US" sz="1600" b="0" i="1" strike="noStrike" spc="310" baseline="31000">
                <a:solidFill>
                  <a:srgbClr val="FFFFFF"/>
                </a:solidFill>
                <a:latin typeface="Arial"/>
                <a:ea typeface="Karla"/>
              </a:rPr>
              <a:t>−</a:t>
            </a:r>
            <a:r>
              <a:rPr lang="en-US" sz="1600" b="0" strike="noStrike" spc="-75" baseline="31000">
                <a:solidFill>
                  <a:srgbClr val="FFFFFF"/>
                </a:solidFill>
                <a:latin typeface="Verdana"/>
                <a:ea typeface="Karla"/>
              </a:rPr>
              <a:t>11</a:t>
            </a:r>
            <a:r>
              <a:rPr lang="en-US" sz="1600" b="0" strike="noStrike" spc="-46" baseline="31000">
                <a:solidFill>
                  <a:srgbClr val="FFFFFF"/>
                </a:solidFill>
                <a:latin typeface="Verdana"/>
                <a:ea typeface="Karla"/>
              </a:rPr>
              <a:t> </a:t>
            </a:r>
            <a:r>
              <a:rPr lang="en-US" sz="1400" b="0" strike="noStrike" spc="26">
                <a:solidFill>
                  <a:srgbClr val="FFFFFF"/>
                </a:solidFill>
                <a:latin typeface="Calibri"/>
                <a:ea typeface="Karla"/>
              </a:rPr>
              <a:t>m</a:t>
            </a:r>
            <a:r>
              <a:rPr lang="en-US" sz="1600" b="0" strike="noStrike" spc="-75" baseline="31000">
                <a:solidFill>
                  <a:srgbClr val="FFFFFF"/>
                </a:solidFill>
                <a:latin typeface="Verdana"/>
                <a:ea typeface="Karla"/>
              </a:rPr>
              <a:t>3</a:t>
            </a:r>
            <a:r>
              <a:rPr lang="en-US" sz="1600" b="0" strike="noStrike" spc="-46" baseline="31000">
                <a:solidFill>
                  <a:srgbClr val="FFFFFF"/>
                </a:solidFill>
                <a:latin typeface="Verdana"/>
                <a:ea typeface="Karla"/>
              </a:rPr>
              <a:t> </a:t>
            </a:r>
            <a:r>
              <a:rPr lang="en-US" sz="1400" b="0" strike="noStrike" spc="41">
                <a:solidFill>
                  <a:srgbClr val="FFFFFF"/>
                </a:solidFill>
                <a:latin typeface="Calibri"/>
                <a:ea typeface="Karla"/>
              </a:rPr>
              <a:t>k</a:t>
            </a:r>
            <a:r>
              <a:rPr lang="en-US" sz="1400" b="0" strike="noStrike" spc="35">
                <a:solidFill>
                  <a:srgbClr val="FFFFFF"/>
                </a:solidFill>
                <a:latin typeface="Calibri"/>
                <a:ea typeface="Karla"/>
              </a:rPr>
              <a:t>g</a:t>
            </a:r>
            <a:r>
              <a:rPr lang="en-US" sz="1600" b="0" i="1" strike="noStrike" spc="310" baseline="35000">
                <a:solidFill>
                  <a:srgbClr val="FFFFFF"/>
                </a:solidFill>
                <a:latin typeface="Arial"/>
                <a:ea typeface="Karla"/>
              </a:rPr>
              <a:t>−</a:t>
            </a:r>
            <a:r>
              <a:rPr lang="en-US" sz="1600" b="0" strike="noStrike" spc="-75" baseline="35000">
                <a:solidFill>
                  <a:srgbClr val="FFFFFF"/>
                </a:solidFill>
                <a:latin typeface="Verdana"/>
                <a:ea typeface="Karla"/>
              </a:rPr>
              <a:t>1</a:t>
            </a:r>
            <a:r>
              <a:rPr lang="en-US" sz="1600" b="0" strike="noStrike" spc="-46" baseline="35000">
                <a:solidFill>
                  <a:srgbClr val="FFFFFF"/>
                </a:solidFill>
                <a:latin typeface="Verdana"/>
                <a:ea typeface="Karla"/>
              </a:rPr>
              <a:t> </a:t>
            </a:r>
            <a:r>
              <a:rPr lang="en-US" sz="1400" b="0" strike="noStrike" spc="-1">
                <a:solidFill>
                  <a:srgbClr val="FFFFFF"/>
                </a:solidFill>
                <a:latin typeface="Calibri"/>
                <a:ea typeface="Karla"/>
              </a:rPr>
              <a:t>s</a:t>
            </a:r>
            <a:r>
              <a:rPr lang="en-US" sz="1600" b="0" i="1" strike="noStrike" spc="310" baseline="31000">
                <a:solidFill>
                  <a:srgbClr val="FFFFFF"/>
                </a:solidFill>
                <a:latin typeface="Arial"/>
                <a:ea typeface="Karla"/>
              </a:rPr>
              <a:t>−</a:t>
            </a:r>
            <a:r>
              <a:rPr lang="en-US" sz="1600" b="0" strike="noStrike" spc="-75" baseline="31000">
                <a:solidFill>
                  <a:srgbClr val="FFFFFF"/>
                </a:solidFill>
                <a:latin typeface="Verdana"/>
                <a:ea typeface="Karla"/>
              </a:rPr>
              <a:t>2</a:t>
            </a:r>
            <a:endParaRPr lang="en-IN" sz="1600" b="0" strike="noStrike" spc="-1">
              <a:latin typeface="Arial"/>
            </a:endParaRPr>
          </a:p>
          <a:p>
            <a:pPr marL="800280">
              <a:lnSpc>
                <a:spcPct val="100000"/>
              </a:lnSpc>
              <a:spcBef>
                <a:spcPts val="414"/>
              </a:spcBef>
              <a:buNone/>
              <a:tabLst>
                <a:tab pos="0" algn="l"/>
              </a:tabLst>
            </a:pPr>
            <a:r>
              <a:rPr lang="en-US" sz="1400" b="0" i="1" strike="noStrike" spc="106">
                <a:solidFill>
                  <a:srgbClr val="FFFFFF"/>
                </a:solidFill>
                <a:latin typeface="Calibri"/>
                <a:ea typeface="Karla"/>
              </a:rPr>
              <a:t> M</a:t>
            </a:r>
            <a:r>
              <a:rPr lang="en-US" sz="1600" b="0" i="1" strike="noStrike" spc="-15" baseline="-11000">
                <a:solidFill>
                  <a:srgbClr val="FFFFFF"/>
                </a:solidFill>
                <a:latin typeface="Calibri"/>
                <a:ea typeface="Karla"/>
              </a:rPr>
              <a:t>b </a:t>
            </a:r>
            <a:r>
              <a:rPr lang="en-US" sz="1600" b="0" i="1" strike="noStrike" spc="9" baseline="-11000">
                <a:solidFill>
                  <a:srgbClr val="FFFFFF"/>
                </a:solidFill>
                <a:latin typeface="Calibri"/>
                <a:ea typeface="Karla"/>
              </a:rPr>
              <a:t> </a:t>
            </a:r>
            <a:r>
              <a:rPr lang="en-US" sz="1400" b="0" strike="noStrike" spc="270">
                <a:solidFill>
                  <a:srgbClr val="FFFFFF"/>
                </a:solidFill>
                <a:latin typeface="Calibri"/>
                <a:ea typeface="Karla"/>
              </a:rPr>
              <a:t>=</a:t>
            </a:r>
            <a:r>
              <a:rPr lang="en-US" sz="1400" b="0" strike="noStrike" spc="46">
                <a:solidFill>
                  <a:srgbClr val="FFFFFF"/>
                </a:solidFill>
                <a:latin typeface="Calibri"/>
                <a:ea typeface="Karla"/>
              </a:rPr>
              <a:t> </a:t>
            </a:r>
            <a:r>
              <a:rPr lang="en-US" sz="1400" b="0" strike="noStrike" spc="-12">
                <a:solidFill>
                  <a:srgbClr val="FFFFFF"/>
                </a:solidFill>
                <a:latin typeface="Calibri"/>
                <a:ea typeface="Karla"/>
              </a:rPr>
              <a:t>4</a:t>
            </a:r>
            <a:r>
              <a:rPr lang="en-US" sz="1400" b="0" strike="noStrike" spc="-7">
                <a:solidFill>
                  <a:srgbClr val="FFFFFF"/>
                </a:solidFill>
                <a:latin typeface="Calibri"/>
                <a:ea typeface="Karla"/>
              </a:rPr>
              <a:t> </a:t>
            </a:r>
            <a:r>
              <a:rPr lang="en-US" sz="1400" b="0" i="1" strike="noStrike" spc="-46">
                <a:solidFill>
                  <a:srgbClr val="FFFFFF"/>
                </a:solidFill>
                <a:latin typeface="Verdana"/>
                <a:ea typeface="Karla"/>
              </a:rPr>
              <a:t>×</a:t>
            </a:r>
            <a:r>
              <a:rPr lang="en-US" sz="1400" b="0" i="1" strike="noStrike" spc="-131">
                <a:solidFill>
                  <a:srgbClr val="FFFFFF"/>
                </a:solidFill>
                <a:latin typeface="Verdana"/>
                <a:ea typeface="Karla"/>
              </a:rPr>
              <a:t> </a:t>
            </a:r>
            <a:r>
              <a:rPr lang="en-US" sz="1400" b="0" strike="noStrike" spc="-12">
                <a:solidFill>
                  <a:srgbClr val="FFFFFF"/>
                </a:solidFill>
                <a:latin typeface="Calibri"/>
                <a:ea typeface="Karla"/>
              </a:rPr>
              <a:t>10</a:t>
            </a:r>
            <a:r>
              <a:rPr lang="en-US" sz="1600" b="0" strike="noStrike" spc="-75" baseline="31000">
                <a:solidFill>
                  <a:srgbClr val="FFFFFF"/>
                </a:solidFill>
                <a:latin typeface="Verdana"/>
                <a:ea typeface="Karla"/>
              </a:rPr>
              <a:t>33</a:t>
            </a:r>
            <a:r>
              <a:rPr lang="en-US" sz="1600" b="0" strike="noStrike" spc="-46" baseline="31000">
                <a:solidFill>
                  <a:srgbClr val="FFFFFF"/>
                </a:solidFill>
                <a:latin typeface="Verdana"/>
                <a:ea typeface="Karla"/>
              </a:rPr>
              <a:t> </a:t>
            </a:r>
            <a:r>
              <a:rPr lang="en-US" sz="1400" b="0" strike="noStrike" spc="41">
                <a:solidFill>
                  <a:srgbClr val="FFFFFF"/>
                </a:solidFill>
                <a:latin typeface="Calibri"/>
                <a:ea typeface="Karla"/>
              </a:rPr>
              <a:t>kg</a:t>
            </a:r>
            <a:endParaRPr lang="en-IN" sz="1400" b="0" strike="noStrike" spc="-1">
              <a:latin typeface="Arial"/>
            </a:endParaRPr>
          </a:p>
          <a:p>
            <a:pPr marL="800280">
              <a:lnSpc>
                <a:spcPct val="100000"/>
              </a:lnSpc>
              <a:spcBef>
                <a:spcPts val="760"/>
              </a:spcBef>
              <a:buNone/>
              <a:tabLst>
                <a:tab pos="0" algn="l"/>
              </a:tabLst>
            </a:pPr>
            <a:r>
              <a:rPr lang="en-US" sz="1400" b="0" strike="noStrike" spc="-1">
                <a:solidFill>
                  <a:srgbClr val="FFFFFF"/>
                </a:solidFill>
                <a:latin typeface="Karla"/>
                <a:ea typeface="Karla"/>
              </a:rPr>
              <a:t>      </a:t>
            </a:r>
            <a:r>
              <a:rPr lang="en-US" sz="1400" b="0" strike="noStrike" spc="60">
                <a:solidFill>
                  <a:srgbClr val="FFFFFF"/>
                </a:solidFill>
                <a:latin typeface="Calibri"/>
                <a:ea typeface="Karla"/>
              </a:rPr>
              <a:t>The</a:t>
            </a:r>
            <a:r>
              <a:rPr lang="en-US" sz="1400" b="0" strike="noStrike" spc="100">
                <a:solidFill>
                  <a:srgbClr val="FFFFFF"/>
                </a:solidFill>
                <a:latin typeface="Calibri"/>
                <a:ea typeface="Karla"/>
              </a:rPr>
              <a:t> </a:t>
            </a:r>
            <a:r>
              <a:rPr lang="en-US" sz="1400" b="0" strike="noStrike" spc="26">
                <a:solidFill>
                  <a:srgbClr val="FFFFFF"/>
                </a:solidFill>
                <a:latin typeface="Calibri"/>
                <a:ea typeface="Karla"/>
              </a:rPr>
              <a:t>gravitational</a:t>
            </a:r>
            <a:r>
              <a:rPr lang="en-US" sz="1400" b="0" strike="noStrike" spc="100">
                <a:solidFill>
                  <a:srgbClr val="FFFFFF"/>
                </a:solidFill>
                <a:latin typeface="Calibri"/>
                <a:ea typeface="Karla"/>
              </a:rPr>
              <a:t> </a:t>
            </a:r>
            <a:r>
              <a:rPr lang="en-US" sz="1400" b="0" strike="noStrike" spc="1">
                <a:solidFill>
                  <a:srgbClr val="FFFFFF"/>
                </a:solidFill>
                <a:latin typeface="Calibri"/>
                <a:ea typeface="Karla"/>
              </a:rPr>
              <a:t>field</a:t>
            </a:r>
            <a:r>
              <a:rPr lang="en-US" sz="1400" b="0" strike="noStrike" spc="106">
                <a:solidFill>
                  <a:srgbClr val="FFFFFF"/>
                </a:solidFill>
                <a:latin typeface="Calibri"/>
                <a:ea typeface="Karla"/>
              </a:rPr>
              <a:t> </a:t>
            </a:r>
            <a:r>
              <a:rPr lang="en-US" sz="1400" b="0" strike="noStrike" spc="15">
                <a:solidFill>
                  <a:srgbClr val="FFFFFF"/>
                </a:solidFill>
                <a:latin typeface="Calibri"/>
                <a:ea typeface="Karla"/>
              </a:rPr>
              <a:t>strength</a:t>
            </a:r>
            <a:r>
              <a:rPr lang="en-US" sz="1400" b="0" strike="noStrike" spc="100">
                <a:solidFill>
                  <a:srgbClr val="FFFFFF"/>
                </a:solidFill>
                <a:latin typeface="Calibri"/>
                <a:ea typeface="Karla"/>
              </a:rPr>
              <a:t> </a:t>
            </a:r>
            <a:r>
              <a:rPr lang="en-US" sz="1400" b="0" strike="noStrike" spc="-21">
                <a:solidFill>
                  <a:srgbClr val="FFFFFF"/>
                </a:solidFill>
                <a:latin typeface="Calibri"/>
                <a:ea typeface="Karla"/>
              </a:rPr>
              <a:t>of</a:t>
            </a:r>
            <a:r>
              <a:rPr lang="en-US" sz="1400" b="0" strike="noStrike" spc="106">
                <a:solidFill>
                  <a:srgbClr val="FFFFFF"/>
                </a:solidFill>
                <a:latin typeface="Calibri"/>
                <a:ea typeface="Karla"/>
              </a:rPr>
              <a:t> </a:t>
            </a:r>
            <a:r>
              <a:rPr lang="en-US" sz="1400" b="0" strike="noStrike" spc="1">
                <a:solidFill>
                  <a:srgbClr val="FFFFFF"/>
                </a:solidFill>
                <a:latin typeface="Calibri"/>
                <a:ea typeface="Karla"/>
              </a:rPr>
              <a:t>the</a:t>
            </a:r>
            <a:r>
              <a:rPr lang="en-US" sz="1400" b="0" strike="noStrike" spc="100">
                <a:solidFill>
                  <a:srgbClr val="FFFFFF"/>
                </a:solidFill>
                <a:latin typeface="Calibri"/>
                <a:ea typeface="Karla"/>
              </a:rPr>
              <a:t> </a:t>
            </a:r>
            <a:r>
              <a:rPr lang="en-US" sz="1400" b="0" strike="noStrike" spc="26">
                <a:solidFill>
                  <a:srgbClr val="FFFFFF"/>
                </a:solidFill>
                <a:latin typeface="Calibri"/>
                <a:ea typeface="Karla"/>
              </a:rPr>
              <a:t>black</a:t>
            </a:r>
            <a:r>
              <a:rPr lang="en-US" sz="1400" b="0" strike="noStrike" spc="106">
                <a:solidFill>
                  <a:srgbClr val="FFFFFF"/>
                </a:solidFill>
                <a:latin typeface="Calibri"/>
                <a:ea typeface="Karla"/>
              </a:rPr>
              <a:t> </a:t>
            </a:r>
            <a:r>
              <a:rPr lang="en-US" sz="1400" b="0" strike="noStrike" spc="-7">
                <a:solidFill>
                  <a:srgbClr val="FFFFFF"/>
                </a:solidFill>
                <a:latin typeface="Calibri"/>
                <a:ea typeface="Karla"/>
              </a:rPr>
              <a:t>hole</a:t>
            </a:r>
            <a:r>
              <a:rPr lang="en-US" sz="1400" b="0" strike="noStrike" spc="100">
                <a:solidFill>
                  <a:srgbClr val="FFFFFF"/>
                </a:solidFill>
                <a:latin typeface="Calibri"/>
                <a:ea typeface="Karla"/>
              </a:rPr>
              <a:t> </a:t>
            </a:r>
            <a:r>
              <a:rPr lang="en-US" sz="1400" b="0" strike="noStrike" spc="15">
                <a:solidFill>
                  <a:srgbClr val="FFFFFF"/>
                </a:solidFill>
                <a:latin typeface="Calibri"/>
                <a:ea typeface="Karla"/>
              </a:rPr>
              <a:t>can</a:t>
            </a:r>
            <a:r>
              <a:rPr lang="en-US" sz="1400" b="0" strike="noStrike" spc="106">
                <a:solidFill>
                  <a:srgbClr val="FFFFFF"/>
                </a:solidFill>
                <a:latin typeface="Calibri"/>
                <a:ea typeface="Karla"/>
              </a:rPr>
              <a:t> </a:t>
            </a:r>
            <a:r>
              <a:rPr lang="en-US" sz="1400" b="0" strike="noStrike" spc="-7">
                <a:solidFill>
                  <a:srgbClr val="FFFFFF"/>
                </a:solidFill>
                <a:latin typeface="Calibri"/>
                <a:ea typeface="Karla"/>
              </a:rPr>
              <a:t>be</a:t>
            </a:r>
            <a:r>
              <a:rPr lang="en-US" sz="1400" b="0" strike="noStrike" spc="100">
                <a:solidFill>
                  <a:srgbClr val="FFFFFF"/>
                </a:solidFill>
                <a:latin typeface="Calibri"/>
                <a:ea typeface="Karla"/>
              </a:rPr>
              <a:t> </a:t>
            </a:r>
            <a:r>
              <a:rPr lang="en-US" sz="1400" b="0" strike="noStrike" spc="-1">
                <a:solidFill>
                  <a:srgbClr val="FFFFFF"/>
                </a:solidFill>
                <a:latin typeface="Calibri"/>
                <a:ea typeface="Karla"/>
              </a:rPr>
              <a:t>expressed</a:t>
            </a:r>
            <a:r>
              <a:rPr lang="en-US" sz="1400" b="0" strike="noStrike" spc="106">
                <a:solidFill>
                  <a:srgbClr val="FFFFFF"/>
                </a:solidFill>
                <a:latin typeface="Calibri"/>
                <a:ea typeface="Karla"/>
              </a:rPr>
              <a:t> </a:t>
            </a:r>
            <a:r>
              <a:rPr lang="en-US" sz="1400" b="0" strike="noStrike" spc="1">
                <a:solidFill>
                  <a:srgbClr val="FFFFFF"/>
                </a:solidFill>
                <a:latin typeface="Calibri"/>
                <a:ea typeface="Karla"/>
              </a:rPr>
              <a:t>as:</a:t>
            </a:r>
            <a:endParaRPr lang="en-IN" sz="1400" b="0" strike="noStrike" spc="-1">
              <a:latin typeface="Arial"/>
            </a:endParaRPr>
          </a:p>
          <a:p>
            <a:pPr marL="800280">
              <a:lnSpc>
                <a:spcPct val="100000"/>
              </a:lnSpc>
              <a:spcBef>
                <a:spcPts val="760"/>
              </a:spcBef>
              <a:buNone/>
              <a:tabLst>
                <a:tab pos="0" algn="l"/>
              </a:tabLst>
            </a:pPr>
            <a:r>
              <a:rPr lang="en-US" sz="1400" b="0" strike="noStrike" spc="1">
                <a:solidFill>
                  <a:srgbClr val="FFFFFF"/>
                </a:solidFill>
                <a:latin typeface="Calibri"/>
                <a:ea typeface="Karla"/>
              </a:rPr>
              <a:t>                                                       </a:t>
            </a:r>
            <a:endParaRPr lang="en-IN" sz="1400" b="0" strike="noStrike" spc="-1">
              <a:latin typeface="Arial"/>
            </a:endParaRPr>
          </a:p>
          <a:p>
            <a:pPr marL="800280">
              <a:lnSpc>
                <a:spcPct val="100000"/>
              </a:lnSpc>
              <a:spcBef>
                <a:spcPts val="760"/>
              </a:spcBef>
              <a:buNone/>
              <a:tabLst>
                <a:tab pos="0" algn="l"/>
              </a:tabLst>
            </a:pPr>
            <a:endParaRPr lang="en-IN" sz="1400" b="0" strike="noStrike" spc="-1">
              <a:latin typeface="Arial"/>
            </a:endParaRPr>
          </a:p>
        </p:txBody>
      </p:sp>
      <p:sp>
        <p:nvSpPr>
          <p:cNvPr id="1238" name="PlaceHolder 2"/>
          <p:cNvSpPr>
            <a:spLocks noGrp="1"/>
          </p:cNvSpPr>
          <p:nvPr>
            <p:ph type="title"/>
          </p:nvPr>
        </p:nvSpPr>
        <p:spPr>
          <a:xfrm>
            <a:off x="706680" y="141480"/>
            <a:ext cx="7703280" cy="476640"/>
          </a:xfrm>
          <a:prstGeom prst="rect">
            <a:avLst/>
          </a:prstGeom>
          <a:noFill/>
          <a:ln w="0">
            <a:noFill/>
          </a:ln>
        </p:spPr>
        <p:txBody>
          <a:bodyPr lIns="0" tIns="0" rIns="0" bIns="0" anchor="t">
            <a:noAutofit/>
          </a:bodyPr>
          <a:lstStyle/>
          <a:p>
            <a:pPr algn="ctr">
              <a:lnSpc>
                <a:spcPct val="100000"/>
              </a:lnSpc>
              <a:buNone/>
            </a:pPr>
            <a:r>
              <a:rPr lang="en-US" sz="2800" b="1" strike="noStrike" spc="-1">
                <a:solidFill>
                  <a:srgbClr val="FFFFFF"/>
                </a:solidFill>
                <a:latin typeface="Cuprum"/>
                <a:ea typeface="Cuprum"/>
              </a:rPr>
              <a:t>Part b. Correct equation for the black hole:</a:t>
            </a:r>
            <a:br>
              <a:rPr sz="2800"/>
            </a:br>
            <a:endParaRPr lang="en-IN" sz="2800" b="0" strike="noStrike" spc="-1">
              <a:latin typeface="Arial"/>
            </a:endParaRPr>
          </a:p>
        </p:txBody>
      </p:sp>
      <p:pic>
        <p:nvPicPr>
          <p:cNvPr id="1239" name="Picture 12"/>
          <p:cNvPicPr/>
          <p:nvPr/>
        </p:nvPicPr>
        <p:blipFill>
          <a:blip r:embed="rId2"/>
          <a:stretch/>
        </p:blipFill>
        <p:spPr>
          <a:xfrm>
            <a:off x="3250440" y="2179080"/>
            <a:ext cx="3389400" cy="579600"/>
          </a:xfrm>
          <a:prstGeom prst="rect">
            <a:avLst/>
          </a:prstGeom>
          <a:ln w="0">
            <a:noFill/>
          </a:ln>
        </p:spPr>
      </p:pic>
      <p:pic>
        <p:nvPicPr>
          <p:cNvPr id="1240" name="Picture 19"/>
          <p:cNvPicPr/>
          <p:nvPr/>
        </p:nvPicPr>
        <p:blipFill>
          <a:blip r:embed="rId3"/>
          <a:stretch/>
        </p:blipFill>
        <p:spPr>
          <a:xfrm>
            <a:off x="2810160" y="1413720"/>
            <a:ext cx="2467440" cy="579600"/>
          </a:xfrm>
          <a:prstGeom prst="rect">
            <a:avLst/>
          </a:prstGeom>
          <a:ln w="0">
            <a:noFill/>
          </a:ln>
        </p:spPr>
      </p:pic>
      <p:pic>
        <p:nvPicPr>
          <p:cNvPr id="1241" name="Picture 44"/>
          <p:cNvPicPr/>
          <p:nvPr/>
        </p:nvPicPr>
        <p:blipFill>
          <a:blip r:embed="rId4"/>
          <a:stretch/>
        </p:blipFill>
        <p:spPr>
          <a:xfrm>
            <a:off x="3034440" y="3681720"/>
            <a:ext cx="3615840" cy="579600"/>
          </a:xfrm>
          <a:prstGeom prst="rect">
            <a:avLst/>
          </a:prstGeom>
          <a:ln w="0">
            <a:noFill/>
          </a:ln>
        </p:spPr>
      </p:pic>
      <p:sp>
        <p:nvSpPr>
          <p:cNvPr id="1242" name="TextBox 49"/>
          <p:cNvSpPr/>
          <p:nvPr/>
        </p:nvSpPr>
        <p:spPr>
          <a:xfrm>
            <a:off x="853920" y="4137480"/>
            <a:ext cx="72759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14480" indent="189360">
              <a:lnSpc>
                <a:spcPct val="100000"/>
              </a:lnSpc>
              <a:spcBef>
                <a:spcPts val="96"/>
              </a:spcBef>
              <a:buNone/>
              <a:tabLst>
                <a:tab pos="0" algn="l"/>
              </a:tabLst>
            </a:pPr>
            <a:r>
              <a:rPr lang="en-US" sz="1400" b="0" strike="noStrike" spc="9">
                <a:solidFill>
                  <a:srgbClr val="FFFFFF"/>
                </a:solidFill>
                <a:latin typeface="Calibri"/>
                <a:ea typeface="Arial"/>
              </a:rPr>
              <a:t>Here,</a:t>
            </a:r>
            <a:r>
              <a:rPr lang="en-US" sz="1400" b="0" strike="noStrike" spc="219">
                <a:solidFill>
                  <a:srgbClr val="FFFFFF"/>
                </a:solidFill>
                <a:latin typeface="Calibri"/>
                <a:ea typeface="Arial"/>
              </a:rPr>
              <a:t> </a:t>
            </a:r>
            <a:r>
              <a:rPr lang="en-US" sz="1400" b="0" i="1" strike="noStrike" spc="100">
                <a:solidFill>
                  <a:srgbClr val="FFFFFF"/>
                </a:solidFill>
                <a:latin typeface="Calibri"/>
                <a:ea typeface="Arial"/>
              </a:rPr>
              <a:t>M</a:t>
            </a:r>
            <a:r>
              <a:rPr lang="en-US" sz="1400" b="0" i="1" strike="noStrike" spc="151" baseline="-11000">
                <a:solidFill>
                  <a:srgbClr val="FFFFFF"/>
                </a:solidFill>
                <a:latin typeface="Calibri"/>
                <a:ea typeface="Arial"/>
              </a:rPr>
              <a:t>s</a:t>
            </a:r>
            <a:r>
              <a:rPr lang="en-US" sz="1400" b="0" i="1" strike="noStrike" spc="474" baseline="-11000">
                <a:solidFill>
                  <a:srgbClr val="FFFFFF"/>
                </a:solidFill>
                <a:latin typeface="Calibri"/>
                <a:ea typeface="Arial"/>
              </a:rPr>
              <a:t> </a:t>
            </a:r>
            <a:r>
              <a:rPr lang="en-US" sz="1400" b="0" strike="noStrike" spc="15">
                <a:solidFill>
                  <a:srgbClr val="FFFFFF"/>
                </a:solidFill>
                <a:latin typeface="Calibri"/>
                <a:ea typeface="Arial"/>
              </a:rPr>
              <a:t>is</a:t>
            </a:r>
            <a:r>
              <a:rPr lang="en-US" sz="1400" b="0" strike="noStrike" spc="197">
                <a:solidFill>
                  <a:srgbClr val="FFFFFF"/>
                </a:solidFill>
                <a:latin typeface="Calibri"/>
                <a:ea typeface="Arial"/>
              </a:rPr>
              <a:t> </a:t>
            </a:r>
            <a:r>
              <a:rPr lang="en-US" sz="1400" b="0" strike="noStrike" spc="1">
                <a:solidFill>
                  <a:srgbClr val="FFFFFF"/>
                </a:solidFill>
                <a:latin typeface="Calibri"/>
                <a:ea typeface="Arial"/>
              </a:rPr>
              <a:t>the</a:t>
            </a:r>
            <a:r>
              <a:rPr lang="en-US" sz="1400" b="0" strike="noStrike" spc="199">
                <a:solidFill>
                  <a:srgbClr val="FFFFFF"/>
                </a:solidFill>
                <a:latin typeface="Calibri"/>
                <a:ea typeface="Arial"/>
              </a:rPr>
              <a:t> </a:t>
            </a:r>
            <a:r>
              <a:rPr lang="en-US" sz="1400" b="0" strike="noStrike" spc="7">
                <a:solidFill>
                  <a:srgbClr val="FFFFFF"/>
                </a:solidFill>
                <a:latin typeface="Calibri"/>
                <a:ea typeface="Arial"/>
              </a:rPr>
              <a:t>mass</a:t>
            </a:r>
            <a:r>
              <a:rPr lang="en-US" sz="1400" b="0" strike="noStrike" spc="197">
                <a:solidFill>
                  <a:srgbClr val="FFFFFF"/>
                </a:solidFill>
                <a:latin typeface="Calibri"/>
                <a:ea typeface="Arial"/>
              </a:rPr>
              <a:t> </a:t>
            </a:r>
            <a:r>
              <a:rPr lang="en-US" sz="1400" b="0" strike="noStrike" spc="-21">
                <a:solidFill>
                  <a:srgbClr val="FFFFFF"/>
                </a:solidFill>
                <a:latin typeface="Calibri"/>
                <a:ea typeface="Arial"/>
              </a:rPr>
              <a:t>of</a:t>
            </a:r>
            <a:r>
              <a:rPr lang="en-US" sz="1400" b="0" strike="noStrike" spc="-1">
                <a:solidFill>
                  <a:srgbClr val="FFFFFF"/>
                </a:solidFill>
                <a:latin typeface="Calibri"/>
                <a:ea typeface="Arial"/>
              </a:rPr>
              <a:t> </a:t>
            </a:r>
            <a:r>
              <a:rPr lang="en-US" sz="1400" b="0" strike="noStrike" spc="1">
                <a:solidFill>
                  <a:srgbClr val="FFFFFF"/>
                </a:solidFill>
                <a:latin typeface="Calibri"/>
                <a:ea typeface="Arial"/>
              </a:rPr>
              <a:t>the</a:t>
            </a:r>
            <a:r>
              <a:rPr lang="en-US" sz="1400" b="0" strike="noStrike" spc="197">
                <a:solidFill>
                  <a:srgbClr val="FFFFFF"/>
                </a:solidFill>
                <a:latin typeface="Calibri"/>
                <a:ea typeface="Arial"/>
              </a:rPr>
              <a:t> </a:t>
            </a:r>
            <a:r>
              <a:rPr lang="en-US" sz="1400" b="0" strike="noStrike" spc="1">
                <a:solidFill>
                  <a:srgbClr val="FFFFFF"/>
                </a:solidFill>
                <a:latin typeface="Calibri"/>
                <a:ea typeface="Arial"/>
              </a:rPr>
              <a:t>engulfed</a:t>
            </a:r>
            <a:r>
              <a:rPr lang="en-US" sz="1400" b="0" strike="noStrike" spc="197">
                <a:solidFill>
                  <a:srgbClr val="FFFFFF"/>
                </a:solidFill>
                <a:latin typeface="Calibri"/>
                <a:ea typeface="Arial"/>
              </a:rPr>
              <a:t> </a:t>
            </a:r>
            <a:r>
              <a:rPr lang="en-US" sz="1400" b="0" strike="noStrike" spc="21">
                <a:solidFill>
                  <a:srgbClr val="FFFFFF"/>
                </a:solidFill>
                <a:latin typeface="Calibri"/>
                <a:ea typeface="Arial"/>
              </a:rPr>
              <a:t>star,</a:t>
            </a:r>
            <a:r>
              <a:rPr lang="en-US" sz="1400" b="0" strike="noStrike" spc="219">
                <a:solidFill>
                  <a:srgbClr val="FFFFFF"/>
                </a:solidFill>
                <a:latin typeface="Calibri"/>
                <a:ea typeface="Arial"/>
              </a:rPr>
              <a:t> </a:t>
            </a:r>
            <a:r>
              <a:rPr lang="en-US" sz="1400" b="0" strike="noStrike" spc="9">
                <a:solidFill>
                  <a:srgbClr val="FFFFFF"/>
                </a:solidFill>
                <a:latin typeface="Calibri"/>
                <a:ea typeface="Arial"/>
              </a:rPr>
              <a:t>which</a:t>
            </a:r>
            <a:r>
              <a:rPr lang="en-US" sz="1400" b="0" strike="noStrike" spc="199">
                <a:solidFill>
                  <a:srgbClr val="FFFFFF"/>
                </a:solidFill>
                <a:latin typeface="Calibri"/>
                <a:ea typeface="Arial"/>
              </a:rPr>
              <a:t> </a:t>
            </a:r>
            <a:r>
              <a:rPr lang="en-US" sz="1400" b="0" strike="noStrike" spc="-15">
                <a:solidFill>
                  <a:srgbClr val="FFFFFF"/>
                </a:solidFill>
                <a:latin typeface="Calibri"/>
                <a:ea typeface="Arial"/>
              </a:rPr>
              <a:t>needs</a:t>
            </a:r>
            <a:r>
              <a:rPr lang="en-US" sz="1400" b="0" strike="noStrike" spc="-12">
                <a:solidFill>
                  <a:srgbClr val="FFFFFF"/>
                </a:solidFill>
                <a:latin typeface="Calibri"/>
                <a:ea typeface="Arial"/>
              </a:rPr>
              <a:t> </a:t>
            </a:r>
            <a:r>
              <a:rPr lang="en-US" sz="1400" b="0" strike="noStrike" spc="7">
                <a:solidFill>
                  <a:srgbClr val="FFFFFF"/>
                </a:solidFill>
                <a:latin typeface="Calibri"/>
                <a:ea typeface="Arial"/>
              </a:rPr>
              <a:t>to</a:t>
            </a:r>
            <a:r>
              <a:rPr lang="en-US" sz="1400" b="0" strike="noStrike" spc="197">
                <a:solidFill>
                  <a:srgbClr val="FFFFFF"/>
                </a:solidFill>
                <a:latin typeface="Calibri"/>
                <a:ea typeface="Arial"/>
              </a:rPr>
              <a:t> </a:t>
            </a:r>
            <a:r>
              <a:rPr lang="en-US" sz="1400" b="0" strike="noStrike" spc="-7">
                <a:solidFill>
                  <a:srgbClr val="FFFFFF"/>
                </a:solidFill>
                <a:latin typeface="Calibri"/>
                <a:ea typeface="Arial"/>
              </a:rPr>
              <a:t>be</a:t>
            </a:r>
            <a:r>
              <a:rPr lang="en-US" sz="1400" b="0" strike="noStrike" spc="197">
                <a:solidFill>
                  <a:srgbClr val="FFFFFF"/>
                </a:solidFill>
                <a:latin typeface="Calibri"/>
                <a:ea typeface="Arial"/>
              </a:rPr>
              <a:t> </a:t>
            </a:r>
            <a:r>
              <a:rPr lang="en-US" sz="1400" b="0" strike="noStrike" spc="1">
                <a:solidFill>
                  <a:srgbClr val="FFFFFF"/>
                </a:solidFill>
                <a:latin typeface="Calibri"/>
                <a:ea typeface="Arial"/>
              </a:rPr>
              <a:t>determined </a:t>
            </a:r>
            <a:r>
              <a:rPr lang="en-US" sz="1400" b="0" strike="noStrike" spc="-1">
                <a:solidFill>
                  <a:srgbClr val="FFFFFF"/>
                </a:solidFill>
                <a:latin typeface="Calibri"/>
                <a:ea typeface="Arial"/>
              </a:rPr>
              <a:t>based</a:t>
            </a:r>
            <a:r>
              <a:rPr lang="en-US" sz="1400" b="0" strike="noStrike" spc="94">
                <a:solidFill>
                  <a:srgbClr val="FFFFFF"/>
                </a:solidFill>
                <a:latin typeface="Calibri"/>
                <a:ea typeface="Arial"/>
              </a:rPr>
              <a:t> </a:t>
            </a:r>
            <a:r>
              <a:rPr lang="en-US" sz="1400" b="0" strike="noStrike" spc="-7">
                <a:solidFill>
                  <a:srgbClr val="FFFFFF"/>
                </a:solidFill>
                <a:latin typeface="Calibri"/>
                <a:ea typeface="Arial"/>
              </a:rPr>
              <a:t>on</a:t>
            </a:r>
            <a:r>
              <a:rPr lang="en-US" sz="1400" b="0" strike="noStrike" spc="100">
                <a:solidFill>
                  <a:srgbClr val="FFFFFF"/>
                </a:solidFill>
                <a:latin typeface="Calibri"/>
                <a:ea typeface="Arial"/>
              </a:rPr>
              <a:t>   </a:t>
            </a:r>
            <a:r>
              <a:rPr lang="en-US" sz="1400" b="0" strike="noStrike" spc="7">
                <a:solidFill>
                  <a:srgbClr val="FFFFFF"/>
                </a:solidFill>
                <a:latin typeface="Calibri"/>
                <a:ea typeface="Arial"/>
              </a:rPr>
              <a:t>observational</a:t>
            </a:r>
            <a:r>
              <a:rPr lang="en-US" sz="1400" b="0" strike="noStrike" spc="100">
                <a:solidFill>
                  <a:srgbClr val="FFFFFF"/>
                </a:solidFill>
                <a:latin typeface="Calibri"/>
                <a:ea typeface="Arial"/>
              </a:rPr>
              <a:t> </a:t>
            </a:r>
            <a:r>
              <a:rPr lang="en-US" sz="1400" b="0" strike="noStrike" spc="21">
                <a:solidFill>
                  <a:srgbClr val="FFFFFF"/>
                </a:solidFill>
                <a:latin typeface="Calibri"/>
                <a:ea typeface="Arial"/>
              </a:rPr>
              <a:t>data.</a:t>
            </a:r>
            <a:endParaRPr lang="en-IN" sz="1400" b="0" strike="noStrike" spc="-1">
              <a:latin typeface="Arial"/>
            </a:endParaRPr>
          </a:p>
        </p:txBody>
      </p:sp>
      <p:sp>
        <p:nvSpPr>
          <p:cNvPr id="1243" name="TextBox 50"/>
          <p:cNvSpPr/>
          <p:nvPr/>
        </p:nvSpPr>
        <p:spPr>
          <a:xfrm>
            <a:off x="4526280" y="4023360"/>
            <a:ext cx="450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a:solidFill>
                  <a:srgbClr val="000000"/>
                </a:solidFill>
                <a:latin typeface="Arial"/>
                <a:ea typeface="Arial"/>
              </a:rPr>
              <a:t>s</a:t>
            </a:r>
            <a:endParaRPr lang="en-IN" sz="800" b="0" strike="noStrike" spc="-1">
              <a:latin typeface="Arial"/>
            </a:endParaRPr>
          </a:p>
        </p:txBody>
      </p:sp>
      <p:sp>
        <p:nvSpPr>
          <p:cNvPr id="1244" name="TextBox 53"/>
          <p:cNvSpPr/>
          <p:nvPr/>
        </p:nvSpPr>
        <p:spPr>
          <a:xfrm>
            <a:off x="3710880" y="1723320"/>
            <a:ext cx="48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a:solidFill>
                  <a:srgbClr val="000000"/>
                </a:solidFill>
                <a:latin typeface="Arial"/>
                <a:ea typeface="Arial"/>
              </a:rPr>
              <a:t>s</a:t>
            </a:r>
            <a:endParaRPr lang="en-IN" sz="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 name="PlaceHolder 1"/>
          <p:cNvSpPr>
            <a:spLocks noGrp="1"/>
          </p:cNvSpPr>
          <p:nvPr>
            <p:ph type="title"/>
          </p:nvPr>
        </p:nvSpPr>
        <p:spPr>
          <a:xfrm>
            <a:off x="1734840" y="625320"/>
            <a:ext cx="4437000" cy="764640"/>
          </a:xfrm>
          <a:prstGeom prst="rect">
            <a:avLst/>
          </a:prstGeom>
          <a:noFill/>
          <a:ln w="0">
            <a:noFill/>
          </a:ln>
        </p:spPr>
        <p:txBody>
          <a:bodyPr lIns="0" tIns="0" rIns="0" bIns="0" anchor="ctr">
            <a:noAutofit/>
          </a:bodyPr>
          <a:lstStyle/>
          <a:p>
            <a:pPr algn="ctr">
              <a:lnSpc>
                <a:spcPct val="100000"/>
              </a:lnSpc>
              <a:buNone/>
              <a:tabLst>
                <a:tab pos="0" algn="l"/>
              </a:tabLst>
            </a:pPr>
            <a:r>
              <a:rPr lang="en-US" sz="4000" b="1" strike="noStrike" spc="-1">
                <a:solidFill>
                  <a:srgbClr val="FFFFFF"/>
                </a:solidFill>
                <a:latin typeface="Cuprum"/>
                <a:ea typeface="Cuprum"/>
              </a:rPr>
              <a:t>Solution To Problem 2</a:t>
            </a:r>
            <a:endParaRPr lang="en-IN" sz="4000" b="0" strike="noStrike" spc="-1">
              <a:latin typeface="Arial"/>
            </a:endParaRPr>
          </a:p>
        </p:txBody>
      </p:sp>
      <p:sp>
        <p:nvSpPr>
          <p:cNvPr id="1246" name="PlaceHolder 2"/>
          <p:cNvSpPr>
            <a:spLocks noGrp="1"/>
          </p:cNvSpPr>
          <p:nvPr>
            <p:ph type="subTitle"/>
          </p:nvPr>
        </p:nvSpPr>
        <p:spPr>
          <a:xfrm>
            <a:off x="1931040" y="1702800"/>
            <a:ext cx="4726800" cy="2235240"/>
          </a:xfrm>
          <a:prstGeom prst="rect">
            <a:avLst/>
          </a:prstGeom>
          <a:noFill/>
          <a:ln w="0">
            <a:noFill/>
          </a:ln>
        </p:spPr>
        <p:txBody>
          <a:bodyPr lIns="0" tIns="0" rIns="0" bIns="0" anchor="t">
            <a:noAutofit/>
          </a:bodyPr>
          <a:lstStyle/>
          <a:p>
            <a:pPr>
              <a:lnSpc>
                <a:spcPct val="100000"/>
              </a:lnSpc>
              <a:buNone/>
              <a:tabLst>
                <a:tab pos="0" algn="l"/>
              </a:tabLst>
            </a:pPr>
            <a:r>
              <a:rPr lang="en-IN" sz="2400" b="1" strike="noStrike" spc="-1">
                <a:solidFill>
                  <a:srgbClr val="FFFFFF"/>
                </a:solidFill>
                <a:latin typeface="Calibri"/>
                <a:ea typeface="Calibri"/>
              </a:rPr>
              <a:t>Creating an artificial sun ring around earth containing compressed hydrogen gas and by providing continuous energy from black hole </a:t>
            </a:r>
            <a:r>
              <a:rPr lang="en-IN" sz="1800" b="1" strike="noStrike" spc="-1">
                <a:solidFill>
                  <a:srgbClr val="FFFFFF"/>
                </a:solidFill>
                <a:latin typeface="Calibri"/>
                <a:ea typeface="Calibri"/>
              </a:rPr>
              <a:t>.</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 name="PlaceHolder 1"/>
          <p:cNvSpPr>
            <a:spLocks noGrp="1"/>
          </p:cNvSpPr>
          <p:nvPr>
            <p:ph type="subTitle"/>
          </p:nvPr>
        </p:nvSpPr>
        <p:spPr>
          <a:xfrm>
            <a:off x="329040" y="1875600"/>
            <a:ext cx="4363920" cy="3097800"/>
          </a:xfrm>
          <a:prstGeom prst="rect">
            <a:avLst/>
          </a:prstGeom>
          <a:noFill/>
          <a:ln w="0">
            <a:noFill/>
          </a:ln>
        </p:spPr>
        <p:txBody>
          <a:bodyPr lIns="0" tIns="0" rIns="0" bIns="0" anchor="ctr">
            <a:noAutofit/>
          </a:bodyPr>
          <a:lstStyle/>
          <a:p>
            <a:pPr marL="457200" indent="-330120">
              <a:lnSpc>
                <a:spcPct val="107000"/>
              </a:lnSpc>
              <a:spcAft>
                <a:spcPts val="799"/>
              </a:spcAft>
              <a:buClr>
                <a:srgbClr val="00C0C0"/>
              </a:buClr>
              <a:buFont typeface="Karla"/>
              <a:buChar char="●"/>
            </a:pPr>
            <a:r>
              <a:rPr lang="en-IN" sz="2400" b="1" strike="noStrike" spc="-1">
                <a:solidFill>
                  <a:srgbClr val="FFFFFF"/>
                </a:solidFill>
                <a:latin typeface="Calibri"/>
                <a:ea typeface="Calibri"/>
              </a:rPr>
              <a:t>Energy Generation: Fusion process akin to natural stars for abundant energy.</a:t>
            </a:r>
            <a:endParaRPr lang="en-IN" sz="2400" b="0" strike="noStrike" spc="-1">
              <a:latin typeface="Arial"/>
            </a:endParaRPr>
          </a:p>
          <a:p>
            <a:pPr marL="457200" indent="-330120">
              <a:lnSpc>
                <a:spcPct val="107000"/>
              </a:lnSpc>
              <a:spcAft>
                <a:spcPts val="799"/>
              </a:spcAft>
              <a:buClr>
                <a:srgbClr val="00C0C0"/>
              </a:buClr>
              <a:buFont typeface="Karla"/>
              <a:buChar char="●"/>
            </a:pPr>
            <a:r>
              <a:rPr lang="en-IN" sz="2400" b="1" strike="noStrike" spc="-1">
                <a:solidFill>
                  <a:srgbClr val="FFFFFF"/>
                </a:solidFill>
                <a:latin typeface="Calibri"/>
                <a:ea typeface="Calibri"/>
              </a:rPr>
              <a:t>Material Durability: Selection crucial for space resilience against extreme conditions.</a:t>
            </a:r>
            <a:endParaRPr lang="en-IN" sz="2400" b="0" strike="noStrike" spc="-1">
              <a:latin typeface="Arial"/>
            </a:endParaRPr>
          </a:p>
          <a:p>
            <a:pPr>
              <a:lnSpc>
                <a:spcPct val="100000"/>
              </a:lnSpc>
              <a:buNone/>
              <a:tabLst>
                <a:tab pos="0" algn="l"/>
              </a:tabLst>
            </a:pPr>
            <a:endParaRPr lang="en-IN" sz="1600" b="0" strike="noStrike" spc="-1">
              <a:latin typeface="Arial"/>
            </a:endParaRPr>
          </a:p>
        </p:txBody>
      </p:sp>
      <p:sp>
        <p:nvSpPr>
          <p:cNvPr id="1248" name="PlaceHolder 2"/>
          <p:cNvSpPr>
            <a:spLocks noGrp="1"/>
          </p:cNvSpPr>
          <p:nvPr>
            <p:ph type="title"/>
          </p:nvPr>
        </p:nvSpPr>
        <p:spPr>
          <a:xfrm>
            <a:off x="3727800" y="431280"/>
            <a:ext cx="4141440" cy="583920"/>
          </a:xfrm>
          <a:prstGeom prst="rect">
            <a:avLst/>
          </a:prstGeom>
          <a:noFill/>
          <a:ln w="0">
            <a:noFill/>
          </a:ln>
        </p:spPr>
        <p:txBody>
          <a:bodyPr lIns="0" tIns="0" rIns="0" bIns="0" anchor="t">
            <a:noAutofit/>
          </a:bodyPr>
          <a:lstStyle/>
          <a:p>
            <a:pPr algn="r">
              <a:lnSpc>
                <a:spcPct val="107000"/>
              </a:lnSpc>
              <a:spcAft>
                <a:spcPts val="799"/>
              </a:spcAft>
              <a:buNone/>
            </a:pPr>
            <a:r>
              <a:rPr lang="en-IN" sz="4800" b="1" strike="noStrike" spc="-1">
                <a:solidFill>
                  <a:srgbClr val="FFFFFF"/>
                </a:solidFill>
                <a:latin typeface="Calibri"/>
                <a:ea typeface="Calibri"/>
              </a:rPr>
              <a:t>ABOUT RING:</a:t>
            </a:r>
            <a:endParaRPr lang="en-IN" sz="4800" b="0" strike="noStrike" spc="-1">
              <a:latin typeface="Arial"/>
            </a:endParaRPr>
          </a:p>
        </p:txBody>
      </p:sp>
      <p:pic>
        <p:nvPicPr>
          <p:cNvPr id="1249" name="Picture 1"/>
          <p:cNvPicPr/>
          <p:nvPr/>
        </p:nvPicPr>
        <p:blipFill>
          <a:blip r:embed="rId2"/>
          <a:stretch/>
        </p:blipFill>
        <p:spPr>
          <a:xfrm>
            <a:off x="5184000" y="2023920"/>
            <a:ext cx="3755160" cy="25228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 name="Google Shape;1628;p44"/>
          <p:cNvSpPr/>
          <p:nvPr/>
        </p:nvSpPr>
        <p:spPr>
          <a:xfrm>
            <a:off x="1551600" y="416880"/>
            <a:ext cx="4430160" cy="813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gn="ctr">
              <a:lnSpc>
                <a:spcPct val="107000"/>
              </a:lnSpc>
              <a:spcAft>
                <a:spcPts val="799"/>
              </a:spcAft>
              <a:buNone/>
            </a:pPr>
            <a:r>
              <a:rPr lang="en-IN" sz="4000" b="1" strike="noStrike" spc="-1">
                <a:solidFill>
                  <a:srgbClr val="FFFFFF"/>
                </a:solidFill>
                <a:latin typeface="Calibri"/>
                <a:ea typeface="Calibri"/>
              </a:rPr>
              <a:t>Source of Hydrogen:</a:t>
            </a:r>
            <a:endParaRPr lang="en-IN" sz="4000" b="0" strike="noStrike" spc="-1">
              <a:latin typeface="Arial"/>
            </a:endParaRPr>
          </a:p>
        </p:txBody>
      </p:sp>
      <p:sp>
        <p:nvSpPr>
          <p:cNvPr id="1251" name="PlaceHolder 1"/>
          <p:cNvSpPr>
            <a:spLocks noGrp="1"/>
          </p:cNvSpPr>
          <p:nvPr>
            <p:ph type="subTitle"/>
          </p:nvPr>
        </p:nvSpPr>
        <p:spPr>
          <a:xfrm>
            <a:off x="1321560" y="1980000"/>
            <a:ext cx="6598080" cy="3047760"/>
          </a:xfrm>
          <a:prstGeom prst="rect">
            <a:avLst/>
          </a:prstGeom>
          <a:noFill/>
          <a:ln w="0">
            <a:noFill/>
          </a:ln>
        </p:spPr>
        <p:txBody>
          <a:bodyPr lIns="0" tIns="0" rIns="0" bIns="0" anchor="ctr">
            <a:noAutofit/>
          </a:bodyPr>
          <a:lstStyle/>
          <a:p>
            <a:pPr marL="343080" indent="-343080">
              <a:lnSpc>
                <a:spcPct val="107000"/>
              </a:lnSpc>
              <a:spcAft>
                <a:spcPts val="799"/>
              </a:spcAft>
              <a:buClr>
                <a:srgbClr val="FFFFFF"/>
              </a:buClr>
              <a:buFont typeface="Arial"/>
              <a:buAutoNum type="arabicPeriod"/>
              <a:tabLst>
                <a:tab pos="457200" algn="l"/>
              </a:tabLst>
            </a:pPr>
            <a:r>
              <a:rPr lang="en-IN" sz="2000" b="1" strike="noStrike" spc="-1">
                <a:solidFill>
                  <a:srgbClr val="291E00"/>
                </a:solidFill>
                <a:latin typeface="Calibri"/>
                <a:ea typeface="Calibri"/>
              </a:rPr>
              <a:t>Hydrogen Extraction: </a:t>
            </a:r>
            <a:r>
              <a:rPr lang="en-IN" sz="2000" b="1" strike="noStrike" spc="-1">
                <a:solidFill>
                  <a:srgbClr val="FFFFFF"/>
                </a:solidFill>
                <a:latin typeface="Calibri"/>
                <a:ea typeface="Calibri"/>
              </a:rPr>
              <a:t>Sources include solar wind, interstellar medium, and celestial bodies.</a:t>
            </a:r>
            <a:endParaRPr lang="en-IN" sz="2000" b="0" strike="noStrike" spc="-1">
              <a:latin typeface="Arial"/>
            </a:endParaRPr>
          </a:p>
          <a:p>
            <a:pPr marL="343080" indent="-343080">
              <a:lnSpc>
                <a:spcPct val="107000"/>
              </a:lnSpc>
              <a:spcAft>
                <a:spcPts val="799"/>
              </a:spcAft>
              <a:buClr>
                <a:srgbClr val="FFFFFF"/>
              </a:buClr>
              <a:buFont typeface="Arial"/>
              <a:buAutoNum type="arabicPeriod"/>
              <a:tabLst>
                <a:tab pos="457200" algn="l"/>
              </a:tabLst>
            </a:pPr>
            <a:r>
              <a:rPr lang="en-IN" sz="2000" b="1" strike="noStrike" spc="-1">
                <a:solidFill>
                  <a:srgbClr val="291E00"/>
                </a:solidFill>
                <a:latin typeface="Calibri"/>
                <a:ea typeface="Calibri"/>
              </a:rPr>
              <a:t>Terrestrial Sources : </a:t>
            </a:r>
            <a:endParaRPr lang="en-IN" sz="2000" b="0" strike="noStrike" spc="-1">
              <a:latin typeface="Arial"/>
            </a:endParaRPr>
          </a:p>
          <a:p>
            <a:pPr marL="343080" indent="-343080">
              <a:lnSpc>
                <a:spcPct val="107000"/>
              </a:lnSpc>
              <a:buClr>
                <a:srgbClr val="FFFFFF"/>
              </a:buClr>
              <a:buFont typeface="Arial"/>
              <a:buAutoNum type="alphaLcParenR"/>
              <a:tabLst>
                <a:tab pos="457200" algn="l"/>
              </a:tabLst>
            </a:pPr>
            <a:r>
              <a:rPr lang="en-IN" sz="2000" b="1" strike="noStrike" spc="-1">
                <a:solidFill>
                  <a:srgbClr val="FFFFFF"/>
                </a:solidFill>
                <a:latin typeface="Calibri"/>
                <a:ea typeface="Calibri"/>
              </a:rPr>
              <a:t>Utilize natural gas and electrolysis of water for hydrogen.</a:t>
            </a:r>
            <a:endParaRPr lang="en-IN" sz="2000" b="0" strike="noStrike" spc="-1">
              <a:latin typeface="Arial"/>
            </a:endParaRPr>
          </a:p>
          <a:p>
            <a:pPr marL="343080" indent="-343080">
              <a:lnSpc>
                <a:spcPct val="107000"/>
              </a:lnSpc>
              <a:buClr>
                <a:srgbClr val="FFFFFF"/>
              </a:buClr>
              <a:buFont typeface="Arial"/>
              <a:buAutoNum type="alphaLcParenR"/>
              <a:tabLst>
                <a:tab pos="457200" algn="l"/>
              </a:tabLst>
            </a:pPr>
            <a:r>
              <a:rPr lang="en-IN" sz="2000" b="1" strike="noStrike" spc="-1">
                <a:solidFill>
                  <a:srgbClr val="FFFFFF"/>
                </a:solidFill>
                <a:latin typeface="Calibri"/>
                <a:ea typeface="Calibri"/>
              </a:rPr>
              <a:t>Advanced Spacecraft: Needed for transporting large hydrogen payloads to the ring structure.</a:t>
            </a:r>
            <a:endParaRPr lang="en-IN" sz="2000" b="0" strike="noStrike" spc="-1">
              <a:latin typeface="Arial"/>
            </a:endParaRPr>
          </a:p>
          <a:p>
            <a:pPr marL="457200" indent="-330120" algn="ctr">
              <a:lnSpc>
                <a:spcPct val="100000"/>
              </a:lnSpc>
              <a:buNone/>
              <a:tabLst>
                <a:tab pos="0" algn="l"/>
              </a:tabLst>
            </a:pP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 name="PlaceHolder 1"/>
          <p:cNvSpPr>
            <a:spLocks noGrp="1"/>
          </p:cNvSpPr>
          <p:nvPr>
            <p:ph type="title"/>
          </p:nvPr>
        </p:nvSpPr>
        <p:spPr>
          <a:xfrm>
            <a:off x="720000" y="431280"/>
            <a:ext cx="7703280" cy="476640"/>
          </a:xfrm>
          <a:prstGeom prst="rect">
            <a:avLst/>
          </a:prstGeom>
          <a:noFill/>
          <a:ln w="0">
            <a:noFill/>
          </a:ln>
        </p:spPr>
        <p:txBody>
          <a:bodyPr lIns="0" tIns="0" rIns="0" bIns="0" anchor="t">
            <a:noAutofit/>
          </a:bodyPr>
          <a:lstStyle/>
          <a:p>
            <a:pPr algn="ctr">
              <a:lnSpc>
                <a:spcPct val="100000"/>
              </a:lnSpc>
              <a:buNone/>
              <a:tabLst>
                <a:tab pos="0" algn="l"/>
              </a:tabLst>
            </a:pPr>
            <a:r>
              <a:rPr lang="en-US" sz="4400" b="1" strike="noStrike" spc="-1">
                <a:solidFill>
                  <a:srgbClr val="FFFFFF"/>
                </a:solidFill>
                <a:latin typeface="Cuprum"/>
                <a:ea typeface="Cuprum"/>
              </a:rPr>
              <a:t>Which one is better :</a:t>
            </a:r>
            <a:endParaRPr lang="en-IN" sz="4400" b="0" strike="noStrike" spc="-1">
              <a:latin typeface="Arial"/>
            </a:endParaRPr>
          </a:p>
        </p:txBody>
      </p:sp>
      <p:sp>
        <p:nvSpPr>
          <p:cNvPr id="1253" name="PlaceHolder 2"/>
          <p:cNvSpPr>
            <a:spLocks noGrp="1"/>
          </p:cNvSpPr>
          <p:nvPr>
            <p:ph type="title"/>
          </p:nvPr>
        </p:nvSpPr>
        <p:spPr>
          <a:xfrm>
            <a:off x="1046520" y="2845440"/>
            <a:ext cx="3162240" cy="716760"/>
          </a:xfrm>
          <a:prstGeom prst="rect">
            <a:avLst/>
          </a:prstGeom>
          <a:noFill/>
          <a:ln w="0">
            <a:noFill/>
          </a:ln>
        </p:spPr>
        <p:txBody>
          <a:bodyPr lIns="0" tIns="0" rIns="0" bIns="0" anchor="ctr">
            <a:noAutofit/>
          </a:bodyPr>
          <a:lstStyle/>
          <a:p>
            <a:pPr algn="ctr">
              <a:lnSpc>
                <a:spcPct val="100000"/>
              </a:lnSpc>
              <a:buNone/>
              <a:tabLst>
                <a:tab pos="0" algn="l"/>
              </a:tabLst>
            </a:pPr>
            <a:r>
              <a:rPr lang="en-US" sz="4400" b="1" strike="noStrike" spc="-1">
                <a:solidFill>
                  <a:srgbClr val="FFFFFF"/>
                </a:solidFill>
                <a:latin typeface="Cuprum"/>
                <a:ea typeface="Cuprum"/>
              </a:rPr>
              <a:t>SPHERE</a:t>
            </a:r>
            <a:endParaRPr lang="en-IN" sz="4400" b="0" strike="noStrike" spc="-1">
              <a:latin typeface="Arial"/>
            </a:endParaRPr>
          </a:p>
        </p:txBody>
      </p:sp>
      <p:sp>
        <p:nvSpPr>
          <p:cNvPr id="1254" name="PlaceHolder 3"/>
          <p:cNvSpPr>
            <a:spLocks noGrp="1"/>
          </p:cNvSpPr>
          <p:nvPr>
            <p:ph type="title"/>
          </p:nvPr>
        </p:nvSpPr>
        <p:spPr>
          <a:xfrm>
            <a:off x="4934880" y="2791440"/>
            <a:ext cx="3130920" cy="716760"/>
          </a:xfrm>
          <a:prstGeom prst="rect">
            <a:avLst/>
          </a:prstGeom>
          <a:noFill/>
          <a:ln w="0">
            <a:noFill/>
          </a:ln>
        </p:spPr>
        <p:txBody>
          <a:bodyPr lIns="0" tIns="0" rIns="0" bIns="0" anchor="ctr">
            <a:noAutofit/>
          </a:bodyPr>
          <a:lstStyle/>
          <a:p>
            <a:pPr algn="ctr">
              <a:lnSpc>
                <a:spcPct val="100000"/>
              </a:lnSpc>
              <a:buNone/>
              <a:tabLst>
                <a:tab pos="0" algn="l"/>
              </a:tabLst>
            </a:pPr>
            <a:r>
              <a:rPr lang="en-US" sz="4400" b="1" strike="noStrike" spc="-1">
                <a:solidFill>
                  <a:srgbClr val="FFFFFF"/>
                </a:solidFill>
                <a:latin typeface="Cuprum"/>
                <a:ea typeface="Cuprum"/>
              </a:rPr>
              <a:t>RING</a:t>
            </a:r>
            <a:endParaRPr lang="en-IN" sz="4400" b="0" strike="noStrike" spc="-1">
              <a:latin typeface="Arial"/>
            </a:endParaRPr>
          </a:p>
        </p:txBody>
      </p:sp>
      <p:grpSp>
        <p:nvGrpSpPr>
          <p:cNvPr id="1255" name="Google Shape;7600;p78"/>
          <p:cNvGrpSpPr/>
          <p:nvPr/>
        </p:nvGrpSpPr>
        <p:grpSpPr>
          <a:xfrm>
            <a:off x="5990760" y="1946520"/>
            <a:ext cx="872640" cy="716760"/>
            <a:chOff x="5990760" y="1946520"/>
            <a:chExt cx="872640" cy="716760"/>
          </a:xfrm>
        </p:grpSpPr>
        <p:sp>
          <p:nvSpPr>
            <p:cNvPr id="1256" name="Google Shape;7601;p78"/>
            <p:cNvSpPr/>
            <p:nvPr/>
          </p:nvSpPr>
          <p:spPr>
            <a:xfrm>
              <a:off x="6042600" y="1946520"/>
              <a:ext cx="820800" cy="716760"/>
            </a:xfrm>
            <a:custGeom>
              <a:avLst/>
              <a:gdLst/>
              <a:ahLst/>
              <a:cxnLst/>
              <a:rect l="l" t="t" r="r" b="b"/>
              <a:pathLst>
                <a:path w="14151" h="14158">
                  <a:moveTo>
                    <a:pt x="7075" y="1"/>
                  </a:moveTo>
                  <a:cubicBezTo>
                    <a:pt x="3170" y="1"/>
                    <a:pt x="0" y="3171"/>
                    <a:pt x="0" y="7083"/>
                  </a:cubicBezTo>
                  <a:cubicBezTo>
                    <a:pt x="0" y="10988"/>
                    <a:pt x="3170" y="14158"/>
                    <a:pt x="7075" y="14158"/>
                  </a:cubicBezTo>
                  <a:cubicBezTo>
                    <a:pt x="10980" y="14158"/>
                    <a:pt x="14150" y="10988"/>
                    <a:pt x="14150" y="7083"/>
                  </a:cubicBezTo>
                  <a:cubicBezTo>
                    <a:pt x="14150" y="3171"/>
                    <a:pt x="10980" y="1"/>
                    <a:pt x="7075" y="1"/>
                  </a:cubicBezTo>
                  <a:close/>
                </a:path>
              </a:pathLst>
            </a:custGeom>
            <a:solidFill>
              <a:srgbClr val="C5CFD8"/>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57" name="Google Shape;7602;p78"/>
            <p:cNvSpPr/>
            <p:nvPr/>
          </p:nvSpPr>
          <p:spPr>
            <a:xfrm>
              <a:off x="6297120" y="2406240"/>
              <a:ext cx="311400" cy="74880"/>
            </a:xfrm>
            <a:custGeom>
              <a:avLst/>
              <a:gdLst/>
              <a:ahLst/>
              <a:cxnLst/>
              <a:rect l="l" t="t" r="r" b="b"/>
              <a:pathLst>
                <a:path w="5376" h="1491">
                  <a:moveTo>
                    <a:pt x="408" y="0"/>
                  </a:moveTo>
                  <a:cubicBezTo>
                    <a:pt x="190" y="0"/>
                    <a:pt x="1" y="270"/>
                    <a:pt x="194" y="485"/>
                  </a:cubicBezTo>
                  <a:cubicBezTo>
                    <a:pt x="777" y="1109"/>
                    <a:pt x="1706" y="1491"/>
                    <a:pt x="2691" y="1491"/>
                  </a:cubicBezTo>
                  <a:cubicBezTo>
                    <a:pt x="3676" y="1491"/>
                    <a:pt x="4606" y="1109"/>
                    <a:pt x="5181" y="485"/>
                  </a:cubicBezTo>
                  <a:cubicBezTo>
                    <a:pt x="5375" y="270"/>
                    <a:pt x="5181" y="0"/>
                    <a:pt x="4964" y="0"/>
                  </a:cubicBezTo>
                  <a:cubicBezTo>
                    <a:pt x="4894" y="0"/>
                    <a:pt x="4821" y="29"/>
                    <a:pt x="4758" y="97"/>
                  </a:cubicBezTo>
                  <a:cubicBezTo>
                    <a:pt x="4287" y="610"/>
                    <a:pt x="3510" y="915"/>
                    <a:pt x="2684" y="915"/>
                  </a:cubicBezTo>
                  <a:cubicBezTo>
                    <a:pt x="1859" y="915"/>
                    <a:pt x="1089" y="610"/>
                    <a:pt x="617" y="97"/>
                  </a:cubicBezTo>
                  <a:cubicBezTo>
                    <a:pt x="553" y="29"/>
                    <a:pt x="479" y="0"/>
                    <a:pt x="408" y="0"/>
                  </a:cubicBezTo>
                  <a:close/>
                </a:path>
              </a:pathLst>
            </a:custGeom>
            <a:solidFill>
              <a:srgbClr val="4C5F7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58" name="Google Shape;7603;p78"/>
            <p:cNvSpPr/>
            <p:nvPr/>
          </p:nvSpPr>
          <p:spPr>
            <a:xfrm>
              <a:off x="6280920" y="2224440"/>
              <a:ext cx="65880" cy="80280"/>
            </a:xfrm>
            <a:custGeom>
              <a:avLst/>
              <a:gdLst/>
              <a:ahLst/>
              <a:cxnLst/>
              <a:rect l="l" t="t" r="r" b="b"/>
              <a:pathLst>
                <a:path w="1146" h="1596">
                  <a:moveTo>
                    <a:pt x="557" y="0"/>
                  </a:moveTo>
                  <a:cubicBezTo>
                    <a:pt x="251" y="0"/>
                    <a:pt x="1" y="254"/>
                    <a:pt x="1" y="569"/>
                  </a:cubicBezTo>
                  <a:lnTo>
                    <a:pt x="1" y="1020"/>
                  </a:lnTo>
                  <a:cubicBezTo>
                    <a:pt x="1" y="1339"/>
                    <a:pt x="257" y="1596"/>
                    <a:pt x="569" y="1596"/>
                  </a:cubicBezTo>
                  <a:cubicBezTo>
                    <a:pt x="888" y="1596"/>
                    <a:pt x="1145" y="1339"/>
                    <a:pt x="1145" y="1027"/>
                  </a:cubicBezTo>
                  <a:lnTo>
                    <a:pt x="1145" y="569"/>
                  </a:lnTo>
                  <a:cubicBezTo>
                    <a:pt x="1145" y="250"/>
                    <a:pt x="888" y="0"/>
                    <a:pt x="569" y="0"/>
                  </a:cubicBezTo>
                  <a:cubicBezTo>
                    <a:pt x="565" y="0"/>
                    <a:pt x="561" y="0"/>
                    <a:pt x="557" y="0"/>
                  </a:cubicBezTo>
                  <a:close/>
                </a:path>
              </a:pathLst>
            </a:custGeom>
            <a:solidFill>
              <a:srgbClr val="383838"/>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59" name="Google Shape;7604;p78"/>
            <p:cNvSpPr/>
            <p:nvPr/>
          </p:nvSpPr>
          <p:spPr>
            <a:xfrm>
              <a:off x="6307560" y="2224440"/>
              <a:ext cx="39240" cy="56880"/>
            </a:xfrm>
            <a:custGeom>
              <a:avLst/>
              <a:gdLst/>
              <a:ahLst/>
              <a:cxnLst/>
              <a:rect l="l" t="t" r="r" b="b"/>
              <a:pathLst>
                <a:path w="688" h="1140">
                  <a:moveTo>
                    <a:pt x="79" y="1"/>
                  </a:moveTo>
                  <a:cubicBezTo>
                    <a:pt x="53" y="1"/>
                    <a:pt x="25" y="5"/>
                    <a:pt x="0" y="10"/>
                  </a:cubicBezTo>
                  <a:lnTo>
                    <a:pt x="0" y="801"/>
                  </a:lnTo>
                  <a:cubicBezTo>
                    <a:pt x="0" y="1027"/>
                    <a:pt x="172" y="1139"/>
                    <a:pt x="344" y="1139"/>
                  </a:cubicBezTo>
                  <a:cubicBezTo>
                    <a:pt x="515" y="1139"/>
                    <a:pt x="687" y="1027"/>
                    <a:pt x="687" y="801"/>
                  </a:cubicBezTo>
                  <a:lnTo>
                    <a:pt x="687" y="572"/>
                  </a:lnTo>
                  <a:cubicBezTo>
                    <a:pt x="687" y="253"/>
                    <a:pt x="430" y="3"/>
                    <a:pt x="111" y="3"/>
                  </a:cubicBezTo>
                  <a:cubicBezTo>
                    <a:pt x="101" y="1"/>
                    <a:pt x="90" y="1"/>
                    <a:pt x="79" y="1"/>
                  </a:cubicBezTo>
                  <a:close/>
                </a:path>
              </a:pathLst>
            </a:custGeom>
            <a:solidFill>
              <a:srgbClr val="3C5164"/>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0" name="Google Shape;7605;p78"/>
            <p:cNvSpPr/>
            <p:nvPr/>
          </p:nvSpPr>
          <p:spPr>
            <a:xfrm>
              <a:off x="6559200" y="2224080"/>
              <a:ext cx="65880" cy="80640"/>
            </a:xfrm>
            <a:custGeom>
              <a:avLst/>
              <a:gdLst/>
              <a:ahLst/>
              <a:cxnLst/>
              <a:rect l="l" t="t" r="r" b="b"/>
              <a:pathLst>
                <a:path w="1145" h="1603">
                  <a:moveTo>
                    <a:pt x="576" y="1"/>
                  </a:moveTo>
                  <a:cubicBezTo>
                    <a:pt x="257" y="1"/>
                    <a:pt x="1" y="257"/>
                    <a:pt x="1" y="576"/>
                  </a:cubicBezTo>
                  <a:lnTo>
                    <a:pt x="1" y="1027"/>
                  </a:lnTo>
                  <a:cubicBezTo>
                    <a:pt x="1" y="1346"/>
                    <a:pt x="257" y="1603"/>
                    <a:pt x="576" y="1603"/>
                  </a:cubicBezTo>
                  <a:cubicBezTo>
                    <a:pt x="888" y="1603"/>
                    <a:pt x="1145" y="1346"/>
                    <a:pt x="1145" y="1027"/>
                  </a:cubicBezTo>
                  <a:lnTo>
                    <a:pt x="1145" y="576"/>
                  </a:lnTo>
                  <a:cubicBezTo>
                    <a:pt x="1145" y="257"/>
                    <a:pt x="888" y="1"/>
                    <a:pt x="576" y="1"/>
                  </a:cubicBezTo>
                  <a:close/>
                </a:path>
              </a:pathLst>
            </a:custGeom>
            <a:solidFill>
              <a:srgbClr val="383838"/>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1" name="Google Shape;7606;p78"/>
            <p:cNvSpPr/>
            <p:nvPr/>
          </p:nvSpPr>
          <p:spPr>
            <a:xfrm>
              <a:off x="6585840" y="2224440"/>
              <a:ext cx="39240" cy="56880"/>
            </a:xfrm>
            <a:custGeom>
              <a:avLst/>
              <a:gdLst/>
              <a:ahLst/>
              <a:cxnLst/>
              <a:rect l="l" t="t" r="r" b="b"/>
              <a:pathLst>
                <a:path w="687" h="1140">
                  <a:moveTo>
                    <a:pt x="82" y="1"/>
                  </a:moveTo>
                  <a:cubicBezTo>
                    <a:pt x="53" y="1"/>
                    <a:pt x="25" y="5"/>
                    <a:pt x="0" y="10"/>
                  </a:cubicBezTo>
                  <a:lnTo>
                    <a:pt x="0" y="801"/>
                  </a:lnTo>
                  <a:cubicBezTo>
                    <a:pt x="0" y="1027"/>
                    <a:pt x="172" y="1139"/>
                    <a:pt x="344" y="1139"/>
                  </a:cubicBezTo>
                  <a:cubicBezTo>
                    <a:pt x="515" y="1139"/>
                    <a:pt x="687" y="1027"/>
                    <a:pt x="687" y="801"/>
                  </a:cubicBezTo>
                  <a:lnTo>
                    <a:pt x="687" y="572"/>
                  </a:lnTo>
                  <a:cubicBezTo>
                    <a:pt x="687" y="253"/>
                    <a:pt x="430" y="3"/>
                    <a:pt x="118" y="3"/>
                  </a:cubicBezTo>
                  <a:cubicBezTo>
                    <a:pt x="106" y="1"/>
                    <a:pt x="94" y="1"/>
                    <a:pt x="82" y="1"/>
                  </a:cubicBezTo>
                  <a:close/>
                </a:path>
              </a:pathLst>
            </a:custGeom>
            <a:solidFill>
              <a:srgbClr val="3C5164"/>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2" name="Google Shape;7607;p78"/>
            <p:cNvSpPr/>
            <p:nvPr/>
          </p:nvSpPr>
          <p:spPr>
            <a:xfrm>
              <a:off x="5990760" y="2026800"/>
              <a:ext cx="780840" cy="636120"/>
            </a:xfrm>
            <a:custGeom>
              <a:avLst/>
              <a:gdLst/>
              <a:ahLst/>
              <a:cxnLst/>
              <a:rect l="l" t="t" r="r" b="b"/>
              <a:pathLst>
                <a:path w="13464" h="12565">
                  <a:moveTo>
                    <a:pt x="3510" y="0"/>
                  </a:moveTo>
                  <a:cubicBezTo>
                    <a:pt x="250" y="2650"/>
                    <a:pt x="1" y="7526"/>
                    <a:pt x="2969" y="10495"/>
                  </a:cubicBezTo>
                  <a:cubicBezTo>
                    <a:pt x="4356" y="11882"/>
                    <a:pt x="6164" y="12564"/>
                    <a:pt x="7967" y="12564"/>
                  </a:cubicBezTo>
                  <a:cubicBezTo>
                    <a:pt x="10014" y="12564"/>
                    <a:pt x="12055" y="11684"/>
                    <a:pt x="13464" y="9954"/>
                  </a:cubicBezTo>
                  <a:lnTo>
                    <a:pt x="13464" y="9954"/>
                  </a:lnTo>
                  <a:cubicBezTo>
                    <a:pt x="12201" y="10980"/>
                    <a:pt x="10627" y="11542"/>
                    <a:pt x="8997" y="11542"/>
                  </a:cubicBezTo>
                  <a:cubicBezTo>
                    <a:pt x="6271" y="11542"/>
                    <a:pt x="3781" y="9968"/>
                    <a:pt x="2609" y="7505"/>
                  </a:cubicBezTo>
                  <a:cubicBezTo>
                    <a:pt x="1436" y="5036"/>
                    <a:pt x="1783" y="2116"/>
                    <a:pt x="3510" y="0"/>
                  </a:cubicBezTo>
                  <a:close/>
                </a:path>
              </a:pathLst>
            </a:custGeom>
            <a:solidFill>
              <a:srgbClr val="B0BDCB"/>
            </a:solidFill>
            <a:ln w="0">
              <a:noFill/>
            </a:ln>
          </p:spPr>
          <p:style>
            <a:lnRef idx="0">
              <a:scrgbClr r="0" g="0" b="0"/>
            </a:lnRef>
            <a:fillRef idx="0">
              <a:scrgbClr r="0" g="0" b="0"/>
            </a:fillRef>
            <a:effectRef idx="0">
              <a:scrgbClr r="0" g="0" b="0"/>
            </a:effectRef>
            <a:fontRef idx="minor"/>
          </p:style>
          <p:txBody>
            <a:bodyPr/>
            <a:lstStyle/>
            <a:p>
              <a:endParaRPr lang="en-IN"/>
            </a:p>
          </p:txBody>
        </p:sp>
      </p:grpSp>
      <p:grpSp>
        <p:nvGrpSpPr>
          <p:cNvPr id="1263" name="Google Shape;7608;p78"/>
          <p:cNvGrpSpPr/>
          <p:nvPr/>
        </p:nvGrpSpPr>
        <p:grpSpPr>
          <a:xfrm>
            <a:off x="2043720" y="1946520"/>
            <a:ext cx="872640" cy="716760"/>
            <a:chOff x="2043720" y="1946520"/>
            <a:chExt cx="872640" cy="716760"/>
          </a:xfrm>
        </p:grpSpPr>
        <p:sp>
          <p:nvSpPr>
            <p:cNvPr id="1264" name="Google Shape;7609;p78"/>
            <p:cNvSpPr/>
            <p:nvPr/>
          </p:nvSpPr>
          <p:spPr>
            <a:xfrm>
              <a:off x="2095560" y="1946520"/>
              <a:ext cx="820800" cy="716760"/>
            </a:xfrm>
            <a:custGeom>
              <a:avLst/>
              <a:gdLst/>
              <a:ahLst/>
              <a:cxnLst/>
              <a:rect l="l" t="t" r="r" b="b"/>
              <a:pathLst>
                <a:path w="14151" h="14158">
                  <a:moveTo>
                    <a:pt x="7075" y="1"/>
                  </a:moveTo>
                  <a:cubicBezTo>
                    <a:pt x="3163" y="1"/>
                    <a:pt x="0" y="3171"/>
                    <a:pt x="0" y="7083"/>
                  </a:cubicBezTo>
                  <a:cubicBezTo>
                    <a:pt x="0" y="10988"/>
                    <a:pt x="3163" y="14158"/>
                    <a:pt x="7075" y="14158"/>
                  </a:cubicBezTo>
                  <a:cubicBezTo>
                    <a:pt x="10980" y="14158"/>
                    <a:pt x="14150" y="10988"/>
                    <a:pt x="14150" y="7083"/>
                  </a:cubicBezTo>
                  <a:cubicBezTo>
                    <a:pt x="14150" y="3171"/>
                    <a:pt x="10980" y="1"/>
                    <a:pt x="7075" y="1"/>
                  </a:cubicBezTo>
                  <a:close/>
                </a:path>
              </a:pathLst>
            </a:custGeom>
            <a:solidFill>
              <a:srgbClr val="C5CFD8"/>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5" name="Google Shape;7610;p78"/>
            <p:cNvSpPr/>
            <p:nvPr/>
          </p:nvSpPr>
          <p:spPr>
            <a:xfrm>
              <a:off x="2333880" y="2224080"/>
              <a:ext cx="65880" cy="80640"/>
            </a:xfrm>
            <a:custGeom>
              <a:avLst/>
              <a:gdLst/>
              <a:ahLst/>
              <a:cxnLst/>
              <a:rect l="l" t="t" r="r" b="b"/>
              <a:pathLst>
                <a:path w="1145" h="1603">
                  <a:moveTo>
                    <a:pt x="569" y="1"/>
                  </a:moveTo>
                  <a:cubicBezTo>
                    <a:pt x="257" y="1"/>
                    <a:pt x="0" y="257"/>
                    <a:pt x="0" y="576"/>
                  </a:cubicBezTo>
                  <a:lnTo>
                    <a:pt x="0" y="1027"/>
                  </a:lnTo>
                  <a:cubicBezTo>
                    <a:pt x="0" y="1346"/>
                    <a:pt x="257" y="1603"/>
                    <a:pt x="569" y="1603"/>
                  </a:cubicBezTo>
                  <a:cubicBezTo>
                    <a:pt x="888" y="1603"/>
                    <a:pt x="1145" y="1346"/>
                    <a:pt x="1145" y="1027"/>
                  </a:cubicBezTo>
                  <a:lnTo>
                    <a:pt x="1145" y="576"/>
                  </a:lnTo>
                  <a:cubicBezTo>
                    <a:pt x="1145" y="257"/>
                    <a:pt x="888" y="1"/>
                    <a:pt x="569" y="1"/>
                  </a:cubicBezTo>
                  <a:close/>
                </a:path>
              </a:pathLst>
            </a:custGeom>
            <a:solidFill>
              <a:srgbClr val="383838"/>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6" name="Google Shape;7611;p78"/>
            <p:cNvSpPr/>
            <p:nvPr/>
          </p:nvSpPr>
          <p:spPr>
            <a:xfrm>
              <a:off x="2360520" y="2224440"/>
              <a:ext cx="39240" cy="56880"/>
            </a:xfrm>
            <a:custGeom>
              <a:avLst/>
              <a:gdLst/>
              <a:ahLst/>
              <a:cxnLst/>
              <a:rect l="l" t="t" r="r" b="b"/>
              <a:pathLst>
                <a:path w="687" h="1140">
                  <a:moveTo>
                    <a:pt x="79" y="1"/>
                  </a:moveTo>
                  <a:cubicBezTo>
                    <a:pt x="53" y="1"/>
                    <a:pt x="25" y="5"/>
                    <a:pt x="0" y="10"/>
                  </a:cubicBezTo>
                  <a:lnTo>
                    <a:pt x="0" y="801"/>
                  </a:lnTo>
                  <a:cubicBezTo>
                    <a:pt x="0" y="1027"/>
                    <a:pt x="172" y="1139"/>
                    <a:pt x="344" y="1139"/>
                  </a:cubicBezTo>
                  <a:cubicBezTo>
                    <a:pt x="515" y="1139"/>
                    <a:pt x="687" y="1027"/>
                    <a:pt x="687" y="801"/>
                  </a:cubicBezTo>
                  <a:lnTo>
                    <a:pt x="687" y="572"/>
                  </a:lnTo>
                  <a:cubicBezTo>
                    <a:pt x="687" y="253"/>
                    <a:pt x="430" y="3"/>
                    <a:pt x="111" y="3"/>
                  </a:cubicBezTo>
                  <a:cubicBezTo>
                    <a:pt x="101" y="1"/>
                    <a:pt x="90" y="1"/>
                    <a:pt x="79" y="1"/>
                  </a:cubicBezTo>
                  <a:close/>
                </a:path>
              </a:pathLst>
            </a:custGeom>
            <a:solidFill>
              <a:srgbClr val="3C5164"/>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7" name="Google Shape;7612;p78"/>
            <p:cNvSpPr/>
            <p:nvPr/>
          </p:nvSpPr>
          <p:spPr>
            <a:xfrm>
              <a:off x="2612160" y="2224080"/>
              <a:ext cx="65880" cy="80640"/>
            </a:xfrm>
            <a:custGeom>
              <a:avLst/>
              <a:gdLst/>
              <a:ahLst/>
              <a:cxnLst/>
              <a:rect l="l" t="t" r="r" b="b"/>
              <a:pathLst>
                <a:path w="1145" h="1603">
                  <a:moveTo>
                    <a:pt x="569" y="1"/>
                  </a:moveTo>
                  <a:cubicBezTo>
                    <a:pt x="257" y="1"/>
                    <a:pt x="0" y="257"/>
                    <a:pt x="0" y="576"/>
                  </a:cubicBezTo>
                  <a:lnTo>
                    <a:pt x="0" y="1027"/>
                  </a:lnTo>
                  <a:cubicBezTo>
                    <a:pt x="0" y="1346"/>
                    <a:pt x="257" y="1603"/>
                    <a:pt x="569" y="1603"/>
                  </a:cubicBezTo>
                  <a:cubicBezTo>
                    <a:pt x="888" y="1603"/>
                    <a:pt x="1145" y="1346"/>
                    <a:pt x="1145" y="1027"/>
                  </a:cubicBezTo>
                  <a:lnTo>
                    <a:pt x="1145" y="576"/>
                  </a:lnTo>
                  <a:cubicBezTo>
                    <a:pt x="1145" y="257"/>
                    <a:pt x="888" y="1"/>
                    <a:pt x="569" y="1"/>
                  </a:cubicBezTo>
                  <a:close/>
                </a:path>
              </a:pathLst>
            </a:custGeom>
            <a:solidFill>
              <a:srgbClr val="383838"/>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8" name="Google Shape;7613;p78"/>
            <p:cNvSpPr/>
            <p:nvPr/>
          </p:nvSpPr>
          <p:spPr>
            <a:xfrm>
              <a:off x="2638800" y="2224440"/>
              <a:ext cx="39240" cy="56880"/>
            </a:xfrm>
            <a:custGeom>
              <a:avLst/>
              <a:gdLst/>
              <a:ahLst/>
              <a:cxnLst/>
              <a:rect l="l" t="t" r="r" b="b"/>
              <a:pathLst>
                <a:path w="687" h="1140">
                  <a:moveTo>
                    <a:pt x="79" y="1"/>
                  </a:moveTo>
                  <a:cubicBezTo>
                    <a:pt x="53" y="1"/>
                    <a:pt x="25" y="5"/>
                    <a:pt x="0" y="10"/>
                  </a:cubicBezTo>
                  <a:lnTo>
                    <a:pt x="0" y="801"/>
                  </a:lnTo>
                  <a:cubicBezTo>
                    <a:pt x="0" y="1027"/>
                    <a:pt x="172" y="1139"/>
                    <a:pt x="344" y="1139"/>
                  </a:cubicBezTo>
                  <a:cubicBezTo>
                    <a:pt x="515" y="1139"/>
                    <a:pt x="687" y="1027"/>
                    <a:pt x="687" y="801"/>
                  </a:cubicBezTo>
                  <a:lnTo>
                    <a:pt x="687" y="572"/>
                  </a:lnTo>
                  <a:cubicBezTo>
                    <a:pt x="687" y="253"/>
                    <a:pt x="430" y="3"/>
                    <a:pt x="111" y="3"/>
                  </a:cubicBezTo>
                  <a:cubicBezTo>
                    <a:pt x="101" y="1"/>
                    <a:pt x="90" y="1"/>
                    <a:pt x="79" y="1"/>
                  </a:cubicBezTo>
                  <a:close/>
                </a:path>
              </a:pathLst>
            </a:custGeom>
            <a:solidFill>
              <a:srgbClr val="3C5164"/>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69" name="Google Shape;7614;p78"/>
            <p:cNvSpPr/>
            <p:nvPr/>
          </p:nvSpPr>
          <p:spPr>
            <a:xfrm>
              <a:off x="2351880" y="2406600"/>
              <a:ext cx="309960" cy="74520"/>
            </a:xfrm>
            <a:custGeom>
              <a:avLst/>
              <a:gdLst/>
              <a:ahLst/>
              <a:cxnLst/>
              <a:rect l="l" t="t" r="r" b="b"/>
              <a:pathLst>
                <a:path w="5349" h="1485">
                  <a:moveTo>
                    <a:pt x="2664" y="0"/>
                  </a:moveTo>
                  <a:cubicBezTo>
                    <a:pt x="1679" y="0"/>
                    <a:pt x="750" y="375"/>
                    <a:pt x="167" y="1006"/>
                  </a:cubicBezTo>
                  <a:cubicBezTo>
                    <a:pt x="1" y="1186"/>
                    <a:pt x="132" y="1485"/>
                    <a:pt x="382" y="1485"/>
                  </a:cubicBezTo>
                  <a:cubicBezTo>
                    <a:pt x="458" y="1478"/>
                    <a:pt x="535" y="1443"/>
                    <a:pt x="590" y="1388"/>
                  </a:cubicBezTo>
                  <a:cubicBezTo>
                    <a:pt x="1062" y="874"/>
                    <a:pt x="1839" y="562"/>
                    <a:pt x="2664" y="562"/>
                  </a:cubicBezTo>
                  <a:cubicBezTo>
                    <a:pt x="3490" y="562"/>
                    <a:pt x="4259" y="874"/>
                    <a:pt x="4738" y="1388"/>
                  </a:cubicBezTo>
                  <a:cubicBezTo>
                    <a:pt x="4800" y="1455"/>
                    <a:pt x="4872" y="1483"/>
                    <a:pt x="4941" y="1483"/>
                  </a:cubicBezTo>
                  <a:cubicBezTo>
                    <a:pt x="5157" y="1483"/>
                    <a:pt x="5349" y="1209"/>
                    <a:pt x="5154" y="999"/>
                  </a:cubicBezTo>
                  <a:cubicBezTo>
                    <a:pt x="4579" y="375"/>
                    <a:pt x="3642" y="0"/>
                    <a:pt x="2664" y="0"/>
                  </a:cubicBezTo>
                  <a:close/>
                </a:path>
              </a:pathLst>
            </a:custGeom>
            <a:solidFill>
              <a:srgbClr val="4C5F7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1270" name="Google Shape;7615;p78"/>
            <p:cNvSpPr/>
            <p:nvPr/>
          </p:nvSpPr>
          <p:spPr>
            <a:xfrm>
              <a:off x="2043720" y="2026800"/>
              <a:ext cx="780480" cy="636120"/>
            </a:xfrm>
            <a:custGeom>
              <a:avLst/>
              <a:gdLst/>
              <a:ahLst/>
              <a:cxnLst/>
              <a:rect l="l" t="t" r="r" b="b"/>
              <a:pathLst>
                <a:path w="13457" h="12565">
                  <a:moveTo>
                    <a:pt x="3503" y="0"/>
                  </a:moveTo>
                  <a:lnTo>
                    <a:pt x="3503" y="0"/>
                  </a:lnTo>
                  <a:cubicBezTo>
                    <a:pt x="250" y="2650"/>
                    <a:pt x="0" y="7526"/>
                    <a:pt x="2969" y="10495"/>
                  </a:cubicBezTo>
                  <a:cubicBezTo>
                    <a:pt x="4356" y="11882"/>
                    <a:pt x="6164" y="12564"/>
                    <a:pt x="7966" y="12564"/>
                  </a:cubicBezTo>
                  <a:cubicBezTo>
                    <a:pt x="10013" y="12564"/>
                    <a:pt x="12051" y="11684"/>
                    <a:pt x="13457" y="9954"/>
                  </a:cubicBezTo>
                  <a:lnTo>
                    <a:pt x="13457" y="9954"/>
                  </a:lnTo>
                  <a:cubicBezTo>
                    <a:pt x="12201" y="10980"/>
                    <a:pt x="10620" y="11542"/>
                    <a:pt x="8997" y="11542"/>
                  </a:cubicBezTo>
                  <a:cubicBezTo>
                    <a:pt x="6264" y="11542"/>
                    <a:pt x="3781" y="9968"/>
                    <a:pt x="2608" y="7505"/>
                  </a:cubicBezTo>
                  <a:cubicBezTo>
                    <a:pt x="1436" y="5036"/>
                    <a:pt x="1783" y="2116"/>
                    <a:pt x="3503" y="0"/>
                  </a:cubicBezTo>
                  <a:close/>
                </a:path>
              </a:pathLst>
            </a:custGeom>
            <a:solidFill>
              <a:srgbClr val="B0BDCB"/>
            </a:solidFill>
            <a:ln w="0">
              <a:noFill/>
            </a:ln>
          </p:spPr>
          <p:style>
            <a:lnRef idx="0">
              <a:scrgbClr r="0" g="0" b="0"/>
            </a:lnRef>
            <a:fillRef idx="0">
              <a:scrgbClr r="0" g="0" b="0"/>
            </a:fillRef>
            <a:effectRef idx="0">
              <a:scrgbClr r="0" g="0" b="0"/>
            </a:effectRef>
            <a:fontRef idx="minor"/>
          </p:style>
          <p:txBody>
            <a:bodyPr/>
            <a:lstStyle/>
            <a:p>
              <a:endParaRPr lang="en-IN"/>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1619</Words>
  <Application>Microsoft Office PowerPoint</Application>
  <PresentationFormat>On-screen Show (16:9)</PresentationFormat>
  <Paragraphs>150</Paragraphs>
  <Slides>30</Slides>
  <Notes>0</Notes>
  <HiddenSlides>0</HiddenSlides>
  <MMClips>0</MMClips>
  <ScaleCrop>false</ScaleCrop>
  <HeadingPairs>
    <vt:vector size="6" baseType="variant">
      <vt:variant>
        <vt:lpstr>Fonts Used</vt:lpstr>
      </vt:variant>
      <vt:variant>
        <vt:i4>9</vt:i4>
      </vt:variant>
      <vt:variant>
        <vt:lpstr>Theme</vt:lpstr>
      </vt:variant>
      <vt:variant>
        <vt:i4>14</vt:i4>
      </vt:variant>
      <vt:variant>
        <vt:lpstr>Slide Titles</vt:lpstr>
      </vt:variant>
      <vt:variant>
        <vt:i4>30</vt:i4>
      </vt:variant>
    </vt:vector>
  </HeadingPairs>
  <TitlesOfParts>
    <vt:vector size="53" baseType="lpstr">
      <vt:lpstr>Arial</vt:lpstr>
      <vt:lpstr>Bookman Old Style</vt:lpstr>
      <vt:lpstr>Calibri</vt:lpstr>
      <vt:lpstr>Cuprum</vt:lpstr>
      <vt:lpstr>Karla</vt:lpstr>
      <vt:lpstr>Lucida Sans Unicode</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Scientist Of Utopia</vt:lpstr>
      <vt:lpstr>PowerPoint Presentation</vt:lpstr>
      <vt:lpstr>Solution 1 </vt:lpstr>
      <vt:lpstr>Part a. Factors causing unexpected outcomes in data:</vt:lpstr>
      <vt:lpstr>Part b. Correct equation for the black hole: </vt:lpstr>
      <vt:lpstr>Solution To Problem 2</vt:lpstr>
      <vt:lpstr>ABOUT RING:</vt:lpstr>
      <vt:lpstr>PowerPoint Presentation</vt:lpstr>
      <vt:lpstr>Which one is better :</vt:lpstr>
      <vt:lpstr>Material Requirement: A ring requires less material than a sphere since it only partially encircles the earth. Interaction with space: in the ring we can explore space and use the sun’s energy also. Accessibility: Rings are easier to maintain and repair with their open structure, providing simpler access to different sections. They also allow for flexible design and incremental expansion or modification.   </vt:lpstr>
      <vt:lpstr>PowerPoint Presentation</vt:lpstr>
      <vt:lpstr>Satellites around black hole: </vt:lpstr>
      <vt:lpstr>Satellites around black hole: </vt:lpstr>
      <vt:lpstr>PowerPoint Presentation</vt:lpstr>
      <vt:lpstr>PowerPoint Presentation</vt:lpstr>
      <vt:lpstr>PowerPoint Presentation</vt:lpstr>
      <vt:lpstr>Solution to Problem 3</vt:lpstr>
      <vt:lpstr>PowerPoint Presentation</vt:lpstr>
      <vt:lpstr>PowerPoint Presentation</vt:lpstr>
      <vt:lpstr>Vo=Orbital velocity R= Distance of the rocket from the Earth’s centre of mass   h= Height of rocket from Earth’s surface R = r + h Centripetal force of moon = Force exerted by the earth   </vt:lpstr>
      <vt:lpstr>PowerPoint Presentation</vt:lpstr>
      <vt:lpstr>PowerPoint Presentation</vt:lpstr>
      <vt:lpstr>Part 3 (Upgrade in "old" gravity space craft)</vt:lpstr>
      <vt:lpstr>Part 4 (Ideas to over L1 sinusoidal component of gravity)</vt:lpstr>
      <vt:lpstr>Solution to Problem 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Scientist Of Utopia</dc:title>
  <dc:subject/>
  <dc:creator>HP</dc:creator>
  <dc:description/>
  <cp:lastModifiedBy>vershita yadav</cp:lastModifiedBy>
  <cp:revision>75</cp:revision>
  <dcterms:modified xsi:type="dcterms:W3CDTF">2024-03-24T09:53:49Z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30</vt:i4>
  </property>
  <property fmtid="{D5CDD505-2E9C-101B-9397-08002B2CF9AE}" pid="3" name="PresentationFormat">
    <vt:lpwstr>On-screen Show (16:9)</vt:lpwstr>
  </property>
  <property fmtid="{D5CDD505-2E9C-101B-9397-08002B2CF9AE}" pid="4" name="Slides">
    <vt:i4>30</vt:i4>
  </property>
</Properties>
</file>