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6558-838F-42F0-A7C1-242FCD3ED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on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B0253-AE58-4972-BEAE-DB6D2AE87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Moving FAST source codes into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96949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58B3-16A5-4C77-97F7-79631E51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D0A7-C73F-4675-A1A0-61A20046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</a:t>
            </a:r>
            <a:r>
              <a:rPr lang="en-US" dirty="0"/>
              <a:t> is a revision control system, a tool to manage your source code history.</a:t>
            </a:r>
          </a:p>
          <a:p>
            <a:r>
              <a:rPr lang="en-US" dirty="0"/>
              <a:t>It is primarily used for source-code management in software development, but it can be used to keep track of changes in any set of files.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94B97-AF3D-4CA8-9E0B-118C0B45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3933026"/>
            <a:ext cx="2424293" cy="13459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2306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0423-7695-429E-83DB-CE485A1C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16145" cy="4601183"/>
          </a:xfrm>
        </p:spPr>
        <p:txBody>
          <a:bodyPr/>
          <a:lstStyle/>
          <a:p>
            <a:r>
              <a:rPr lang="en-US" dirty="0"/>
              <a:t>What is GitHub?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F0762D-2765-4F0F-B65C-7D2C57476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18" y="4025246"/>
            <a:ext cx="2582944" cy="14045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BF7FFA-7A8A-4400-83DE-84B20622B94B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GitHub</a:t>
            </a:r>
            <a:r>
              <a:rPr lang="en-US" dirty="0"/>
              <a:t> is a hosting service for Git repositories.</a:t>
            </a:r>
          </a:p>
          <a:p>
            <a:r>
              <a:rPr lang="en-US" dirty="0"/>
              <a:t>At a high level, GitHub is a website and cloud-based service that helps developers store and manage their code, as well as track and control changes to their code. </a:t>
            </a:r>
          </a:p>
        </p:txBody>
      </p:sp>
    </p:spTree>
    <p:extLst>
      <p:ext uri="{BB962C8B-B14F-4D97-AF65-F5344CB8AC3E}">
        <p14:creationId xmlns:p14="http://schemas.microsoft.com/office/powerpoint/2010/main" val="68846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7430-11CA-472C-9CCC-777A1D90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05060" cy="4601183"/>
          </a:xfrm>
        </p:spPr>
        <p:txBody>
          <a:bodyPr/>
          <a:lstStyle/>
          <a:p>
            <a:r>
              <a:rPr lang="en-US" dirty="0"/>
              <a:t>Difference between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B2C3-E1FA-4FD4-BA57-9F1127E2A512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GitHub is</a:t>
            </a:r>
            <a:r>
              <a:rPr lang="en-US" dirty="0"/>
              <a:t> a website where you can upload a copy of your </a:t>
            </a:r>
            <a:r>
              <a:rPr lang="en-US" b="1" dirty="0"/>
              <a:t>Git</a:t>
            </a:r>
            <a:r>
              <a:rPr lang="en-US" dirty="0"/>
              <a:t> repository.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0B12AF-A605-4242-96AC-DAFB7E40B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334" y="1788547"/>
            <a:ext cx="7182392" cy="41962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096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925F-4C31-40EC-A14E-96448718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6BF50-4A6C-4969-BDB7-701681630413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redundancy and replication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Collaboration friendly</a:t>
            </a:r>
          </a:p>
          <a:p>
            <a:r>
              <a:rPr lang="en-US" dirty="0"/>
              <a:t>Track changes in your code across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2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B146-47CF-4592-A886-3C2A095A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done in GitHub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1054-8D8A-4991-922D-E2CE7BFF3E01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organization (FAST-VERTICA)</a:t>
            </a:r>
          </a:p>
          <a:p>
            <a:r>
              <a:rPr lang="en-US" dirty="0"/>
              <a:t>Create Remote Repository (or) Create new project (FAST)</a:t>
            </a:r>
          </a:p>
          <a:p>
            <a:r>
              <a:rPr lang="en-US" dirty="0"/>
              <a:t>Adding members in Git-Hub organization</a:t>
            </a:r>
          </a:p>
        </p:txBody>
      </p:sp>
    </p:spTree>
    <p:extLst>
      <p:ext uri="{BB962C8B-B14F-4D97-AF65-F5344CB8AC3E}">
        <p14:creationId xmlns:p14="http://schemas.microsoft.com/office/powerpoint/2010/main" val="57844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B22-1E0D-4B75-8940-8C77F51C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done in Linux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B38C-E832-4CFD-A2EF-8DF2323F496C}"/>
              </a:ext>
            </a:extLst>
          </p:cNvPr>
          <p:cNvSpPr txBox="1">
            <a:spLocks/>
          </p:cNvSpPr>
          <p:nvPr/>
        </p:nvSpPr>
        <p:spPr>
          <a:xfrm>
            <a:off x="3374796" y="864108"/>
            <a:ext cx="838985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 Git on Linux</a:t>
            </a:r>
          </a:p>
          <a:p>
            <a:r>
              <a:rPr lang="en-US" dirty="0"/>
              <a:t>Initialize FAST folder as local repository and do initial COMMIT</a:t>
            </a:r>
          </a:p>
          <a:p>
            <a:r>
              <a:rPr lang="en-US" dirty="0"/>
              <a:t>Install and start </a:t>
            </a:r>
            <a:r>
              <a:rPr lang="en-US" dirty="0" err="1"/>
              <a:t>openssh</a:t>
            </a:r>
            <a:r>
              <a:rPr lang="en-US" dirty="0"/>
              <a:t>-server service</a:t>
            </a:r>
          </a:p>
          <a:p>
            <a:r>
              <a:rPr lang="en-US" dirty="0"/>
              <a:t>Generate and add SSH Public key in the git-hub website</a:t>
            </a:r>
          </a:p>
          <a:p>
            <a:r>
              <a:rPr lang="en-US" dirty="0"/>
              <a:t>Configure Git on Linux (Adding Remote Repository Details in Linux machine)</a:t>
            </a:r>
          </a:p>
          <a:p>
            <a:r>
              <a:rPr lang="en-US" dirty="0"/>
              <a:t>push the files of local Repository into remote repository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55587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46</TotalTime>
  <Words>131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FAST on GitHub</vt:lpstr>
      <vt:lpstr>What is Git ?   </vt:lpstr>
      <vt:lpstr>What is GitHub?    </vt:lpstr>
      <vt:lpstr>Difference between Git and GitHub</vt:lpstr>
      <vt:lpstr>Advantage of GitHub</vt:lpstr>
      <vt:lpstr>Things to done in GitHub website</vt:lpstr>
      <vt:lpstr>Things to done in Linux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on GitHub</dc:title>
  <dc:creator>Muthupandi, Daniel</dc:creator>
  <cp:lastModifiedBy>Muthupandi, Daniel</cp:lastModifiedBy>
  <cp:revision>16</cp:revision>
  <dcterms:created xsi:type="dcterms:W3CDTF">2019-01-09T05:58:18Z</dcterms:created>
  <dcterms:modified xsi:type="dcterms:W3CDTF">2019-01-09T06:45:08Z</dcterms:modified>
</cp:coreProperties>
</file>