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ZxhY3yN+6tR1PFon3M+9hgnB8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harmila Sen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180A02-613E-4711-8757-0011D9F63D4C}">
  <a:tblStyle styleId="{69180A02-613E-4711-8757-0011D9F63D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8-27T04:40:37.203">
    <p:pos x="220" y="849"/>
    <p:text>https://www.educative.io/answers/how-to-find-the-resolution-of-the-image-using-python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38svAXE"/>
      </p:ext>
    </p:extLst>
  </p:cm>
  <p:cm authorId="0" idx="2" dt="2023-08-27T04:39:13.113">
    <p:pos x="220" y="949"/>
    <p:text>size should be a matter of consideration??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38dAJt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7ec379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7ec379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ba2d6acf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7ba2d6a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11ab192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611ab192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1ab192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611ab192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1ab192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611ab192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dc004ce8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dc004ce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7ba2d6ac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77ba2d6ac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document/d/1qpwS2xozsGf0d5eu2EHpCEms8HSTjw_qtPcFny_SRb4/edit" TargetMode="External"/><Relationship Id="rId5" Type="http://schemas.openxmlformats.org/officeDocument/2006/relationships/hyperlink" Target="https://drive.google.com/file/d/1COrFZxZPknK_amRTBZ63hBBRgKRjIX70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Prof. (Mrs.) Priya R. L.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8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3F3F3"/>
                </a:solidFill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2</a:t>
            </a:r>
            <a:r>
              <a:rPr lang="en">
                <a:solidFill>
                  <a:srgbClr val="F3F3F3"/>
                </a:solidFill>
              </a:rPr>
              <a:t>7/08/2023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7ec379b89_0_0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25" y="1915150"/>
            <a:ext cx="52644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Problem Definition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Suggestion from the previous meeting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Progress after the previous meeting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Research Work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Implementation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Conclusion</a:t>
            </a:r>
            <a:endParaRPr sz="1500">
              <a:solidFill>
                <a:srgbClr val="16161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ba2d6acf_5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77ba2d6acf_5_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Key Identification Features:</a:t>
            </a:r>
            <a:r>
              <a:rPr lang="en" sz="1500">
                <a:solidFill>
                  <a:srgbClr val="000000"/>
                </a:solidFill>
              </a:rPr>
              <a:t> Structure, Color, Number Plate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Image enhancement for number plate detection</a:t>
            </a:r>
            <a:endParaRPr sz="1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1ab192b6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8" name="Google Shape;88;g2611ab192b6_1_0"/>
          <p:cNvSpPr txBox="1"/>
          <p:nvPr>
            <p:ph idx="1" type="body"/>
          </p:nvPr>
        </p:nvSpPr>
        <p:spPr>
          <a:xfrm>
            <a:off x="311700" y="1926450"/>
            <a:ext cx="85206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In the previous meeting, suggestions for further work were: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To study image enhancement techniques.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Implementation of the enhancement techniques on test images.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Apply Object detection from video.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1ab192b6_1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4" name="Google Shape;94;g2611ab192b6_1_6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Taking into consideration the suggestions, we planned our further tasks as follows:</a:t>
            </a:r>
            <a:endParaRPr sz="15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Started with testing of </a:t>
            </a:r>
            <a:r>
              <a:rPr i="1" lang="en" sz="1500">
                <a:solidFill>
                  <a:srgbClr val="000000"/>
                </a:solidFill>
              </a:rPr>
              <a:t>basic</a:t>
            </a:r>
            <a:r>
              <a:rPr lang="en" sz="1500">
                <a:solidFill>
                  <a:srgbClr val="000000"/>
                </a:solidFill>
              </a:rPr>
              <a:t> image enhancement techniques from </a:t>
            </a:r>
            <a:r>
              <a:rPr lang="en" sz="1500">
                <a:solidFill>
                  <a:srgbClr val="000000"/>
                </a:solidFill>
              </a:rPr>
              <a:t>OpenCV (cv2) </a:t>
            </a:r>
            <a:r>
              <a:rPr lang="en" sz="1500">
                <a:solidFill>
                  <a:srgbClr val="000000"/>
                </a:solidFill>
              </a:rPr>
              <a:t>like </a:t>
            </a:r>
            <a:r>
              <a:rPr b="1" lang="en" sz="1500">
                <a:solidFill>
                  <a:srgbClr val="000000"/>
                </a:solidFill>
              </a:rPr>
              <a:t>image sharpening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b="1" lang="en" sz="1500">
                <a:solidFill>
                  <a:srgbClr val="000000"/>
                </a:solidFill>
              </a:rPr>
              <a:t>contrast adjustment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b="1" lang="en" sz="1500">
                <a:solidFill>
                  <a:srgbClr val="000000"/>
                </a:solidFill>
              </a:rPr>
              <a:t>brightness enhancement</a:t>
            </a:r>
            <a:r>
              <a:rPr lang="en" sz="1500">
                <a:solidFill>
                  <a:srgbClr val="000000"/>
                </a:solidFill>
              </a:rPr>
              <a:t>,</a:t>
            </a:r>
            <a:r>
              <a:rPr b="1" lang="en" sz="1500">
                <a:solidFill>
                  <a:srgbClr val="000000"/>
                </a:solidFill>
              </a:rPr>
              <a:t> noise reduction</a:t>
            </a:r>
            <a:r>
              <a:rPr lang="en" sz="1500">
                <a:solidFill>
                  <a:srgbClr val="000000"/>
                </a:solidFill>
              </a:rPr>
              <a:t>,</a:t>
            </a:r>
            <a:r>
              <a:rPr b="1"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and</a:t>
            </a:r>
            <a:r>
              <a:rPr b="1" lang="en" sz="1500">
                <a:solidFill>
                  <a:srgbClr val="000000"/>
                </a:solidFill>
              </a:rPr>
              <a:t> image deblurring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Further implemented more </a:t>
            </a:r>
            <a:r>
              <a:rPr i="1" lang="en" sz="1500">
                <a:solidFill>
                  <a:srgbClr val="000000"/>
                </a:solidFill>
              </a:rPr>
              <a:t>complex</a:t>
            </a:r>
            <a:r>
              <a:rPr lang="en" sz="1500">
                <a:solidFill>
                  <a:srgbClr val="000000"/>
                </a:solidFill>
              </a:rPr>
              <a:t> enhancement algorithms like </a:t>
            </a:r>
            <a:r>
              <a:rPr b="1" lang="en" sz="1500">
                <a:solidFill>
                  <a:srgbClr val="000000"/>
                </a:solidFill>
              </a:rPr>
              <a:t>Bicubic Interpolation</a:t>
            </a:r>
            <a:r>
              <a:rPr lang="en" sz="1500">
                <a:solidFill>
                  <a:srgbClr val="000000"/>
                </a:solidFill>
              </a:rPr>
              <a:t>,</a:t>
            </a:r>
            <a:r>
              <a:rPr b="1" lang="en" sz="1500">
                <a:solidFill>
                  <a:srgbClr val="000000"/>
                </a:solidFill>
              </a:rPr>
              <a:t> EDSR </a:t>
            </a:r>
            <a:r>
              <a:rPr lang="en" sz="1500">
                <a:solidFill>
                  <a:srgbClr val="000000"/>
                </a:solidFill>
              </a:rPr>
              <a:t>and</a:t>
            </a:r>
            <a:r>
              <a:rPr b="1" lang="en" sz="1500">
                <a:solidFill>
                  <a:srgbClr val="000000"/>
                </a:solidFill>
              </a:rPr>
              <a:t> LapSRN.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Performed </a:t>
            </a:r>
            <a:r>
              <a:rPr b="1" lang="en" sz="1500">
                <a:solidFill>
                  <a:srgbClr val="000000"/>
                </a:solidFill>
              </a:rPr>
              <a:t>Object Detection</a:t>
            </a:r>
            <a:r>
              <a:rPr lang="en" sz="1500">
                <a:solidFill>
                  <a:srgbClr val="000000"/>
                </a:solidFill>
              </a:rPr>
              <a:t> to detect cars and then </a:t>
            </a:r>
            <a:r>
              <a:rPr b="1" lang="en" sz="1500">
                <a:solidFill>
                  <a:srgbClr val="000000"/>
                </a:solidFill>
              </a:rPr>
              <a:t>detect number plates</a:t>
            </a:r>
            <a:r>
              <a:rPr lang="en" sz="1500">
                <a:solidFill>
                  <a:srgbClr val="000000"/>
                </a:solidFill>
              </a:rPr>
              <a:t> from the detected car images.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1ab192b6_1_18"/>
          <p:cNvSpPr txBox="1"/>
          <p:nvPr/>
        </p:nvSpPr>
        <p:spPr>
          <a:xfrm>
            <a:off x="349650" y="1348925"/>
            <a:ext cx="8444700" cy="79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results of image enhancement for the algorithms mentioned above are: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	 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Analysis of results using PowerBI: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Result </a:t>
            </a:r>
            <a:r>
              <a:rPr b="1" i="1" lang="en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Comparison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2611ab192b6_1_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Experimentation</a:t>
            </a:r>
            <a:endParaRPr/>
          </a:p>
        </p:txBody>
      </p:sp>
      <p:graphicFrame>
        <p:nvGraphicFramePr>
          <p:cNvPr id="101" name="Google Shape;101;g2611ab192b6_1_18"/>
          <p:cNvGraphicFramePr/>
          <p:nvPr/>
        </p:nvGraphicFramePr>
        <p:xfrm>
          <a:off x="174850" y="26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{69180A02-613E-4711-8757-0011D9F63D4C}</a:tableStyleId>
              </a:tblPr>
              <a:tblGrid>
                <a:gridCol w="944050"/>
                <a:gridCol w="2531675"/>
                <a:gridCol w="2600975"/>
                <a:gridCol w="2717625"/>
              </a:tblGrid>
              <a:tr h="33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Model_Used</a:t>
                      </a:r>
                      <a:endParaRPr i="1" sz="1000"/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  <a:extLst>
                      <a:ext uri="http://customooxmlschemas.google.com/">
                        <go:slidesCustomData xmlns:go="http://customooxmlschemas.google.com/" cellId="10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Mean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Execution_Time(Sec)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  <a:extLst>
                      <a:ext uri="http://customooxmlschemas.google.com/">
                        <go:slidesCustomData xmlns:go="http://customooxmlschemas.google.com/" cellId="101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Mean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Input_Image_Size (kb)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  <a:extLst>
                      <a:ext uri="http://customooxmlschemas.google.com/">
                        <go:slidesCustomData xmlns:go="http://customooxmlschemas.google.com/" cellId="101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Mean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Output_Image_Size (kb)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  <a:extLst>
                      <a:ext uri="http://customooxmlschemas.google.com/">
                        <go:slidesCustomData xmlns:go="http://customooxmlschemas.google.com/" cellId="101:0:3"/>
                      </a:ext>
                    </a:extLst>
                  </a:tcPr>
                </a:tc>
              </a:tr>
              <a:tr h="32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Bicubic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0.003768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87.5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77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1:3"/>
                      </a:ext>
                    </a:extLst>
                  </a:tcPr>
                </a:tc>
              </a:tr>
              <a:tr h="32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EDSR 2x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162.135201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174.375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2:3"/>
                      </a:ext>
                    </a:extLst>
                  </a:tcPr>
                </a:tc>
              </a:tr>
              <a:tr h="32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EDSR 4x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166.103579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264.25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3:3"/>
                      </a:ext>
                    </a:extLst>
                  </a:tcPr>
                </a:tc>
              </a:tr>
              <a:tr h="32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LapSRN 2x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2.287813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176.75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4:3"/>
                      </a:ext>
                    </a:extLst>
                  </a:tcPr>
                </a:tc>
              </a:tr>
              <a:tr h="325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LapSRN 4x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10.475022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420.5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5:3"/>
                      </a:ext>
                    </a:extLst>
                  </a:tcPr>
                </a:tc>
              </a:tr>
              <a:tr h="33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LapSRN 8x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7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  <a:extLst>
                      <a:ext uri="http://customooxmlschemas.google.com/">
                        <go:slidesCustomData xmlns:go="http://customooxmlschemas.google.com/" cellId="101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43.696687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7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146.875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1097.75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7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01:6:3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dc004ce8e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07" name="Google Shape;107;g24dc004ce8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821550"/>
            <a:ext cx="8936901" cy="2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ba2d6acf_1_2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Apart from the before mentioned algorithms, we tried different methodologies to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compare number plate images.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The methods are: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Comparing blur images to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find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similarity score.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By applying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threshold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the similarity score, predict if the images represent the same plate or not.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Overlapping multiple images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of number plate captured at different instances, in an attempt to amplify the visibility of number on the plate and suppress noise.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While the results obtained by the above methods are not promising, it allowed us to explore various image processing techniques like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background removal, overlapping, image similarity, etc.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77ba2d6acf_1_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Experimentation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Conclusion &amp; Future Plan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387925" y="159705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studied various image enhancement techniques that use image alteration methods or deep learning methods.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Further we plan to: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Try implementing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FSRCNN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ESPRN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algorithms.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Apply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OCR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analyze the effect of enhancement by different algorithms on the number plate image.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Develop a method that works on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object similarity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re-identification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use it as the first step of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identifying the car in various images, instead of the number plate detection and OCR identification.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