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aTb8+h85Kiky7gi1+6rNdgw08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b65621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9fb65621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1090956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a1090956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b65621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9fb65621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fb65621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9fb65621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f32cb17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f32cb1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7ec379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7ec379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7ba2d6acf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77ba2d6ac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Tanmay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11ab192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611ab192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11ab192b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611ab192b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2 points: image overlaps and blur image similarity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b65621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9fb65621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b656212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9fb656212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b65621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9fb65621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fb65621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9fb65621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0" name="Google Shape;30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6" name="Google Shape;36;p19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hyperlink" Target="https://www.kaggle.com/datasets/ajaykgp12/cars-wagonr-swif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p.diagrams.net/#G1QX3OuY8UU55fSzNcBZokd1ltwhhKEFbU#%7B%22pageId%22%3A%22QY1Qq1E-L_4cSqcZACfE%22%7D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F4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1131625"/>
            <a:ext cx="85206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Missing Substance Detection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900">
              <a:solidFill>
                <a:srgbClr val="002F4A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2100">
                <a:solidFill>
                  <a:srgbClr val="002F4A"/>
                </a:solidFill>
              </a:rPr>
              <a:t>TIFR Project</a:t>
            </a:r>
            <a:endParaRPr i="1" sz="2100">
              <a:solidFill>
                <a:srgbClr val="002F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700">
              <a:solidFill>
                <a:srgbClr val="002F4A"/>
              </a:solidFill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212075" y="2364150"/>
            <a:ext cx="2530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Project Mentors: 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Prof. (Mrs.) Priya R. L.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Dr. Sharmila Sengupta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6065400" y="3029525"/>
            <a:ext cx="25302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56 - Tanay Phatak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67 - Tanmay Thakare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71 - Gautam Wadhwani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09 - Sakshi Bhojwani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6977" r="8036" t="0"/>
          <a:stretch/>
        </p:blipFill>
        <p:spPr>
          <a:xfrm>
            <a:off x="3408775" y="177500"/>
            <a:ext cx="668972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473" y="255475"/>
            <a:ext cx="1293753" cy="7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1212075" y="4270750"/>
            <a:ext cx="1881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29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7574700" y="4759800"/>
            <a:ext cx="1569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 27/08/2023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b6562128_0_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Prediction</a:t>
            </a:r>
            <a:endParaRPr/>
          </a:p>
        </p:txBody>
      </p:sp>
      <p:sp>
        <p:nvSpPr>
          <p:cNvPr id="132" name="Google Shape;132;g29fb6562128_0_29"/>
          <p:cNvSpPr txBox="1"/>
          <p:nvPr/>
        </p:nvSpPr>
        <p:spPr>
          <a:xfrm>
            <a:off x="416725" y="12166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performance on Dataset-1 of 196 Classes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g29fb6562128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25" y="1647725"/>
            <a:ext cx="7442299" cy="336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0909565c_0_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Prediction</a:t>
            </a:r>
            <a:endParaRPr/>
          </a:p>
        </p:txBody>
      </p:sp>
      <p:pic>
        <p:nvPicPr>
          <p:cNvPr id="139" name="Google Shape;139;g2a10909565c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25" y="1695375"/>
            <a:ext cx="7172251" cy="32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g2a10909565c_0_6"/>
          <p:cNvSpPr txBox="1"/>
          <p:nvPr/>
        </p:nvSpPr>
        <p:spPr>
          <a:xfrm>
            <a:off x="416725" y="12166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performance on </a:t>
            </a:r>
            <a:r>
              <a:rPr b="1" i="0" lang="e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WagonR-Swift dataset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b6562128_0_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Prediction</a:t>
            </a:r>
            <a:endParaRPr/>
          </a:p>
        </p:txBody>
      </p:sp>
      <p:pic>
        <p:nvPicPr>
          <p:cNvPr id="146" name="Google Shape;146;g29fb6562128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25" y="1854150"/>
            <a:ext cx="3725324" cy="31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g29fb6562128_0_36"/>
          <p:cNvPicPr preferRelativeResize="0"/>
          <p:nvPr/>
        </p:nvPicPr>
        <p:blipFill rotWithShape="1">
          <a:blip r:embed="rId4">
            <a:alphaModFix/>
          </a:blip>
          <a:srcRect b="2897" l="1545" r="0" t="2071"/>
          <a:stretch/>
        </p:blipFill>
        <p:spPr>
          <a:xfrm>
            <a:off x="4940850" y="1854150"/>
            <a:ext cx="3725326" cy="31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g29fb6562128_0_36"/>
          <p:cNvSpPr txBox="1"/>
          <p:nvPr/>
        </p:nvSpPr>
        <p:spPr>
          <a:xfrm>
            <a:off x="522150" y="13690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Dataset Images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fb6562128_0_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Car Model Prediction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g29fb6562128_0_43"/>
          <p:cNvSpPr txBox="1"/>
          <p:nvPr/>
        </p:nvSpPr>
        <p:spPr>
          <a:xfrm>
            <a:off x="416725" y="1278050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on video frame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g29fb6562128_0_43"/>
          <p:cNvPicPr preferRelativeResize="0"/>
          <p:nvPr/>
        </p:nvPicPr>
        <p:blipFill rotWithShape="1">
          <a:blip r:embed="rId3">
            <a:alphaModFix/>
          </a:blip>
          <a:srcRect b="3075" l="7016" r="6138" t="10019"/>
          <a:stretch/>
        </p:blipFill>
        <p:spPr>
          <a:xfrm>
            <a:off x="3028712" y="1739725"/>
            <a:ext cx="3086575" cy="3188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f32cb1781_0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af32cb1781_0_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af32cb1781_0_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2af32cb1781_0_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1871" y="1281475"/>
            <a:ext cx="4188049" cy="36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69" name="Google Shape;169;p12"/>
          <p:cNvSpPr txBox="1"/>
          <p:nvPr>
            <p:ph idx="4294967295" type="body"/>
          </p:nvPr>
        </p:nvSpPr>
        <p:spPr>
          <a:xfrm>
            <a:off x="311725" y="1934325"/>
            <a:ext cx="85206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</a:rPr>
              <a:t>Further we plan to: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00000"/>
                </a:solidFill>
              </a:rPr>
              <a:t>Improve feature extraction.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00000"/>
                </a:solidFill>
              </a:rPr>
              <a:t>Perform car identification from extracted features.</a:t>
            </a:r>
            <a:endParaRPr b="1"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00000"/>
                </a:solidFill>
              </a:rPr>
              <a:t>Work on car tracking.</a:t>
            </a:r>
            <a:endParaRPr b="1" sz="15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7ec379b89_0_0"/>
          <p:cNvSpPr txBox="1"/>
          <p:nvPr>
            <p:ph type="title"/>
          </p:nvPr>
        </p:nvSpPr>
        <p:spPr>
          <a:xfrm>
            <a:off x="1825125" y="3173950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311725" y="1915150"/>
            <a:ext cx="52644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Project Objective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Assignment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Progress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OCR and Deskew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Car Color and Contour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Car Model Prediction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Future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7ba2d6acf_5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82" name="Google Shape;82;g277ba2d6acf_5_0"/>
          <p:cNvSpPr txBox="1"/>
          <p:nvPr>
            <p:ph idx="1" type="body"/>
          </p:nvPr>
        </p:nvSpPr>
        <p:spPr>
          <a:xfrm>
            <a:off x="231000" y="1874425"/>
            <a:ext cx="86820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Substance:</a:t>
            </a:r>
            <a:r>
              <a:rPr lang="en" sz="1500">
                <a:solidFill>
                  <a:srgbClr val="000000"/>
                </a:solidFill>
              </a:rPr>
              <a:t> Cars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Data Source:</a:t>
            </a:r>
            <a:r>
              <a:rPr lang="en" sz="1500">
                <a:solidFill>
                  <a:srgbClr val="000000"/>
                </a:solidFill>
              </a:rPr>
              <a:t> CCTV footage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Key Identification Features:</a:t>
            </a:r>
            <a:r>
              <a:rPr lang="en" sz="1500">
                <a:solidFill>
                  <a:srgbClr val="000000"/>
                </a:solidFill>
              </a:rPr>
              <a:t> Structure, Color, Number Plate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Recent Focus:</a:t>
            </a:r>
            <a:r>
              <a:rPr lang="en" sz="1500">
                <a:solidFill>
                  <a:srgbClr val="000000"/>
                </a:solidFill>
              </a:rPr>
              <a:t> Model and Color of Cars</a:t>
            </a:r>
            <a:endParaRPr sz="1500"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16161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1ab192b6_1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8" name="Google Shape;88;g2611ab192b6_1_0"/>
          <p:cNvSpPr txBox="1"/>
          <p:nvPr>
            <p:ph idx="1" type="body"/>
          </p:nvPr>
        </p:nvSpPr>
        <p:spPr>
          <a:xfrm>
            <a:off x="311700" y="1926450"/>
            <a:ext cx="8520600" cy="3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</a:rPr>
              <a:t>In the previous meeting, suggestions for further work were: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Number Plate Recognition using OCR.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Deskewing Number Plate images for better recognition.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Car feature extraction like color and contour.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Car Model prediction.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11ab192b6_1_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94" name="Google Shape;94;g2611ab192b6_1_6"/>
          <p:cNvSpPr txBox="1"/>
          <p:nvPr>
            <p:ph idx="1" type="body"/>
          </p:nvPr>
        </p:nvSpPr>
        <p:spPr>
          <a:xfrm>
            <a:off x="311725" y="1934325"/>
            <a:ext cx="85206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</a:rPr>
              <a:t>Progress so far:</a:t>
            </a:r>
            <a:endParaRPr sz="1500">
              <a:solidFill>
                <a:srgbClr val="000000"/>
              </a:solidFill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Testing of image enhancement techniques.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Object detection and frame cropping.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Deskewing of number plate image for better OCR.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OCR on number plate images.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feature extraction like color and contour.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model detection.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b6562128_0_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OCR and Deskew</a:t>
            </a:r>
            <a:endParaRPr/>
          </a:p>
        </p:txBody>
      </p:sp>
      <p:sp>
        <p:nvSpPr>
          <p:cNvPr id="100" name="Google Shape;100;g29fb6562128_0_11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 is an open-source OCR library with robust language support, enabling seamless extraction of text from images in various scripts.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tested EasyOCR on unprocessed cropped number plate images and then on deskew images.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Performed deskewing using OpenCV functions like HoughLinesP and getRotationMatrix2D to automatically detected the amount of rotation required and perform the required processing.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fb6562128_1_10"/>
          <p:cNvSpPr txBox="1"/>
          <p:nvPr/>
        </p:nvSpPr>
        <p:spPr>
          <a:xfrm>
            <a:off x="810700" y="1935600"/>
            <a:ext cx="2587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29fb6562128_1_1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OCR and Deskew</a:t>
            </a:r>
            <a:endParaRPr/>
          </a:p>
        </p:txBody>
      </p:sp>
      <p:sp>
        <p:nvSpPr>
          <p:cNvPr id="107" name="Google Shape;107;g29fb6562128_1_10"/>
          <p:cNvSpPr txBox="1"/>
          <p:nvPr/>
        </p:nvSpPr>
        <p:spPr>
          <a:xfrm>
            <a:off x="349650" y="1398500"/>
            <a:ext cx="3723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Deskewing Results (using OpenCV):</a:t>
            </a:r>
            <a:endParaRPr b="1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g29fb6562128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000" y="2388500"/>
            <a:ext cx="21336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9fb6562128_1_10"/>
          <p:cNvSpPr txBox="1"/>
          <p:nvPr/>
        </p:nvSpPr>
        <p:spPr>
          <a:xfrm>
            <a:off x="5620825" y="1935600"/>
            <a:ext cx="2587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 image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g29fb6562128_1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450" y="2350400"/>
            <a:ext cx="21431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9fb6562128_1_10"/>
          <p:cNvSpPr txBox="1"/>
          <p:nvPr/>
        </p:nvSpPr>
        <p:spPr>
          <a:xfrm>
            <a:off x="810700" y="3544775"/>
            <a:ext cx="2494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OCR Results on original image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29fb6562128_1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000" y="3940375"/>
            <a:ext cx="1466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9fb6562128_1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4450" y="3926088"/>
            <a:ext cx="14668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9fb6562128_1_10"/>
          <p:cNvSpPr txBox="1"/>
          <p:nvPr/>
        </p:nvSpPr>
        <p:spPr>
          <a:xfrm>
            <a:off x="5620825" y="3544775"/>
            <a:ext cx="2494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OCR Results on deskew image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fb6562128_0_21"/>
          <p:cNvSpPr txBox="1"/>
          <p:nvPr/>
        </p:nvSpPr>
        <p:spPr>
          <a:xfrm>
            <a:off x="349650" y="16115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Background removal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rembg 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library is used for background removal.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input image data is passed to the rembg.remove function, which returns the image data with the background removed.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Color detection steps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Convert the input image to the HSV color space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Thresholding: Define color ranges for common car colors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contour detection to find connected components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Assume the largest contour corresponds to the car and extract its color region.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Compute the average color of the car region to represent the car's color.</a:t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29fb6562128_0_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Color and Contour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b6562128_0_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Prediction</a:t>
            </a:r>
            <a:endParaRPr/>
          </a:p>
        </p:txBody>
      </p:sp>
      <p:sp>
        <p:nvSpPr>
          <p:cNvPr id="126" name="Google Shape;126;g29fb6562128_0_16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B1 Model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uses a technique called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compound coefficient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scale up models in a simple but effective manner.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Instead of randomly scaling up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width, depth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resolution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compound scaling uniformly scales each dimension with a certain fixed set of scaling coefficients.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implemented this model for 2 datasets: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 1: It contains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16,185 images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196 classes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 2: It contains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4000 images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two of the popular cars (Swift and Wagonr).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Priya123</dc:creator>
</cp:coreProperties>
</file>