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jzFB/bskMRGPeeaN3/CypXWTwZ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1f7a6dee8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b1f7a6dee8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1f7a6dee8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b1f7a6dee8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1f7a6d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1f7a6d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1f7a6de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1f7a6de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1f7a6dee8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b1f7a6de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1f7a6dee8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b1f7a6dee8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1f7a6dee8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b1f7a6de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Tanmay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1f7a6dee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b1f7a6dee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Mention 2 points: image overlaps and blur image similarity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1f7a6dee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b1f7a6dee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1f7a6dee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b1f7a6dee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1f7a6dee8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b1f7a6dee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1f7a6dee8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b1f7a6dee8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1f7a6dee8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b1f7a6dee8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6" name="Google Shape;26;p18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7" name="Google Shape;27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9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2" name="Google Shape;32;p19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3" name="Google Shape;3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2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pp.diagrams.net/#G1QX3OuY8UU55fSzNcBZokd1ltwhhKEFbU#%7B%22pageId%22%3A%22d-9eO4lURtGsinLKW5jE%22%7D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pp.diagrams.net/#G1QX3OuY8UU55fSzNcBZokd1ltwhhKEFbU#%7B%22pageId%22%3A%22QY1Qq1E-L_4cSqcZACfE%22%7D" TargetMode="External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__bto1r4IOdoymv4fwTbWBKboxCWIKNPalR0rQhVIco/edit?usp=drive_lin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hyperlink" Target="https://www.kaggle.com/datasets/ajaykgp12/cars-wagonr-swif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F4A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11700" y="1131625"/>
            <a:ext cx="85206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/>
              <a:t>Missing Substance Detection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900">
              <a:solidFill>
                <a:srgbClr val="002F4A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" sz="2100">
                <a:solidFill>
                  <a:srgbClr val="002F4A"/>
                </a:solidFill>
              </a:rPr>
              <a:t>TIFR Project</a:t>
            </a:r>
            <a:endParaRPr i="1" sz="2100">
              <a:solidFill>
                <a:srgbClr val="002F4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700">
              <a:solidFill>
                <a:srgbClr val="002F4A"/>
              </a:solidFill>
            </a:endParaRPr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1212075" y="2364150"/>
            <a:ext cx="25302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Project Mentors: </a:t>
            </a:r>
            <a:endParaRPr sz="14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Mrs. Priya R L</a:t>
            </a:r>
            <a:endParaRPr sz="14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Dr. Sharmila Sengupta</a:t>
            </a:r>
            <a:endParaRPr sz="14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6065400" y="3029525"/>
            <a:ext cx="25302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Members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56 - Tanay Phatak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67 - Tanmay Thakare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71 - Gautam Wadhwani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09 - Sakshi Bhojwani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0" l="6977" r="8038" t="0"/>
          <a:stretch/>
        </p:blipFill>
        <p:spPr>
          <a:xfrm>
            <a:off x="3408775" y="177500"/>
            <a:ext cx="668972" cy="8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473" y="255475"/>
            <a:ext cx="1293753" cy="7193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/>
        </p:nvSpPr>
        <p:spPr>
          <a:xfrm>
            <a:off x="1212075" y="4270750"/>
            <a:ext cx="18810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Number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: 29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7574700" y="4759800"/>
            <a:ext cx="15693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>
                <a:solidFill>
                  <a:srgbClr val="F3F3F3"/>
                </a:solidFill>
              </a:rPr>
              <a:t>26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/01/202</a:t>
            </a:r>
            <a:r>
              <a:rPr lang="en">
                <a:solidFill>
                  <a:srgbClr val="F3F3F3"/>
                </a:solidFill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1f7a6dee8_0_46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Model </a:t>
            </a:r>
            <a:r>
              <a:rPr lang="en"/>
              <a:t>Identification</a:t>
            </a:r>
            <a:endParaRPr/>
          </a:p>
        </p:txBody>
      </p:sp>
      <p:pic>
        <p:nvPicPr>
          <p:cNvPr id="134" name="Google Shape;134;g2b1f7a6dee8_0_4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25" y="1854150"/>
            <a:ext cx="3725324" cy="3169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g2b1f7a6dee8_0_460"/>
          <p:cNvPicPr preferRelativeResize="0"/>
          <p:nvPr/>
        </p:nvPicPr>
        <p:blipFill rotWithShape="1">
          <a:blip r:embed="rId4">
            <a:alphaModFix/>
          </a:blip>
          <a:srcRect b="2898" l="1545" r="0" t="2071"/>
          <a:stretch/>
        </p:blipFill>
        <p:spPr>
          <a:xfrm>
            <a:off x="4940850" y="1854150"/>
            <a:ext cx="3725326" cy="3169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g2b1f7a6dee8_0_460"/>
          <p:cNvSpPr txBox="1"/>
          <p:nvPr/>
        </p:nvSpPr>
        <p:spPr>
          <a:xfrm>
            <a:off x="522150" y="1369025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Testing Dataset Images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1f7a6dee8_0_46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Car Model </a:t>
            </a:r>
            <a:r>
              <a:rPr lang="en"/>
              <a:t>Identification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2" name="Google Shape;142;g2b1f7a6dee8_0_467"/>
          <p:cNvSpPr txBox="1"/>
          <p:nvPr/>
        </p:nvSpPr>
        <p:spPr>
          <a:xfrm>
            <a:off x="416725" y="1278050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on video frame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g2b1f7a6dee8_0_467"/>
          <p:cNvPicPr preferRelativeResize="0"/>
          <p:nvPr/>
        </p:nvPicPr>
        <p:blipFill rotWithShape="1">
          <a:blip r:embed="rId3">
            <a:alphaModFix/>
          </a:blip>
          <a:srcRect b="3076" l="7016" r="6139" t="10019"/>
          <a:stretch/>
        </p:blipFill>
        <p:spPr>
          <a:xfrm>
            <a:off x="3028712" y="1739725"/>
            <a:ext cx="3086575" cy="31884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2b1f7a6dee8_0_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-938" r="0" t="-938"/>
          <a:stretch/>
        </p:blipFill>
        <p:spPr>
          <a:xfrm>
            <a:off x="889725" y="1311663"/>
            <a:ext cx="7364550" cy="38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b1f7a6dee8_0_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Modular Diagram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1f7a6dee8_0_1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Plan</a:t>
            </a:r>
            <a:endParaRPr/>
          </a:p>
        </p:txBody>
      </p:sp>
      <p:sp>
        <p:nvSpPr>
          <p:cNvPr id="155" name="Google Shape;155;g2b1f7a6dee8_0_12"/>
          <p:cNvSpPr txBox="1"/>
          <p:nvPr/>
        </p:nvSpPr>
        <p:spPr>
          <a:xfrm>
            <a:off x="349650" y="1840175"/>
            <a:ext cx="84447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Next we plan to do the following: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Perform car tracking using algorithms like SORT and DeepSORT.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Perform car re-identification using deep learning models like Siamese Networks trained on reid datasets like VeRi, etc.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Create an interactive interface using Pyqt and sqlite.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Further, we try to explain the importance of re-identification to this project.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2b1f7a6dee8_1_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3513" y="1315200"/>
            <a:ext cx="4296974" cy="37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b1f7a6dee8_1_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Re-Identification and Tracking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1f7a6dee8_0_384"/>
          <p:cNvSpPr txBox="1"/>
          <p:nvPr>
            <p:ph type="title"/>
          </p:nvPr>
        </p:nvSpPr>
        <p:spPr>
          <a:xfrm>
            <a:off x="1825125" y="3173950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311700" y="1505700"/>
            <a:ext cx="52644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Project Objective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Modular Diagram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Progress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OCR and Deskewing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Car Color Recognition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Car Model Identification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Future Work Plan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Re-Identification</a:t>
            </a:r>
            <a:endParaRPr sz="18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1f7a6dee8_0_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82" name="Google Shape;82;g2b1f7a6dee8_0_20"/>
          <p:cNvSpPr txBox="1"/>
          <p:nvPr>
            <p:ph idx="1" type="body"/>
          </p:nvPr>
        </p:nvSpPr>
        <p:spPr>
          <a:xfrm>
            <a:off x="231000" y="1874425"/>
            <a:ext cx="86820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Substance:</a:t>
            </a:r>
            <a:r>
              <a:rPr lang="en" sz="1500">
                <a:solidFill>
                  <a:srgbClr val="000000"/>
                </a:solidFill>
              </a:rPr>
              <a:t> Cars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Data Source:</a:t>
            </a:r>
            <a:r>
              <a:rPr lang="en" sz="1500">
                <a:solidFill>
                  <a:srgbClr val="000000"/>
                </a:solidFill>
              </a:rPr>
              <a:t> CCTV footage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Recent Focus:</a:t>
            </a:r>
            <a:r>
              <a:rPr lang="en" sz="1500">
                <a:solidFill>
                  <a:srgbClr val="000000"/>
                </a:solidFill>
              </a:rPr>
              <a:t> Model and Color of Cars, and Number Plate Recognition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rgbClr val="16161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1f7a6dee8_0_8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88" name="Google Shape;88;g2b1f7a6dee8_0_80"/>
          <p:cNvSpPr txBox="1"/>
          <p:nvPr>
            <p:ph idx="1" type="body"/>
          </p:nvPr>
        </p:nvSpPr>
        <p:spPr>
          <a:xfrm>
            <a:off x="311725" y="1934325"/>
            <a:ext cx="8520600" cy="27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000000"/>
                </a:solidFill>
              </a:rPr>
              <a:t>Progress so far:</a:t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Object detection and frame cropping.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Deskewing of number plate image for better OCR.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Number Plate Recognition using EasyOCR.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Car color recognition.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Car model identification.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1f7a6dee8_0_1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OCR and Deskew</a:t>
            </a:r>
            <a:endParaRPr/>
          </a:p>
        </p:txBody>
      </p:sp>
      <p:sp>
        <p:nvSpPr>
          <p:cNvPr id="94" name="Google Shape;94;g2b1f7a6dee8_0_140"/>
          <p:cNvSpPr txBox="1"/>
          <p:nvPr/>
        </p:nvSpPr>
        <p:spPr>
          <a:xfrm>
            <a:off x="349650" y="1840175"/>
            <a:ext cx="84447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EasyOCR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EasyOCR is an open-source OCR library with robust language support, enabling seamless extraction of text from images in various scripts.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tested EasyOCR on unprocessed cropped number plate images and then on deskew images.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Deskew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Performed deskewing using OpenCV functions like HoughLinesP and getRotationMatrix2D to automatically detected the amount of rotation required and perform the required processing.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1f7a6dee8_0_145"/>
          <p:cNvSpPr txBox="1"/>
          <p:nvPr/>
        </p:nvSpPr>
        <p:spPr>
          <a:xfrm>
            <a:off x="810700" y="1935600"/>
            <a:ext cx="25875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Original image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g2b1f7a6dee8_0_14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OCR and Deskew</a:t>
            </a:r>
            <a:endParaRPr/>
          </a:p>
        </p:txBody>
      </p:sp>
      <p:sp>
        <p:nvSpPr>
          <p:cNvPr id="101" name="Google Shape;101;g2b1f7a6dee8_0_145"/>
          <p:cNvSpPr txBox="1"/>
          <p:nvPr/>
        </p:nvSpPr>
        <p:spPr>
          <a:xfrm>
            <a:off x="349650" y="1398500"/>
            <a:ext cx="3723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Deskewing Results (using OpenCV):</a:t>
            </a:r>
            <a:endParaRPr b="1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g2b1f7a6dee8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000" y="2388500"/>
            <a:ext cx="21336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b1f7a6dee8_0_145"/>
          <p:cNvSpPr txBox="1"/>
          <p:nvPr/>
        </p:nvSpPr>
        <p:spPr>
          <a:xfrm>
            <a:off x="5620825" y="1935600"/>
            <a:ext cx="25875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Deskew image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g2b1f7a6dee8_0_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4450" y="2350400"/>
            <a:ext cx="21431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b1f7a6dee8_0_145"/>
          <p:cNvSpPr txBox="1"/>
          <p:nvPr/>
        </p:nvSpPr>
        <p:spPr>
          <a:xfrm>
            <a:off x="810700" y="3544775"/>
            <a:ext cx="24945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OCR Results on original image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g2b1f7a6dee8_0_1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4000" y="3940375"/>
            <a:ext cx="14668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b1f7a6dee8_0_1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4450" y="3926088"/>
            <a:ext cx="14668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b1f7a6dee8_0_145"/>
          <p:cNvSpPr txBox="1"/>
          <p:nvPr/>
        </p:nvSpPr>
        <p:spPr>
          <a:xfrm>
            <a:off x="5620825" y="3544775"/>
            <a:ext cx="24945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OCR Results on deskew image</a:t>
            </a:r>
            <a:endParaRPr b="0" i="0" sz="13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1f7a6dee8_0_4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</a:t>
            </a:r>
            <a:r>
              <a:rPr lang="en"/>
              <a:t>Model</a:t>
            </a:r>
            <a:r>
              <a:rPr lang="en"/>
              <a:t> Identification</a:t>
            </a:r>
            <a:endParaRPr/>
          </a:p>
        </p:txBody>
      </p:sp>
      <p:sp>
        <p:nvSpPr>
          <p:cNvPr id="114" name="Google Shape;114;g2b1f7a6dee8_0_443"/>
          <p:cNvSpPr txBox="1"/>
          <p:nvPr/>
        </p:nvSpPr>
        <p:spPr>
          <a:xfrm>
            <a:off x="349650" y="1840175"/>
            <a:ext cx="84447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EfficientNet B1 Model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EfficientNet uses a technique called </a:t>
            </a: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compound coefficient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 scale up models in a simple but effective manner.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Instead of randomly scaling up </a:t>
            </a: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width, depth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resolution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compound scaling uniformly scales each dimension with a certain fixed set of scaling coefficients.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Dataset: It contains 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4000 images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two of the popular cars (Swift and Wagon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Theory of EfficientNet B1 Model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1f7a6dee8_0_44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Model </a:t>
            </a:r>
            <a:r>
              <a:rPr lang="en"/>
              <a:t>Identification</a:t>
            </a:r>
            <a:endParaRPr/>
          </a:p>
        </p:txBody>
      </p:sp>
      <p:sp>
        <p:nvSpPr>
          <p:cNvPr id="120" name="Google Shape;120;g2b1f7a6dee8_0_448"/>
          <p:cNvSpPr txBox="1"/>
          <p:nvPr/>
        </p:nvSpPr>
        <p:spPr>
          <a:xfrm>
            <a:off x="416725" y="1216625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performance on Dataset-1 of 196 Classes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g2b1f7a6dee8_0_4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725" y="1647725"/>
            <a:ext cx="7442299" cy="3369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1f7a6dee8_0_45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Model </a:t>
            </a:r>
            <a:r>
              <a:rPr lang="en"/>
              <a:t>Identification</a:t>
            </a:r>
            <a:endParaRPr/>
          </a:p>
        </p:txBody>
      </p:sp>
      <p:pic>
        <p:nvPicPr>
          <p:cNvPr id="127" name="Google Shape;127;g2b1f7a6dee8_0_4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25" y="1695375"/>
            <a:ext cx="7172251" cy="324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g2b1f7a6dee8_0_454"/>
          <p:cNvSpPr txBox="1"/>
          <p:nvPr/>
        </p:nvSpPr>
        <p:spPr>
          <a:xfrm>
            <a:off x="416725" y="1216625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performance on </a:t>
            </a:r>
            <a:r>
              <a:rPr b="1" i="0" lang="e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WagonR-Swift dataset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Priya123</dc:creator>
</cp:coreProperties>
</file>