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lF7aqR75sbyWa6cAkU8Zxp8r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f7a6dee8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b1f7a6dee8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1f7a6dee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b1f7a6dee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1f7a6dee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b1f7a6dee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5593191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b5593191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5593191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b5593191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55931919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b55931919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55931919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b55931919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55931919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b55931919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55931919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b55931919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55931919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b55931919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1f7a6d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b1f7a6d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1f7a6d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b1f7a6d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1f7a6dee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b1f7a6de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1f7a6dee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b1f7a6dee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f7a6dee8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b1f7a6de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Tanmay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559319197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b55931919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Tanmay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f7a6de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b1f7a6de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2 points: image overlaps and blur image similarity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1f7a6dee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1f7a6dee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f7a6dee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b1f7a6dee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1f7a6dee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b1f7a6dee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1f7a6dee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b1f7a6dee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0" name="Google Shape;30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6" name="Google Shape;36;p19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hyperlink" Target="https://www.kaggle.com/datasets/ajaykgp12/cars-wagonr-swif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__bto1r4IOdoymv4fwTbWBKboxCWIKNPalR0rQhVIco/edit?usp=drive_lin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pp.diagrams.net/#G1QX3OuY8UU55fSzNcBZokd1ltwhhKEFbU#%7B%22pageId%22%3A%22d-9eO4lURtGsinLKW5jE%22%7D" TargetMode="External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p.diagrams.net/#G1QX3OuY8UU55fSzNcBZokd1ltwhhKEFbU#%7B%22pageId%22%3A%22QY1Qq1E-L_4cSqcZACfE%22%7D" TargetMode="External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__bto1r4IOdoymv4fwTbWBKboxCWIKNPalR0rQhVIco/edit?usp=driv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F4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1131625"/>
            <a:ext cx="85206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Missing Substance Detection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900">
              <a:solidFill>
                <a:srgbClr val="002F4A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2100">
                <a:solidFill>
                  <a:srgbClr val="002F4A"/>
                </a:solidFill>
              </a:rPr>
              <a:t>TIFR Project</a:t>
            </a:r>
            <a:endParaRPr i="1" sz="2100">
              <a:solidFill>
                <a:srgbClr val="002F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700">
              <a:solidFill>
                <a:srgbClr val="002F4A"/>
              </a:solidFill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212075" y="2364150"/>
            <a:ext cx="2530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Project Mentors: 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Mrs. Priya R L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Dr. Sharmila Sengupta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6065400" y="3029525"/>
            <a:ext cx="25302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56 - Tanay Phatak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67 - Tanmay Thakare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71 - Gautam Wadhwani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09 - Sakshi Bhojwani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6977" r="8036" t="0"/>
          <a:stretch/>
        </p:blipFill>
        <p:spPr>
          <a:xfrm>
            <a:off x="3408775" y="177500"/>
            <a:ext cx="668972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473" y="255475"/>
            <a:ext cx="1293753" cy="7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1212075" y="4270750"/>
            <a:ext cx="1881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29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7574700" y="4759800"/>
            <a:ext cx="1569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 26/01/2024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1f7a6dee8_0_45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Identification</a:t>
            </a:r>
            <a:endParaRPr/>
          </a:p>
        </p:txBody>
      </p:sp>
      <p:pic>
        <p:nvPicPr>
          <p:cNvPr id="133" name="Google Shape;133;g2b1f7a6dee8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25" y="1695375"/>
            <a:ext cx="7172251" cy="32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g2b1f7a6dee8_0_454"/>
          <p:cNvSpPr txBox="1"/>
          <p:nvPr/>
        </p:nvSpPr>
        <p:spPr>
          <a:xfrm>
            <a:off x="416725" y="12166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performance on </a:t>
            </a:r>
            <a:r>
              <a:rPr b="1" i="0" lang="e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WagonR-Swift dataset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f7a6dee8_0_46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Identification</a:t>
            </a:r>
            <a:endParaRPr/>
          </a:p>
        </p:txBody>
      </p:sp>
      <p:pic>
        <p:nvPicPr>
          <p:cNvPr id="140" name="Google Shape;140;g2b1f7a6dee8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25" y="1854150"/>
            <a:ext cx="3725324" cy="31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g2b1f7a6dee8_0_460"/>
          <p:cNvPicPr preferRelativeResize="0"/>
          <p:nvPr/>
        </p:nvPicPr>
        <p:blipFill rotWithShape="1">
          <a:blip r:embed="rId4">
            <a:alphaModFix/>
          </a:blip>
          <a:srcRect b="2896" l="1545" r="0" t="2071"/>
          <a:stretch/>
        </p:blipFill>
        <p:spPr>
          <a:xfrm>
            <a:off x="4940850" y="1854150"/>
            <a:ext cx="3725326" cy="31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g2b1f7a6dee8_0_460"/>
          <p:cNvSpPr txBox="1"/>
          <p:nvPr/>
        </p:nvSpPr>
        <p:spPr>
          <a:xfrm>
            <a:off x="522150" y="13690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Dataset Images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1f7a6dee8_0_46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Car Model Identification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g2b1f7a6dee8_0_467"/>
          <p:cNvSpPr txBox="1"/>
          <p:nvPr/>
        </p:nvSpPr>
        <p:spPr>
          <a:xfrm>
            <a:off x="416725" y="1278050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on video frame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g2b1f7a6dee8_0_467"/>
          <p:cNvPicPr preferRelativeResize="0"/>
          <p:nvPr/>
        </p:nvPicPr>
        <p:blipFill rotWithShape="1">
          <a:blip r:embed="rId3">
            <a:alphaModFix/>
          </a:blip>
          <a:srcRect b="3074" l="7016" r="6138" t="10018"/>
          <a:stretch/>
        </p:blipFill>
        <p:spPr>
          <a:xfrm>
            <a:off x="3028712" y="1739725"/>
            <a:ext cx="3086575" cy="3188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559319197_0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Color Recognition</a:t>
            </a:r>
            <a:endParaRPr/>
          </a:p>
        </p:txBody>
      </p:sp>
      <p:sp>
        <p:nvSpPr>
          <p:cNvPr id="155" name="Google Shape;155;g2b559319197_0_0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B1 Model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uses a technique called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compound coefficient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scale up models in a simple but effective manner.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Instead of randomly scaling up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width, depth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resolution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compound scaling uniformly scales each dimension with a certain fixed set of scaling coefficients.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Dataset: It contains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812 black, 1186 blue, 1038 red, 717 white car images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training the model, total of 3753 images.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Theory of EfficientNet B1 Model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559319197_0_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Color Recognition</a:t>
            </a:r>
            <a:endParaRPr/>
          </a:p>
        </p:txBody>
      </p:sp>
      <p:pic>
        <p:nvPicPr>
          <p:cNvPr id="161" name="Google Shape;161;g2b559319197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50" y="1311600"/>
            <a:ext cx="7420400" cy="36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559319197_0_7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Color Recognition</a:t>
            </a:r>
            <a:endParaRPr/>
          </a:p>
        </p:txBody>
      </p:sp>
      <p:pic>
        <p:nvPicPr>
          <p:cNvPr id="167" name="Google Shape;167;g2b559319197_0_72"/>
          <p:cNvPicPr preferRelativeResize="0"/>
          <p:nvPr/>
        </p:nvPicPr>
        <p:blipFill rotWithShape="1">
          <a:blip r:embed="rId3">
            <a:alphaModFix/>
          </a:blip>
          <a:srcRect b="0" l="0" r="0" t="-3156"/>
          <a:stretch/>
        </p:blipFill>
        <p:spPr>
          <a:xfrm>
            <a:off x="66800" y="1837925"/>
            <a:ext cx="8637100" cy="231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g2b559319197_0_72"/>
          <p:cNvCxnSpPr/>
          <p:nvPr/>
        </p:nvCxnSpPr>
        <p:spPr>
          <a:xfrm flipH="1" rot="10800000">
            <a:off x="17400" y="3701000"/>
            <a:ext cx="87003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g2b559319197_0_72"/>
          <p:cNvCxnSpPr/>
          <p:nvPr/>
        </p:nvCxnSpPr>
        <p:spPr>
          <a:xfrm>
            <a:off x="7308600" y="1977325"/>
            <a:ext cx="0" cy="21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2b559319197_0_72"/>
          <p:cNvSpPr txBox="1"/>
          <p:nvPr/>
        </p:nvSpPr>
        <p:spPr>
          <a:xfrm>
            <a:off x="3181600" y="1360925"/>
            <a:ext cx="240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b="0" i="0" sz="19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559319197_0_8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Color Recognition</a:t>
            </a:r>
            <a:endParaRPr/>
          </a:p>
        </p:txBody>
      </p:sp>
      <p:pic>
        <p:nvPicPr>
          <p:cNvPr id="176" name="Google Shape;176;g2b559319197_0_82"/>
          <p:cNvPicPr preferRelativeResize="0"/>
          <p:nvPr/>
        </p:nvPicPr>
        <p:blipFill rotWithShape="1">
          <a:blip r:embed="rId3">
            <a:alphaModFix/>
          </a:blip>
          <a:srcRect b="30266" l="0" r="0" t="45056"/>
          <a:stretch/>
        </p:blipFill>
        <p:spPr>
          <a:xfrm>
            <a:off x="379850" y="2934851"/>
            <a:ext cx="3754550" cy="13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b559319197_0_82"/>
          <p:cNvPicPr preferRelativeResize="0"/>
          <p:nvPr/>
        </p:nvPicPr>
        <p:blipFill rotWithShape="1">
          <a:blip r:embed="rId3">
            <a:alphaModFix/>
          </a:blip>
          <a:srcRect b="7871" l="0" r="0" t="68186"/>
          <a:stretch/>
        </p:blipFill>
        <p:spPr>
          <a:xfrm>
            <a:off x="4572000" y="3003225"/>
            <a:ext cx="3471025" cy="11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b559319197_0_82"/>
          <p:cNvPicPr preferRelativeResize="0"/>
          <p:nvPr/>
        </p:nvPicPr>
        <p:blipFill rotWithShape="1">
          <a:blip r:embed="rId3">
            <a:alphaModFix/>
          </a:blip>
          <a:srcRect b="53355" l="0" r="0" t="19756"/>
          <a:stretch/>
        </p:blipFill>
        <p:spPr>
          <a:xfrm>
            <a:off x="4572011" y="1390212"/>
            <a:ext cx="3928828" cy="15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b559319197_0_82"/>
          <p:cNvPicPr preferRelativeResize="0"/>
          <p:nvPr/>
        </p:nvPicPr>
        <p:blipFill rotWithShape="1">
          <a:blip r:embed="rId3">
            <a:alphaModFix/>
          </a:blip>
          <a:srcRect b="77749" l="0" r="0" t="-2406"/>
          <a:stretch/>
        </p:blipFill>
        <p:spPr>
          <a:xfrm>
            <a:off x="500175" y="1608350"/>
            <a:ext cx="3754550" cy="129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b559319197_0_82"/>
          <p:cNvPicPr preferRelativeResize="0"/>
          <p:nvPr/>
        </p:nvPicPr>
        <p:blipFill rotWithShape="1">
          <a:blip r:embed="rId3">
            <a:alphaModFix/>
          </a:blip>
          <a:srcRect b="0" l="0" r="0" t="90115"/>
          <a:stretch/>
        </p:blipFill>
        <p:spPr>
          <a:xfrm>
            <a:off x="1417139" y="4293550"/>
            <a:ext cx="4405647" cy="62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559319197_0_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Color Recognition</a:t>
            </a:r>
            <a:endParaRPr/>
          </a:p>
        </p:txBody>
      </p:sp>
      <p:pic>
        <p:nvPicPr>
          <p:cNvPr id="186" name="Google Shape;186;g2b559319197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825" y="1699425"/>
            <a:ext cx="3531651" cy="31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b559319197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449" y="1774050"/>
            <a:ext cx="3450774" cy="30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b559319197_0_29"/>
          <p:cNvSpPr txBox="1"/>
          <p:nvPr/>
        </p:nvSpPr>
        <p:spPr>
          <a:xfrm>
            <a:off x="522150" y="13690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Dataset Images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559319197_0_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Color Recognition</a:t>
            </a:r>
            <a:endParaRPr/>
          </a:p>
        </p:txBody>
      </p:sp>
      <p:pic>
        <p:nvPicPr>
          <p:cNvPr id="194" name="Google Shape;194;g2b559319197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0200" y="1809225"/>
            <a:ext cx="3778000" cy="32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b559319197_0_46"/>
          <p:cNvSpPr txBox="1"/>
          <p:nvPr/>
        </p:nvSpPr>
        <p:spPr>
          <a:xfrm>
            <a:off x="522150" y="13690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Dataset Images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559319197_0_5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Color Recognition</a:t>
            </a:r>
            <a:endParaRPr/>
          </a:p>
        </p:txBody>
      </p:sp>
      <p:sp>
        <p:nvSpPr>
          <p:cNvPr id="201" name="Google Shape;201;g2b559319197_0_55"/>
          <p:cNvSpPr txBox="1"/>
          <p:nvPr/>
        </p:nvSpPr>
        <p:spPr>
          <a:xfrm>
            <a:off x="416725" y="1430450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on video frame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g2b559319197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00" y="2000275"/>
            <a:ext cx="2908710" cy="29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b559319197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285" y="2000275"/>
            <a:ext cx="2908710" cy="29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b559319197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8810" y="2013950"/>
            <a:ext cx="2857075" cy="292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311700" y="1505700"/>
            <a:ext cx="52644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Modular Diagram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OCR and Deskewing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Car Color Recognition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Car Model Identification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Future Work Plan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Re-Identification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b1f7a6dee8_0_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-938" r="0" t="-938"/>
          <a:stretch/>
        </p:blipFill>
        <p:spPr>
          <a:xfrm>
            <a:off x="889725" y="1311663"/>
            <a:ext cx="7364550" cy="38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b1f7a6dee8_0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Modular Diagram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1f7a6dee8_0_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Work Plan</a:t>
            </a:r>
            <a:endParaRPr/>
          </a:p>
        </p:txBody>
      </p:sp>
      <p:sp>
        <p:nvSpPr>
          <p:cNvPr id="216" name="Google Shape;216;g2b1f7a6dee8_0_12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Next we plan to do the following: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 car tracking using algorithms like SORT and DeepSORT.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 car re-identification using deep learning models like Siamese Networks trained on reid datasets like VeRi, etc.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an interactive interface using Pyqt and sqlite.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Further, we try to explain the importance of re-identification to this project.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2b1f7a6dee8_1_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3513" y="1315200"/>
            <a:ext cx="4296974" cy="37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b1f7a6dee8_1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Re-Identification and Tracking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1f7a6dee8_0_384"/>
          <p:cNvSpPr txBox="1"/>
          <p:nvPr>
            <p:ph type="title"/>
          </p:nvPr>
        </p:nvSpPr>
        <p:spPr>
          <a:xfrm>
            <a:off x="1825125" y="3173950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f7a6dee8_0_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82" name="Google Shape;82;g2b1f7a6dee8_0_20"/>
          <p:cNvSpPr txBox="1"/>
          <p:nvPr>
            <p:ph idx="1" type="body"/>
          </p:nvPr>
        </p:nvSpPr>
        <p:spPr>
          <a:xfrm>
            <a:off x="231000" y="1874425"/>
            <a:ext cx="86820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Substance:</a:t>
            </a:r>
            <a:r>
              <a:rPr lang="en" sz="1500">
                <a:solidFill>
                  <a:srgbClr val="000000"/>
                </a:solidFill>
              </a:rPr>
              <a:t> Cars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Data Source:</a:t>
            </a:r>
            <a:r>
              <a:rPr lang="en" sz="1500">
                <a:solidFill>
                  <a:srgbClr val="000000"/>
                </a:solidFill>
              </a:rPr>
              <a:t> CCTV footage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Recent Focus:</a:t>
            </a:r>
            <a:r>
              <a:rPr lang="en" sz="1500">
                <a:solidFill>
                  <a:srgbClr val="000000"/>
                </a:solidFill>
              </a:rPr>
              <a:t> Model and Color of Cars, and Number Plate Recognition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16161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559319197_0_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8" name="Google Shape;88;g2b559319197_0_66"/>
          <p:cNvSpPr txBox="1"/>
          <p:nvPr>
            <p:ph idx="1" type="body"/>
          </p:nvPr>
        </p:nvSpPr>
        <p:spPr>
          <a:xfrm>
            <a:off x="231000" y="1874425"/>
            <a:ext cx="86820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b="1" lang="en" sz="1500">
                <a:solidFill>
                  <a:srgbClr val="000000"/>
                </a:solidFill>
              </a:rPr>
              <a:t>To work on color identification of car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b="1" lang="en" sz="1500">
                <a:solidFill>
                  <a:srgbClr val="000000"/>
                </a:solidFill>
              </a:rPr>
              <a:t>To find out some text based Image Resolution technique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f7a6dee8_0_8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94" name="Google Shape;94;g2b1f7a6dee8_0_80"/>
          <p:cNvSpPr txBox="1"/>
          <p:nvPr>
            <p:ph idx="1" type="body"/>
          </p:nvPr>
        </p:nvSpPr>
        <p:spPr>
          <a:xfrm>
            <a:off x="311725" y="1934325"/>
            <a:ext cx="85206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</a:rPr>
              <a:t>Progress so far: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Converting frames from videos and Object(Car) detection.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number plate cropping.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Deskewing of number plate image for better OCR.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Number Plate Recognition using EasyOCR.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color recognition.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model identification.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f7a6dee8_0_1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OCR and Deskew</a:t>
            </a:r>
            <a:endParaRPr/>
          </a:p>
        </p:txBody>
      </p:sp>
      <p:sp>
        <p:nvSpPr>
          <p:cNvPr id="100" name="Google Shape;100;g2b1f7a6dee8_0_140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 is an open-source OCR library with robust language support, enabling seamless extraction of text from images in various scripts.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tested EasyOCR on unprocessed cropped number plate images and then on deskew images.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Performed deskewing using OpenCV functions like HoughLinesP and getRotationMatrix2D to automatically detected the amount of rotation required and perform the required processing.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1f7a6dee8_0_145"/>
          <p:cNvSpPr txBox="1"/>
          <p:nvPr/>
        </p:nvSpPr>
        <p:spPr>
          <a:xfrm>
            <a:off x="810700" y="1935600"/>
            <a:ext cx="2587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2b1f7a6dee8_0_1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OCR and Deskew</a:t>
            </a:r>
            <a:endParaRPr/>
          </a:p>
        </p:txBody>
      </p:sp>
      <p:sp>
        <p:nvSpPr>
          <p:cNvPr id="107" name="Google Shape;107;g2b1f7a6dee8_0_145"/>
          <p:cNvSpPr txBox="1"/>
          <p:nvPr/>
        </p:nvSpPr>
        <p:spPr>
          <a:xfrm>
            <a:off x="349650" y="1398500"/>
            <a:ext cx="3723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Deskewing Results (using OpenCV):</a:t>
            </a:r>
            <a:endParaRPr b="1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g2b1f7a6dee8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000" y="2388500"/>
            <a:ext cx="21336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b1f7a6dee8_0_145"/>
          <p:cNvSpPr txBox="1"/>
          <p:nvPr/>
        </p:nvSpPr>
        <p:spPr>
          <a:xfrm>
            <a:off x="5620825" y="1935600"/>
            <a:ext cx="2587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 image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g2b1f7a6dee8_0_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450" y="2350400"/>
            <a:ext cx="21431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b1f7a6dee8_0_145"/>
          <p:cNvSpPr txBox="1"/>
          <p:nvPr/>
        </p:nvSpPr>
        <p:spPr>
          <a:xfrm>
            <a:off x="810700" y="3544775"/>
            <a:ext cx="2494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OCR Results on original image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2b1f7a6dee8_0_1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000" y="3940375"/>
            <a:ext cx="1466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b1f7a6dee8_0_1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4450" y="3926088"/>
            <a:ext cx="14668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b1f7a6dee8_0_145"/>
          <p:cNvSpPr txBox="1"/>
          <p:nvPr/>
        </p:nvSpPr>
        <p:spPr>
          <a:xfrm>
            <a:off x="5620825" y="3544775"/>
            <a:ext cx="2494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OCR Results on deskew image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1f7a6dee8_0_4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Identification</a:t>
            </a:r>
            <a:endParaRPr/>
          </a:p>
        </p:txBody>
      </p:sp>
      <p:sp>
        <p:nvSpPr>
          <p:cNvPr id="120" name="Google Shape;120;g2b1f7a6dee8_0_443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B1 Model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uses a technique called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compound coefficient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scale up models in a simple but effective manner.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Instead of randomly scaling up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width, depth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resolution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compound scaling uniformly scales each dimension with a certain fixed set of scaling coefficients.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Dataset: It contains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4000 images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two of the popular cars (Swift and WagonR).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Theory of EfficientNet B1 Model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1f7a6dee8_0_4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Identification</a:t>
            </a:r>
            <a:endParaRPr/>
          </a:p>
        </p:txBody>
      </p:sp>
      <p:sp>
        <p:nvSpPr>
          <p:cNvPr id="126" name="Google Shape;126;g2b1f7a6dee8_0_448"/>
          <p:cNvSpPr txBox="1"/>
          <p:nvPr/>
        </p:nvSpPr>
        <p:spPr>
          <a:xfrm>
            <a:off x="416725" y="12166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performance on Dataset-1 of 196 Classes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g2b1f7a6dee8_0_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25" y="1647725"/>
            <a:ext cx="7442299" cy="336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Priya123</dc:creator>
</cp:coreProperties>
</file>