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Century Gothic" panose="020B0502020202020204" pitchFamily="34" charset="0"/>
      <p:regular r:id="rId15"/>
      <p:bold r:id="rId16"/>
      <p:italic r:id="rId17"/>
      <p:boldItalic r:id="rId18"/>
    </p:embeddedFont>
    <p:embeddedFont>
      <p:font typeface="Libre Franklin" panose="02000000000000000000" pitchFamily="2" charset="0"/>
      <p:regular r:id="rId19"/>
      <p:bold r:id="rId20"/>
      <p:italic r:id="rId21"/>
      <p:boldItalic r:id="rId22"/>
    </p:embeddedFont>
    <p:embeddedFont>
      <p:font typeface="Palatino Linotype" panose="02040502050505030304" pitchFamily="18"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gRwWCV3yY8gAJ8a/QNBOifl+br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43"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font" Target="fonts/font12.fntdata" /><Relationship Id="rId3" Type="http://schemas.openxmlformats.org/officeDocument/2006/relationships/slide" Target="slides/slide2.xml" /><Relationship Id="rId21" Type="http://schemas.openxmlformats.org/officeDocument/2006/relationships/font" Target="fonts/font7.fntdata" /><Relationship Id="rId34"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font" Target="fonts/font11.fntdata" /><Relationship Id="rId33" Type="http://customschemas.google.com/relationships/presentationmetadata" Target="meta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0.fntdata" /><Relationship Id="rId37"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font" Target="fonts/font9.fntdata" /><Relationship Id="rId36"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font" Target="fonts/font8.fntdata" /><Relationship Id="rId35"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L="914400" marR="0" lvl="1" indent="-228600" algn="l" rtl="0">
              <a:spcBef>
                <a:spcPts val="360"/>
              </a:spcBef>
              <a:spcAft>
                <a:spcPts val="0"/>
              </a:spcAft>
              <a:buSzPts val="1400"/>
              <a:buNone/>
              <a:defRPr sz="1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360"/>
              </a:spcBef>
              <a:spcAft>
                <a:spcPts val="0"/>
              </a:spcAft>
              <a:buSzPts val="1400"/>
              <a:buNone/>
              <a:defRPr sz="12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360"/>
              </a:spcBef>
              <a:spcAft>
                <a:spcPts val="0"/>
              </a:spcAft>
              <a:buSzPts val="1400"/>
              <a:buNone/>
              <a:defRPr sz="12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360"/>
              </a:spcBef>
              <a:spcAft>
                <a:spcPts val="0"/>
              </a:spcAft>
              <a:buSzPts val="1400"/>
              <a:buNone/>
              <a:defRPr sz="1200" b="0" i="0" u="none" strike="noStrike" cap="none">
                <a:solidFill>
                  <a:schemeClr val="dk1"/>
                </a:solidFill>
                <a:latin typeface="Century Gothic"/>
                <a:ea typeface="Century Gothic"/>
                <a:cs typeface="Century Gothic"/>
                <a:sym typeface="Century Gothic"/>
              </a:defRPr>
            </a:lvl5pPr>
            <a:lvl6pPr marL="2743200" marR="0" lvl="5"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6pPr>
            <a:lvl7pPr marL="3200400" marR="0" lvl="6"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7pPr>
            <a:lvl8pPr marL="3657600" marR="0" lvl="7"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8pPr>
            <a:lvl9pPr marL="4114800" marR="0" lvl="8" indent="-22860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a:t>
            </a:fld>
            <a:endParaRPr sz="1200" b="0" i="0" u="none" strike="noStrike" cap="none">
              <a:solidFill>
                <a:schemeClr val="dk1"/>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3" name="Google Shape;1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1</a:t>
            </a:fld>
            <a:endParaRPr sz="1200" b="0" i="0" u="none" strike="noStrike" cap="none">
              <a:solidFill>
                <a:schemeClr val="dk1"/>
              </a:solidFill>
              <a:latin typeface="Century Gothic"/>
              <a:ea typeface="Century Gothic"/>
              <a:cs typeface="Century Gothic"/>
              <a:sym typeface="Century Gothic"/>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4" name="Google Shape;18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10</a:t>
            </a:fld>
            <a:endParaRPr sz="1200" b="0" i="0" u="none" strike="noStrike" cap="none">
              <a:solidFill>
                <a:schemeClr val="dk1"/>
              </a:solidFill>
              <a:latin typeface="Century Gothic"/>
              <a:ea typeface="Century Gothic"/>
              <a:cs typeface="Century Gothic"/>
              <a:sym typeface="Century Gothic"/>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3" name="Google Shape;19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11</a:t>
            </a:fld>
            <a:endParaRPr sz="1200" b="0" i="0" u="none" strike="noStrike" cap="none">
              <a:solidFill>
                <a:schemeClr val="dk1"/>
              </a:solidFill>
              <a:latin typeface="Century Gothic"/>
              <a:ea typeface="Century Gothic"/>
              <a:cs typeface="Century Gothic"/>
              <a:sym typeface="Century Gothic"/>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2" name="Google Shape;20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2</a:t>
            </a:fld>
            <a:endParaRPr sz="1200" b="0" i="0" u="none" strike="noStrike" cap="none">
              <a:solidFill>
                <a:schemeClr val="dk1"/>
              </a:solidFill>
              <a:latin typeface="Century Gothic"/>
              <a:ea typeface="Century Gothic"/>
              <a:cs typeface="Century Gothic"/>
              <a:sym typeface="Century Gothic"/>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3</a:t>
            </a:fld>
            <a:endParaRPr sz="1200" b="0" i="0" u="none" strike="noStrike" cap="none">
              <a:solidFill>
                <a:schemeClr val="dk1"/>
              </a:solidFill>
              <a:latin typeface="Century Gothic"/>
              <a:ea typeface="Century Gothic"/>
              <a:cs typeface="Century Gothic"/>
              <a:sym typeface="Century Gothic"/>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0" name="Google Shape;13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4</a:t>
            </a:fld>
            <a:endParaRPr sz="1200" b="0" i="0" u="none" strike="noStrike" cap="none">
              <a:solidFill>
                <a:schemeClr val="dk1"/>
              </a:solidFill>
              <a:latin typeface="Century Gothic"/>
              <a:ea typeface="Century Gothic"/>
              <a:cs typeface="Century Gothic"/>
              <a:sym typeface="Century Gothic"/>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6a085125f240bd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9" name="Google Shape;139;g226a085125f240bd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226a085125f240bd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5</a:t>
            </a:fld>
            <a:endParaRPr sz="1200" b="0" i="0" u="none" strike="noStrike" cap="none">
              <a:solidFill>
                <a:schemeClr val="dk1"/>
              </a:solidFill>
              <a:latin typeface="Century Gothic"/>
              <a:ea typeface="Century Gothic"/>
              <a:cs typeface="Century Gothic"/>
              <a:sym typeface="Century Gothic"/>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8" name="Google Shape;14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6</a:t>
            </a:fld>
            <a:endParaRPr sz="1200" b="0" i="0" u="none" strike="noStrike" cap="none">
              <a:solidFill>
                <a:schemeClr val="dk1"/>
              </a:solidFill>
              <a:latin typeface="Century Gothic"/>
              <a:ea typeface="Century Gothic"/>
              <a:cs typeface="Century Gothic"/>
              <a:sym typeface="Century Gothic"/>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7" name="Google Shape;15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7</a:t>
            </a:fld>
            <a:endParaRPr sz="1200" b="0" i="0" u="none" strike="noStrike" cap="none">
              <a:solidFill>
                <a:schemeClr val="dk1"/>
              </a:solidFill>
              <a:latin typeface="Century Gothic"/>
              <a:ea typeface="Century Gothic"/>
              <a:cs typeface="Century Gothic"/>
              <a:sym typeface="Century Gothic"/>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6" name="Google Shape;16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8</a:t>
            </a:fld>
            <a:endParaRPr sz="1200" b="0" i="0" u="none" strike="noStrike" cap="none">
              <a:solidFill>
                <a:schemeClr val="dk1"/>
              </a:solidFill>
              <a:latin typeface="Century Gothic"/>
              <a:ea typeface="Century Gothic"/>
              <a:cs typeface="Century Gothic"/>
              <a:sym typeface="Century Gothic"/>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5" name="Google Shape;17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9</a:t>
            </a:fld>
            <a:endParaRPr sz="1200" b="0" i="0" u="none" strike="noStrike" cap="none">
              <a:solidFill>
                <a:schemeClr val="dk1"/>
              </a:solidFill>
              <a:latin typeface="Century Gothic"/>
              <a:ea typeface="Century Gothic"/>
              <a:cs typeface="Century Gothic"/>
              <a:sym typeface="Century Gothic"/>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13"/>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19" name="Google Shape;19;p13"/>
          <p:cNvSpPr/>
          <p:nvPr/>
        </p:nvSpPr>
        <p:spPr>
          <a:xfrm>
            <a:off x="87313" y="69850"/>
            <a:ext cx="12017375" cy="6692900"/>
          </a:xfrm>
          <a:prstGeom prst="roundRect">
            <a:avLst>
              <a:gd name="adj" fmla="val 4929"/>
            </a:avLst>
          </a:prstGeom>
          <a:blipFill rotWithShape="1">
            <a:blip r:embed="rId2">
              <a:alphaModFix/>
            </a:blip>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20" name="Google Shape;20;p13"/>
          <p:cNvSpPr/>
          <p:nvPr/>
        </p:nvSpPr>
        <p:spPr>
          <a:xfrm>
            <a:off x="84138" y="1449388"/>
            <a:ext cx="12028487" cy="15271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21" name="Google Shape;21;p13"/>
          <p:cNvSpPr/>
          <p:nvPr/>
        </p:nvSpPr>
        <p:spPr>
          <a:xfrm>
            <a:off x="84138" y="1397000"/>
            <a:ext cx="12028487" cy="12065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22" name="Google Shape;22;p13"/>
          <p:cNvSpPr/>
          <p:nvPr/>
        </p:nvSpPr>
        <p:spPr>
          <a:xfrm>
            <a:off x="84138" y="2976563"/>
            <a:ext cx="12028487" cy="11112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23" name="Google Shape;23;p13"/>
          <p:cNvSpPr txBox="1">
            <a:spLocks noGrp="1"/>
          </p:cNvSpPr>
          <p:nvPr>
            <p:ph type="subTitle" idx="1"/>
          </p:nvPr>
        </p:nvSpPr>
        <p:spPr>
          <a:xfrm>
            <a:off x="1727200" y="3200400"/>
            <a:ext cx="8534400" cy="1600200"/>
          </a:xfrm>
          <a:prstGeom prst="rect">
            <a:avLst/>
          </a:prstGeom>
          <a:noFill/>
          <a:ln>
            <a:noFill/>
          </a:ln>
        </p:spPr>
        <p:txBody>
          <a:bodyPr spcFirstLastPara="1" wrap="square" lIns="91425" tIns="45700" rIns="91425" bIns="45700" anchor="t" anchorCtr="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24" name="Google Shape;24;p13"/>
          <p:cNvSpPr txBox="1">
            <a:spLocks noGrp="1"/>
          </p:cNvSpPr>
          <p:nvPr>
            <p:ph type="ctrTitle"/>
          </p:nvPr>
        </p:nvSpPr>
        <p:spPr>
          <a:xfrm>
            <a:off x="609600" y="1505931"/>
            <a:ext cx="10972800" cy="1470025"/>
          </a:xfrm>
          <a:prstGeom prst="rect">
            <a:avLst/>
          </a:prstGeom>
          <a:noFill/>
          <a:ln>
            <a:noFill/>
          </a:ln>
        </p:spPr>
        <p:txBody>
          <a:bodyPr spcFirstLastPara="1" wrap="square" lIns="91425" tIns="45700" rIns="91425" bIns="91425"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3"/>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22"/>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2"/>
          <p:cNvSpPr txBox="1">
            <a:spLocks noGrp="1"/>
          </p:cNvSpPr>
          <p:nvPr>
            <p:ph type="body" idx="1"/>
          </p:nvPr>
        </p:nvSpPr>
        <p:spPr>
          <a:xfrm rot="5400000">
            <a:off x="4114800" y="-1447800"/>
            <a:ext cx="4572000" cy="103632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2" name="Google Shape;92;p22"/>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2"/>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2"/>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23"/>
          <p:cNvSpPr txBox="1">
            <a:spLocks noGrp="1"/>
          </p:cNvSpPr>
          <p:nvPr>
            <p:ph type="title"/>
          </p:nvPr>
        </p:nvSpPr>
        <p:spPr>
          <a:xfrm rot="5400000">
            <a:off x="7254558" y="1859285"/>
            <a:ext cx="5851525" cy="268224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3"/>
          <p:cNvSpPr txBox="1">
            <a:spLocks noGrp="1"/>
          </p:cNvSpPr>
          <p:nvPr>
            <p:ph type="body" idx="1"/>
          </p:nvPr>
        </p:nvSpPr>
        <p:spPr>
          <a:xfrm rot="5400000">
            <a:off x="2001838" y="-507996"/>
            <a:ext cx="5851525" cy="74168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8" name="Google Shape;98;p23"/>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3"/>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3"/>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body" idx="1"/>
          </p:nvPr>
        </p:nvSpPr>
        <p:spPr>
          <a:xfrm>
            <a:off x="1219200" y="1447800"/>
            <a:ext cx="499872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31" name="Google Shape;31;p14"/>
          <p:cNvSpPr txBox="1">
            <a:spLocks noGrp="1"/>
          </p:cNvSpPr>
          <p:nvPr>
            <p:ph type="body" idx="2"/>
          </p:nvPr>
        </p:nvSpPr>
        <p:spPr>
          <a:xfrm>
            <a:off x="6578600" y="1447800"/>
            <a:ext cx="499872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32" name="Google Shape;32;p14"/>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4"/>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15"/>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43" name="Google Shape;43;p16"/>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6"/>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7"/>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48" name="Google Shape;48;p17"/>
          <p:cNvSpPr/>
          <p:nvPr/>
        </p:nvSpPr>
        <p:spPr>
          <a:xfrm>
            <a:off x="87084" y="69756"/>
            <a:ext cx="12017829" cy="6692201"/>
          </a:xfrm>
          <a:prstGeom prst="roundRect">
            <a:avLst>
              <a:gd name="adj" fmla="val 4929"/>
            </a:avLst>
          </a:prstGeom>
          <a:blipFill rotWithShape="1">
            <a:blip r:embed="rId2">
              <a:alphaModFix/>
            </a:blip>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49" name="Google Shape;49;p17"/>
          <p:cNvSpPr/>
          <p:nvPr/>
        </p:nvSpPr>
        <p:spPr>
          <a:xfrm rot="10800000" flipH="1">
            <a:off x="92075" y="2376488"/>
            <a:ext cx="12018963" cy="920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50" name="Google Shape;50;p17"/>
          <p:cNvSpPr/>
          <p:nvPr/>
        </p:nvSpPr>
        <p:spPr>
          <a:xfrm>
            <a:off x="92075" y="2341563"/>
            <a:ext cx="12018963" cy="46037"/>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51" name="Google Shape;51;p17"/>
          <p:cNvSpPr/>
          <p:nvPr/>
        </p:nvSpPr>
        <p:spPr>
          <a:xfrm>
            <a:off x="90488" y="2468563"/>
            <a:ext cx="12020550" cy="4603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52" name="Google Shape;52;p17"/>
          <p:cNvSpPr txBox="1">
            <a:spLocks noGrp="1"/>
          </p:cNvSpPr>
          <p:nvPr>
            <p:ph type="title"/>
          </p:nvPr>
        </p:nvSpPr>
        <p:spPr>
          <a:xfrm>
            <a:off x="963084" y="952501"/>
            <a:ext cx="10363200" cy="1362075"/>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body" idx="1"/>
          </p:nvPr>
        </p:nvSpPr>
        <p:spPr>
          <a:xfrm>
            <a:off x="963084" y="2547938"/>
            <a:ext cx="10363200" cy="1338262"/>
          </a:xfrm>
          <a:prstGeom prst="rect">
            <a:avLst/>
          </a:prstGeom>
          <a:noFill/>
          <a:ln>
            <a:noFill/>
          </a:ln>
        </p:spPr>
        <p:txBody>
          <a:bodyPr spcFirstLastPara="1" wrap="square" lIns="91425" tIns="45700" rIns="91425" bIns="45700" anchor="t" anchorCtr="0">
            <a:noAutofit/>
          </a:bodyPr>
          <a:lstStyle>
            <a:lvl1pPr marL="457200" lvl="0" indent="-228600" algn="l">
              <a:spcBef>
                <a:spcPts val="575"/>
              </a:spcBef>
              <a:spcAft>
                <a:spcPts val="0"/>
              </a:spcAft>
              <a:buSzPts val="2040"/>
              <a:buNone/>
              <a:defRPr sz="2400">
                <a:solidFill>
                  <a:srgbClr val="888888"/>
                </a:solidFill>
              </a:defRPr>
            </a:lvl1pPr>
            <a:lvl2pPr marL="914400" lvl="1" indent="-228600" algn="l">
              <a:spcBef>
                <a:spcPts val="375"/>
              </a:spcBef>
              <a:spcAft>
                <a:spcPts val="0"/>
              </a:spcAft>
              <a:buSzPts val="1530"/>
              <a:buNone/>
              <a:defRPr sz="1800">
                <a:solidFill>
                  <a:srgbClr val="888888"/>
                </a:solidFill>
              </a:defRPr>
            </a:lvl2pPr>
            <a:lvl3pPr marL="1371600" lvl="2" indent="-228600" algn="l">
              <a:spcBef>
                <a:spcPts val="375"/>
              </a:spcBef>
              <a:spcAft>
                <a:spcPts val="0"/>
              </a:spcAft>
              <a:buSzPts val="1360"/>
              <a:buNone/>
              <a:defRPr sz="1600">
                <a:solidFill>
                  <a:srgbClr val="888888"/>
                </a:solidFill>
              </a:defRPr>
            </a:lvl3pPr>
            <a:lvl4pPr marL="1828800" lvl="3" indent="-228600" algn="l">
              <a:spcBef>
                <a:spcPts val="375"/>
              </a:spcBef>
              <a:spcAft>
                <a:spcPts val="0"/>
              </a:spcAft>
              <a:buSzPts val="1120"/>
              <a:buNone/>
              <a:defRPr sz="1400">
                <a:solidFill>
                  <a:srgbClr val="888888"/>
                </a:solidFill>
              </a:defRPr>
            </a:lvl4pPr>
            <a:lvl5pPr marL="2286000" lvl="4" indent="-228600" algn="l">
              <a:spcBef>
                <a:spcPts val="375"/>
              </a:spcBef>
              <a:spcAft>
                <a:spcPts val="0"/>
              </a:spcAft>
              <a:buSzPts val="1400"/>
              <a:buFont typeface="Libre Baskerville"/>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4" name="Google Shape;54;p17"/>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7"/>
          <p:cNvSpPr txBox="1">
            <a:spLocks noGrp="1"/>
          </p:cNvSpPr>
          <p:nvPr>
            <p:ph type="ftr" idx="11"/>
          </p:nvPr>
        </p:nvSpPr>
        <p:spPr>
          <a:xfrm>
            <a:off x="1066800" y="6172200"/>
            <a:ext cx="53340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7"/>
          <p:cNvSpPr>
            <a:spLocks noGrp="1"/>
          </p:cNvSpPr>
          <p:nvPr>
            <p:ph type="sldNum" idx="12"/>
          </p:nvPr>
        </p:nvSpPr>
        <p:spPr>
          <a:xfrm>
            <a:off x="195263" y="6208713"/>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18"/>
          <p:cNvSpPr txBox="1">
            <a:spLocks noGrp="1"/>
          </p:cNvSpPr>
          <p:nvPr>
            <p:ph type="title"/>
          </p:nvPr>
        </p:nvSpPr>
        <p:spPr>
          <a:xfrm>
            <a:off x="1219200" y="273050"/>
            <a:ext cx="103632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body" idx="1"/>
          </p:nvPr>
        </p:nvSpPr>
        <p:spPr>
          <a:xfrm>
            <a:off x="1219200" y="1447800"/>
            <a:ext cx="49784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5"/>
              </a:spcBef>
              <a:spcAft>
                <a:spcPts val="0"/>
              </a:spcAft>
              <a:buSzPts val="1700"/>
              <a:buNone/>
              <a:defRPr sz="2000" b="1"/>
            </a:lvl2pPr>
            <a:lvl3pPr marL="1371600" lvl="2" indent="-228600" algn="l">
              <a:spcBef>
                <a:spcPts val="375"/>
              </a:spcBef>
              <a:spcAft>
                <a:spcPts val="0"/>
              </a:spcAft>
              <a:buSzPts val="1530"/>
              <a:buNone/>
              <a:defRPr sz="1800" b="1"/>
            </a:lvl3pPr>
            <a:lvl4pPr marL="1828800" lvl="3" indent="-228600" algn="l">
              <a:spcBef>
                <a:spcPts val="375"/>
              </a:spcBef>
              <a:spcAft>
                <a:spcPts val="0"/>
              </a:spcAft>
              <a:buSzPts val="1280"/>
              <a:buNone/>
              <a:defRPr sz="1600" b="1"/>
            </a:lvl4pPr>
            <a:lvl5pPr marL="2286000" lvl="4" indent="-228600" algn="l">
              <a:spcBef>
                <a:spcPts val="375"/>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0" name="Google Shape;60;p18"/>
          <p:cNvSpPr txBox="1">
            <a:spLocks noGrp="1"/>
          </p:cNvSpPr>
          <p:nvPr>
            <p:ph type="body" idx="2"/>
          </p:nvPr>
        </p:nvSpPr>
        <p:spPr>
          <a:xfrm>
            <a:off x="6604000" y="1447800"/>
            <a:ext cx="49784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5"/>
              </a:spcBef>
              <a:spcAft>
                <a:spcPts val="0"/>
              </a:spcAft>
              <a:buSzPts val="1700"/>
              <a:buNone/>
              <a:defRPr sz="2000" b="1"/>
            </a:lvl2pPr>
            <a:lvl3pPr marL="1371600" lvl="2" indent="-228600" algn="l">
              <a:spcBef>
                <a:spcPts val="375"/>
              </a:spcBef>
              <a:spcAft>
                <a:spcPts val="0"/>
              </a:spcAft>
              <a:buSzPts val="1530"/>
              <a:buNone/>
              <a:defRPr sz="1800" b="1"/>
            </a:lvl3pPr>
            <a:lvl4pPr marL="1828800" lvl="3" indent="-228600" algn="l">
              <a:spcBef>
                <a:spcPts val="375"/>
              </a:spcBef>
              <a:spcAft>
                <a:spcPts val="0"/>
              </a:spcAft>
              <a:buSzPts val="1280"/>
              <a:buNone/>
              <a:defRPr sz="1600" b="1"/>
            </a:lvl4pPr>
            <a:lvl5pPr marL="2286000" lvl="4" indent="-228600" algn="l">
              <a:spcBef>
                <a:spcPts val="375"/>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1" name="Google Shape;61;p18"/>
          <p:cNvSpPr txBox="1">
            <a:spLocks noGrp="1"/>
          </p:cNvSpPr>
          <p:nvPr>
            <p:ph type="body" idx="3"/>
          </p:nvPr>
        </p:nvSpPr>
        <p:spPr>
          <a:xfrm>
            <a:off x="1219200" y="2247900"/>
            <a:ext cx="49784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2" name="Google Shape;62;p18"/>
          <p:cNvSpPr txBox="1">
            <a:spLocks noGrp="1"/>
          </p:cNvSpPr>
          <p:nvPr>
            <p:ph type="body" idx="4"/>
          </p:nvPr>
        </p:nvSpPr>
        <p:spPr>
          <a:xfrm>
            <a:off x="6604000" y="2247900"/>
            <a:ext cx="49784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3" name="Google Shape;63;p18"/>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8"/>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9"/>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9"/>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9"/>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0"/>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72" name="Google Shape;72;p20"/>
          <p:cNvSpPr/>
          <p:nvPr/>
        </p:nvSpPr>
        <p:spPr>
          <a:xfrm>
            <a:off x="85725" y="69850"/>
            <a:ext cx="12017375" cy="66929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73" name="Google Shape;73;p20"/>
          <p:cNvSpPr txBox="1">
            <a:spLocks noGrp="1"/>
          </p:cNvSpPr>
          <p:nvPr>
            <p:ph type="title"/>
          </p:nvPr>
        </p:nvSpPr>
        <p:spPr>
          <a:xfrm>
            <a:off x="1219200" y="273050"/>
            <a:ext cx="103632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sz="4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0"/>
          <p:cNvSpPr txBox="1">
            <a:spLocks noGrp="1"/>
          </p:cNvSpPr>
          <p:nvPr>
            <p:ph type="body" idx="1"/>
          </p:nvPr>
        </p:nvSpPr>
        <p:spPr>
          <a:xfrm>
            <a:off x="1219200" y="1600200"/>
            <a:ext cx="2540000" cy="4495800"/>
          </a:xfrm>
          <a:prstGeom prst="rect">
            <a:avLst/>
          </a:prstGeom>
          <a:noFill/>
          <a:ln>
            <a:noFill/>
          </a:ln>
        </p:spPr>
        <p:txBody>
          <a:bodyPr spcFirstLastPara="1" wrap="square" lIns="91425" tIns="45700" rIns="91425" bIns="45700" anchor="t" anchorCtr="0">
            <a:noAutofit/>
          </a:bodyPr>
          <a:lstStyle>
            <a:lvl1pPr marL="457200" lvl="0" indent="-228600" algn="l">
              <a:spcBef>
                <a:spcPts val="575"/>
              </a:spcBef>
              <a:spcAft>
                <a:spcPts val="0"/>
              </a:spcAft>
              <a:buSzPts val="1530"/>
              <a:buNone/>
              <a:defRPr sz="1800"/>
            </a:lvl1pPr>
            <a:lvl2pPr marL="914400" lvl="1" indent="-228600" algn="l">
              <a:spcBef>
                <a:spcPts val="375"/>
              </a:spcBef>
              <a:spcAft>
                <a:spcPts val="0"/>
              </a:spcAft>
              <a:buSzPts val="1020"/>
              <a:buNone/>
              <a:defRPr sz="1200"/>
            </a:lvl2pPr>
            <a:lvl3pPr marL="1371600" lvl="2" indent="-228600" algn="l">
              <a:spcBef>
                <a:spcPts val="375"/>
              </a:spcBef>
              <a:spcAft>
                <a:spcPts val="0"/>
              </a:spcAft>
              <a:buSzPts val="850"/>
              <a:buNone/>
              <a:defRPr sz="1000"/>
            </a:lvl3pPr>
            <a:lvl4pPr marL="1828800" lvl="3" indent="-228600" algn="l">
              <a:spcBef>
                <a:spcPts val="375"/>
              </a:spcBef>
              <a:spcAft>
                <a:spcPts val="0"/>
              </a:spcAft>
              <a:buSzPts val="720"/>
              <a:buNone/>
              <a:defRPr sz="900"/>
            </a:lvl4pPr>
            <a:lvl5pPr marL="2286000" lvl="4" indent="-228600" algn="l">
              <a:spcBef>
                <a:spcPts val="375"/>
              </a:spcBef>
              <a:spcAft>
                <a:spcPts val="0"/>
              </a:spcAft>
              <a:buSzPts val="900"/>
              <a:buFont typeface="Libre Baskerville"/>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5" name="Google Shape;75;p20"/>
          <p:cNvSpPr txBox="1">
            <a:spLocks noGrp="1"/>
          </p:cNvSpPr>
          <p:nvPr>
            <p:ph type="body" idx="2"/>
          </p:nvPr>
        </p:nvSpPr>
        <p:spPr>
          <a:xfrm>
            <a:off x="3962400" y="1600200"/>
            <a:ext cx="7620000" cy="44958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6" name="Google Shape;76;p20"/>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21"/>
          <p:cNvSpPr/>
          <p:nvPr/>
        </p:nvSpPr>
        <p:spPr>
          <a:xfrm rot="10800000" flipH="1">
            <a:off x="90488" y="4683125"/>
            <a:ext cx="12009437" cy="920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81" name="Google Shape;81;p21"/>
          <p:cNvSpPr/>
          <p:nvPr/>
        </p:nvSpPr>
        <p:spPr>
          <a:xfrm>
            <a:off x="92075" y="4649788"/>
            <a:ext cx="12007850" cy="46037"/>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82" name="Google Shape;82;p21"/>
          <p:cNvSpPr/>
          <p:nvPr/>
        </p:nvSpPr>
        <p:spPr>
          <a:xfrm>
            <a:off x="92075" y="4773613"/>
            <a:ext cx="12007850" cy="4921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83" name="Google Shape;83;p21"/>
          <p:cNvSpPr txBox="1">
            <a:spLocks noGrp="1"/>
          </p:cNvSpPr>
          <p:nvPr>
            <p:ph type="title"/>
          </p:nvPr>
        </p:nvSpPr>
        <p:spPr>
          <a:xfrm>
            <a:off x="1219200" y="4900550"/>
            <a:ext cx="97536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1"/>
          <p:cNvSpPr txBox="1">
            <a:spLocks noGrp="1"/>
          </p:cNvSpPr>
          <p:nvPr>
            <p:ph type="body" idx="1"/>
          </p:nvPr>
        </p:nvSpPr>
        <p:spPr>
          <a:xfrm>
            <a:off x="1219200" y="5445825"/>
            <a:ext cx="9753600" cy="685800"/>
          </a:xfrm>
          <a:prstGeom prst="rect">
            <a:avLst/>
          </a:prstGeom>
          <a:noFill/>
          <a:ln>
            <a:noFill/>
          </a:ln>
        </p:spPr>
        <p:txBody>
          <a:bodyPr spcFirstLastPara="1" wrap="square" lIns="91425" tIns="45700" rIns="91425" bIns="45700" anchor="t" anchorCtr="0">
            <a:noAutofit/>
          </a:bodyPr>
          <a:lstStyle>
            <a:lvl1pPr marL="457200" lvl="0" indent="-228600" algn="l">
              <a:spcBef>
                <a:spcPts val="575"/>
              </a:spcBef>
              <a:spcAft>
                <a:spcPts val="0"/>
              </a:spcAft>
              <a:buSzPts val="1360"/>
              <a:buFont typeface="Libre Baskerville"/>
              <a:buNone/>
              <a:defRPr sz="1600"/>
            </a:lvl1pPr>
            <a:lvl2pPr marL="914400" lvl="1" indent="-293369" algn="l">
              <a:spcBef>
                <a:spcPts val="375"/>
              </a:spcBef>
              <a:spcAft>
                <a:spcPts val="0"/>
              </a:spcAft>
              <a:buSzPts val="1020"/>
              <a:buChar char="⚫"/>
              <a:defRPr sz="1200"/>
            </a:lvl2pPr>
            <a:lvl3pPr marL="1371600" lvl="2" indent="-282575" algn="l">
              <a:spcBef>
                <a:spcPts val="375"/>
              </a:spcBef>
              <a:spcAft>
                <a:spcPts val="0"/>
              </a:spcAft>
              <a:buSzPts val="850"/>
              <a:buChar char="⚫"/>
              <a:defRPr sz="1000"/>
            </a:lvl3pPr>
            <a:lvl4pPr marL="1828800" lvl="3" indent="-274319" algn="l">
              <a:spcBef>
                <a:spcPts val="375"/>
              </a:spcBef>
              <a:spcAft>
                <a:spcPts val="0"/>
              </a:spcAft>
              <a:buSzPts val="720"/>
              <a:buChar char="⚫"/>
              <a:defRPr sz="900"/>
            </a:lvl4pPr>
            <a:lvl5pPr marL="2286000" lvl="4" indent="-285750" algn="l">
              <a:spcBef>
                <a:spcPts val="375"/>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5" name="Google Shape;85;p21"/>
          <p:cNvSpPr>
            <a:spLocks noGrp="1"/>
          </p:cNvSpPr>
          <p:nvPr>
            <p:ph type="pic" idx="2"/>
          </p:nvPr>
        </p:nvSpPr>
        <p:spPr>
          <a:xfrm>
            <a:off x="91078" y="66676"/>
            <a:ext cx="12002497"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
        <p:nvSpPr>
          <p:cNvPr id="86" name="Google Shape;86;p21"/>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1"/>
          <p:cNvSpPr txBox="1">
            <a:spLocks noGrp="1"/>
          </p:cNvSpPr>
          <p:nvPr>
            <p:ph type="ftr" idx="11"/>
          </p:nvPr>
        </p:nvSpPr>
        <p:spPr>
          <a:xfrm>
            <a:off x="1219200" y="6172200"/>
            <a:ext cx="51816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1"/>
          <p:cNvSpPr>
            <a:spLocks noGrp="1"/>
          </p:cNvSpPr>
          <p:nvPr>
            <p:ph type="sldNum" idx="12"/>
          </p:nvPr>
        </p:nvSpPr>
        <p:spPr>
          <a:xfrm>
            <a:off x="195263" y="6208713"/>
            <a:ext cx="609600" cy="4572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11" name="Google Shape;11;p12"/>
          <p:cNvSpPr/>
          <p:nvPr/>
        </p:nvSpPr>
        <p:spPr>
          <a:xfrm>
            <a:off x="85725" y="69850"/>
            <a:ext cx="12017375" cy="66929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12" name="Google Shape;12;p12"/>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2pPr>
            <a:lvl3pPr marR="0" lvl="2"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3pPr>
            <a:lvl4pPr marR="0" lvl="3"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4pPr>
            <a:lvl5pPr marR="0" lvl="4"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5pPr>
            <a:lvl6pPr marR="0" lvl="5"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6pPr>
            <a:lvl7pPr marR="0" lvl="6"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7pPr>
            <a:lvl8pPr marR="0" lvl="7"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8pPr>
            <a:lvl9pPr marR="0" lvl="8"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9pPr>
          </a:lstStyle>
          <a:p>
            <a:endParaRPr/>
          </a:p>
        </p:txBody>
      </p:sp>
      <p:sp>
        <p:nvSpPr>
          <p:cNvPr id="13" name="Google Shape;13;p12"/>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5"/>
              </a:spcBef>
              <a:spcAft>
                <a:spcPts val="0"/>
              </a:spcAft>
              <a:buClr>
                <a:srgbClr val="E6B1AB"/>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5"/>
              </a:spcBef>
              <a:spcAft>
                <a:spcPts val="0"/>
              </a:spcAft>
              <a:buClr>
                <a:srgbClr val="A28E6A"/>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5"/>
              </a:spcBef>
              <a:spcAft>
                <a:spcPts val="0"/>
              </a:spcAft>
              <a:buClr>
                <a:srgbClr val="A28E6A"/>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12"/>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5" name="Google Shape;15;p12"/>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6" name="Google Shape;16;p12"/>
          <p:cNvSpPr>
            <a:spLocks noGrp="1"/>
          </p:cNvSpPr>
          <p:nvPr>
            <p:ph type="sldNum" idx="12"/>
          </p:nvPr>
        </p:nvSpPr>
        <p:spPr>
          <a:xfrm>
            <a:off x="195263"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3.gif" /></Relationships>
</file>

<file path=ppt/slides/_rels/slide10.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10.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11.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12.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12.xml" /><Relationship Id="rId1" Type="http://schemas.openxmlformats.org/officeDocument/2006/relationships/slideLayout" Target="../slideLayouts/slideLayout3.xml" /><Relationship Id="rId4" Type="http://schemas.openxmlformats.org/officeDocument/2006/relationships/image" Target="../media/image2.png" /></Relationships>
</file>

<file path=ppt/slides/_rels/slide2.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3.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5.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6.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7.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8.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9.xml.rels><?xml version="1.0" encoding="UTF-8" standalone="yes"?>
<Relationships xmlns="http://schemas.openxmlformats.org/package/2006/relationships"><Relationship Id="rId3" Type="http://schemas.openxmlformats.org/officeDocument/2006/relationships/image" Target="../media/image3.gif" /><Relationship Id="rId2" Type="http://schemas.openxmlformats.org/officeDocument/2006/relationships/notesSlide" Target="../notesSlides/notesSlide9.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
          <p:cNvPicPr preferRelativeResize="0"/>
          <p:nvPr/>
        </p:nvPicPr>
        <p:blipFill rotWithShape="1">
          <a:blip r:embed="rId3">
            <a:alphaModFix/>
          </a:blip>
          <a:srcRect/>
          <a:stretch/>
        </p:blipFill>
        <p:spPr>
          <a:xfrm>
            <a:off x="10833100" y="176213"/>
            <a:ext cx="1196975" cy="1195387"/>
          </a:xfrm>
          <a:prstGeom prst="rect">
            <a:avLst/>
          </a:prstGeom>
          <a:noFill/>
          <a:ln>
            <a:noFill/>
          </a:ln>
        </p:spPr>
      </p:pic>
      <p:sp>
        <p:nvSpPr>
          <p:cNvPr id="107" name="Google Shape;107;p1"/>
          <p:cNvSpPr txBox="1">
            <a:spLocks noGrp="1"/>
          </p:cNvSpPr>
          <p:nvPr>
            <p:ph type="subTitle" idx="1"/>
          </p:nvPr>
        </p:nvSpPr>
        <p:spPr>
          <a:xfrm>
            <a:off x="171450" y="3111690"/>
            <a:ext cx="11857038" cy="3394619"/>
          </a:xfrm>
          <a:prstGeom prst="rect">
            <a:avLst/>
          </a:prstGeom>
          <a:noFill/>
          <a:ln>
            <a:noFill/>
          </a:ln>
        </p:spPr>
        <p:txBody>
          <a:bodyPr spcFirstLastPara="1" wrap="square" lIns="91425" tIns="45700" rIns="91425" bIns="45700" anchor="t" anchorCtr="0">
            <a:normAutofit fontScale="25000" lnSpcReduction="20000"/>
          </a:bodyPr>
          <a:lstStyle/>
          <a:p>
            <a:pPr marL="0" lvl="0" indent="0" algn="ctr" rtl="0">
              <a:lnSpc>
                <a:spcPct val="90000"/>
              </a:lnSpc>
              <a:spcBef>
                <a:spcPts val="0"/>
              </a:spcBef>
              <a:spcAft>
                <a:spcPts val="0"/>
              </a:spcAft>
              <a:buSzPct val="85000"/>
              <a:buFont typeface="Noto Sans Symbols"/>
              <a:buNone/>
            </a:pPr>
            <a:endParaRPr sz="3100" b="1">
              <a:solidFill>
                <a:srgbClr val="00B050"/>
              </a:solidFill>
              <a:latin typeface="Times New Roman"/>
              <a:ea typeface="Times New Roman"/>
              <a:cs typeface="Times New Roman"/>
              <a:sym typeface="Times New Roman"/>
            </a:endParaRPr>
          </a:p>
          <a:p>
            <a:pPr marL="0" lvl="0" indent="0" algn="ctr" rtl="0">
              <a:lnSpc>
                <a:spcPct val="90000"/>
              </a:lnSpc>
              <a:spcBef>
                <a:spcPts val="463"/>
              </a:spcBef>
              <a:spcAft>
                <a:spcPts val="0"/>
              </a:spcAft>
              <a:buSzPct val="85000"/>
              <a:buFont typeface="Noto Sans Symbols"/>
              <a:buNone/>
            </a:pPr>
            <a:r>
              <a:rPr lang="en-US" sz="8000" b="1" dirty="0">
                <a:solidFill>
                  <a:srgbClr val="00B050"/>
                </a:solidFill>
                <a:latin typeface="Times New Roman"/>
                <a:ea typeface="Times New Roman"/>
                <a:cs typeface="Times New Roman"/>
                <a:sym typeface="Times New Roman"/>
              </a:rPr>
              <a:t>Presented by:</a:t>
            </a:r>
            <a:endParaRPr dirty="0"/>
          </a:p>
          <a:p>
            <a:pPr marL="0" lvl="0" indent="0" algn="ctr" rtl="0">
              <a:lnSpc>
                <a:spcPct val="90000"/>
              </a:lnSpc>
              <a:spcBef>
                <a:spcPts val="463"/>
              </a:spcBef>
              <a:spcAft>
                <a:spcPts val="0"/>
              </a:spcAft>
              <a:buSzPct val="85000"/>
              <a:buFont typeface="Noto Sans Symbols"/>
              <a:buNone/>
            </a:pPr>
            <a:endParaRPr sz="8000" b="1">
              <a:solidFill>
                <a:srgbClr val="00B050"/>
              </a:solidFill>
              <a:latin typeface="Times New Roman"/>
              <a:ea typeface="Times New Roman"/>
              <a:cs typeface="Times New Roman"/>
              <a:sym typeface="Times New Roman"/>
            </a:endParaRPr>
          </a:p>
          <a:p>
            <a:pPr marL="0" lvl="0" indent="0" algn="ctr" rtl="0">
              <a:lnSpc>
                <a:spcPct val="90000"/>
              </a:lnSpc>
              <a:spcBef>
                <a:spcPts val="463"/>
              </a:spcBef>
              <a:spcAft>
                <a:spcPts val="0"/>
              </a:spcAft>
              <a:buSzPct val="85000"/>
              <a:buFont typeface="Noto Sans Symbols"/>
              <a:buNone/>
            </a:pPr>
            <a:r>
              <a:rPr lang="en-US" sz="8000" b="1" dirty="0">
                <a:solidFill>
                  <a:srgbClr val="000000"/>
                </a:solidFill>
                <a:latin typeface="Times New Roman"/>
                <a:ea typeface="Times New Roman"/>
                <a:cs typeface="Times New Roman"/>
                <a:sym typeface="Times New Roman"/>
              </a:rPr>
              <a:t>SHAKTHITHARAN S(2303811710621099)</a:t>
            </a:r>
            <a:endParaRPr dirty="0"/>
          </a:p>
          <a:p>
            <a:pPr marL="0" indent="0">
              <a:lnSpc>
                <a:spcPct val="90000"/>
              </a:lnSpc>
              <a:spcBef>
                <a:spcPts val="463"/>
              </a:spcBef>
              <a:buSzPct val="85000"/>
            </a:pPr>
            <a:r>
              <a:rPr lang="en-US" sz="8000" b="1" dirty="0">
                <a:solidFill>
                  <a:srgbClr val="000000"/>
                </a:solidFill>
                <a:latin typeface="Times New Roman"/>
                <a:ea typeface="Times New Roman"/>
                <a:cs typeface="Times New Roman"/>
                <a:sym typeface="Times New Roman"/>
              </a:rPr>
              <a:t>VENKATESH J (2303811710621120)</a:t>
            </a:r>
            <a:endParaRPr dirty="0"/>
          </a:p>
          <a:p>
            <a:pPr marL="0" indent="0">
              <a:lnSpc>
                <a:spcPct val="90000"/>
              </a:lnSpc>
              <a:spcBef>
                <a:spcPts val="463"/>
              </a:spcBef>
              <a:buSzPct val="85000"/>
            </a:pPr>
            <a:r>
              <a:rPr lang="en-US" sz="8000" b="1" dirty="0">
                <a:solidFill>
                  <a:srgbClr val="000000"/>
                </a:solidFill>
                <a:latin typeface="Times New Roman"/>
                <a:ea typeface="Times New Roman"/>
                <a:cs typeface="Times New Roman"/>
                <a:sym typeface="Times New Roman"/>
              </a:rPr>
              <a:t>VETRIVEL M (2303811710621121)</a:t>
            </a:r>
            <a:endParaRPr sz="8000" b="1" dirty="0">
              <a:solidFill>
                <a:srgbClr val="000000"/>
              </a:solidFill>
              <a:latin typeface="Times New Roman"/>
              <a:ea typeface="Times New Roman"/>
              <a:cs typeface="Times New Roman"/>
              <a:sym typeface="Times New Roman"/>
            </a:endParaRPr>
          </a:p>
          <a:p>
            <a:pPr marL="0" lvl="0" indent="0" algn="ctr" rtl="0">
              <a:lnSpc>
                <a:spcPct val="90000"/>
              </a:lnSpc>
              <a:spcBef>
                <a:spcPts val="463"/>
              </a:spcBef>
              <a:spcAft>
                <a:spcPts val="0"/>
              </a:spcAft>
              <a:buSzPct val="85000"/>
              <a:buFont typeface="Noto Sans Symbols"/>
              <a:buNone/>
            </a:pPr>
            <a:endParaRPr sz="2200" b="1">
              <a:solidFill>
                <a:srgbClr val="000000"/>
              </a:solidFill>
              <a:latin typeface="Times New Roman"/>
              <a:ea typeface="Times New Roman"/>
              <a:cs typeface="Times New Roman"/>
              <a:sym typeface="Times New Roman"/>
            </a:endParaRPr>
          </a:p>
          <a:p>
            <a:pPr marL="0" lvl="0" indent="0" algn="r" rtl="0">
              <a:lnSpc>
                <a:spcPct val="120000"/>
              </a:lnSpc>
              <a:spcBef>
                <a:spcPts val="580"/>
              </a:spcBef>
              <a:spcAft>
                <a:spcPts val="0"/>
              </a:spcAft>
              <a:buSzPct val="85000"/>
              <a:buFont typeface="Noto Sans Symbols"/>
              <a:buNone/>
            </a:pPr>
            <a:r>
              <a:rPr lang="en-US" sz="3100" b="1" dirty="0">
                <a:solidFill>
                  <a:srgbClr val="00B050"/>
                </a:solidFill>
                <a:latin typeface="Times New Roman"/>
                <a:ea typeface="Times New Roman"/>
                <a:cs typeface="Times New Roman"/>
                <a:sym typeface="Times New Roman"/>
              </a:rPr>
              <a:t>										</a:t>
            </a:r>
            <a:r>
              <a:rPr lang="en-US" sz="8000" b="1" i="1" dirty="0">
                <a:solidFill>
                  <a:srgbClr val="00B050"/>
                </a:solidFill>
                <a:latin typeface="Times New Roman"/>
                <a:ea typeface="Times New Roman"/>
                <a:cs typeface="Times New Roman"/>
                <a:sym typeface="Times New Roman"/>
              </a:rPr>
              <a:t>Under the Guidance of                                          </a:t>
            </a:r>
            <a:endParaRPr sz="8000" b="1" i="1" dirty="0">
              <a:solidFill>
                <a:srgbClr val="00B050"/>
              </a:solidFill>
              <a:latin typeface="Times New Roman"/>
              <a:ea typeface="Times New Roman"/>
              <a:cs typeface="Times New Roman"/>
              <a:sym typeface="Times New Roman"/>
            </a:endParaRPr>
          </a:p>
          <a:p>
            <a:pPr marL="0" lvl="0" indent="0" algn="r" rtl="0">
              <a:lnSpc>
                <a:spcPct val="120000"/>
              </a:lnSpc>
              <a:spcBef>
                <a:spcPts val="580"/>
              </a:spcBef>
              <a:spcAft>
                <a:spcPts val="0"/>
              </a:spcAft>
              <a:buSzPct val="85000"/>
              <a:buFont typeface="Noto Sans Symbols"/>
              <a:buNone/>
            </a:pPr>
            <a:r>
              <a:rPr lang="en-US" sz="8000" b="1" i="1" dirty="0" err="1">
                <a:solidFill>
                  <a:srgbClr val="000066"/>
                </a:solidFill>
                <a:latin typeface="Times New Roman"/>
                <a:ea typeface="Times New Roman"/>
                <a:cs typeface="Times New Roman"/>
                <a:sym typeface="Times New Roman"/>
              </a:rPr>
              <a:t>Mrs.G.KEERTHANA</a:t>
            </a:r>
            <a:r>
              <a:rPr lang="en-US" sz="8000" b="1" i="1" dirty="0">
                <a:solidFill>
                  <a:srgbClr val="000066"/>
                </a:solidFill>
                <a:latin typeface="Times New Roman"/>
                <a:ea typeface="Times New Roman"/>
                <a:cs typeface="Times New Roman"/>
                <a:sym typeface="Times New Roman"/>
              </a:rPr>
              <a:t>, M.E .,</a:t>
            </a:r>
            <a:endParaRPr sz="8000" b="1" i="1" dirty="0">
              <a:solidFill>
                <a:srgbClr val="000066"/>
              </a:solidFill>
              <a:latin typeface="Times New Roman"/>
              <a:ea typeface="Times New Roman"/>
              <a:cs typeface="Times New Roman"/>
              <a:sym typeface="Times New Roman"/>
            </a:endParaRPr>
          </a:p>
          <a:p>
            <a:pPr marL="0" lvl="0" indent="0" algn="r" rtl="0">
              <a:lnSpc>
                <a:spcPct val="120000"/>
              </a:lnSpc>
              <a:spcBef>
                <a:spcPts val="580"/>
              </a:spcBef>
              <a:spcAft>
                <a:spcPts val="0"/>
              </a:spcAft>
              <a:buSzPct val="85000"/>
              <a:buFont typeface="Noto Sans Symbols"/>
              <a:buNone/>
            </a:pPr>
            <a:r>
              <a:rPr lang="en-US" sz="8000" b="1" i="1" dirty="0">
                <a:solidFill>
                  <a:srgbClr val="000066"/>
                </a:solidFill>
                <a:latin typeface="Times New Roman"/>
                <a:ea typeface="Times New Roman"/>
                <a:cs typeface="Times New Roman"/>
                <a:sym typeface="Times New Roman"/>
              </a:rPr>
              <a:t>ASSISTANT PROFESSOR</a:t>
            </a:r>
            <a:endParaRPr sz="8000" b="1" i="1" dirty="0">
              <a:solidFill>
                <a:srgbClr val="000066"/>
              </a:solidFill>
              <a:latin typeface="Times New Roman"/>
              <a:ea typeface="Times New Roman"/>
              <a:cs typeface="Times New Roman"/>
              <a:sym typeface="Times New Roman"/>
            </a:endParaRPr>
          </a:p>
          <a:p>
            <a:pPr marL="0" lvl="0" indent="0" algn="r" rtl="0">
              <a:lnSpc>
                <a:spcPct val="120000"/>
              </a:lnSpc>
              <a:spcBef>
                <a:spcPts val="580"/>
              </a:spcBef>
              <a:spcAft>
                <a:spcPts val="0"/>
              </a:spcAft>
              <a:buSzPct val="85000"/>
              <a:buFont typeface="Noto Sans Symbols"/>
              <a:buNone/>
            </a:pPr>
            <a:r>
              <a:rPr lang="en-US" sz="8000" b="1" i="1" dirty="0">
                <a:solidFill>
                  <a:srgbClr val="000066"/>
                </a:solidFill>
                <a:latin typeface="Times New Roman"/>
                <a:ea typeface="Times New Roman"/>
                <a:cs typeface="Times New Roman"/>
                <a:sym typeface="Times New Roman"/>
              </a:rPr>
              <a:t>ECE</a:t>
            </a:r>
            <a:endParaRPr dirty="0"/>
          </a:p>
          <a:p>
            <a:pPr marL="0" lvl="0" indent="0" algn="r" rtl="0">
              <a:lnSpc>
                <a:spcPct val="120000"/>
              </a:lnSpc>
              <a:spcBef>
                <a:spcPts val="580"/>
              </a:spcBef>
              <a:spcAft>
                <a:spcPts val="0"/>
              </a:spcAft>
              <a:buSzPct val="85000"/>
              <a:buFont typeface="Noto Sans Symbols"/>
              <a:buNone/>
            </a:pPr>
            <a:endParaRPr sz="3200">
              <a:latin typeface="Times New Roman"/>
              <a:ea typeface="Times New Roman"/>
              <a:cs typeface="Times New Roman"/>
              <a:sym typeface="Times New Roman"/>
            </a:endParaRPr>
          </a:p>
          <a:p>
            <a:pPr marL="0" lvl="0" indent="0" algn="ctr" rtl="0">
              <a:lnSpc>
                <a:spcPct val="90000"/>
              </a:lnSpc>
              <a:spcBef>
                <a:spcPts val="463"/>
              </a:spcBef>
              <a:spcAft>
                <a:spcPts val="0"/>
              </a:spcAft>
              <a:buSzPct val="85000"/>
              <a:buFont typeface="Noto Sans Symbols"/>
              <a:buNone/>
            </a:pPr>
            <a:endParaRPr sz="2200" b="1">
              <a:solidFill>
                <a:srgbClr val="000000"/>
              </a:solidFill>
              <a:latin typeface="Times New Roman"/>
              <a:ea typeface="Times New Roman"/>
              <a:cs typeface="Times New Roman"/>
              <a:sym typeface="Times New Roman"/>
            </a:endParaRPr>
          </a:p>
          <a:p>
            <a:pPr marL="0" lvl="0" indent="0" algn="ctr" rtl="0">
              <a:lnSpc>
                <a:spcPct val="90000"/>
              </a:lnSpc>
              <a:spcBef>
                <a:spcPts val="463"/>
              </a:spcBef>
              <a:spcAft>
                <a:spcPts val="0"/>
              </a:spcAft>
              <a:buSzPct val="85000"/>
              <a:buFont typeface="Noto Sans Symbols"/>
              <a:buNone/>
            </a:pPr>
            <a:endParaRPr sz="2200" b="1">
              <a:solidFill>
                <a:srgbClr val="000000"/>
              </a:solidFill>
              <a:latin typeface="Times New Roman"/>
              <a:ea typeface="Times New Roman"/>
              <a:cs typeface="Times New Roman"/>
              <a:sym typeface="Times New Roman"/>
            </a:endParaRPr>
          </a:p>
          <a:p>
            <a:pPr marL="0" lvl="0" indent="0" algn="r" rtl="0">
              <a:lnSpc>
                <a:spcPct val="90000"/>
              </a:lnSpc>
              <a:spcBef>
                <a:spcPts val="463"/>
              </a:spcBef>
              <a:spcAft>
                <a:spcPts val="0"/>
              </a:spcAft>
              <a:buSzPct val="85000"/>
              <a:buFont typeface="Noto Sans Symbols"/>
              <a:buNone/>
            </a:pPr>
            <a:r>
              <a:rPr lang="en-US" sz="2700" b="1" i="1" dirty="0">
                <a:solidFill>
                  <a:srgbClr val="00B050"/>
                </a:solidFill>
                <a:latin typeface="Times New Roman"/>
                <a:ea typeface="Times New Roman"/>
                <a:cs typeface="Times New Roman"/>
                <a:sym typeface="Times New Roman"/>
              </a:rPr>
              <a:t>	</a:t>
            </a:r>
            <a:endParaRPr sz="2700" dirty="0">
              <a:latin typeface="Times New Roman"/>
              <a:ea typeface="Times New Roman"/>
              <a:cs typeface="Times New Roman"/>
              <a:sym typeface="Times New Roman"/>
            </a:endParaRPr>
          </a:p>
          <a:p>
            <a:pPr marL="0" lvl="0" indent="0" algn="ctr" rtl="0">
              <a:lnSpc>
                <a:spcPct val="80000"/>
              </a:lnSpc>
              <a:spcBef>
                <a:spcPts val="463"/>
              </a:spcBef>
              <a:spcAft>
                <a:spcPts val="0"/>
              </a:spcAft>
              <a:buSzPct val="85000"/>
              <a:buFont typeface="Noto Sans Symbols"/>
              <a:buNone/>
            </a:pPr>
            <a:endParaRPr sz="2700">
              <a:latin typeface="Times New Roman"/>
              <a:ea typeface="Times New Roman"/>
              <a:cs typeface="Times New Roman"/>
              <a:sym typeface="Times New Roman"/>
            </a:endParaRPr>
          </a:p>
          <a:p>
            <a:pPr marL="0" lvl="0" indent="0" algn="r" rtl="0">
              <a:lnSpc>
                <a:spcPct val="90000"/>
              </a:lnSpc>
              <a:spcBef>
                <a:spcPts val="463"/>
              </a:spcBef>
              <a:spcAft>
                <a:spcPts val="0"/>
              </a:spcAft>
              <a:buSzPct val="85000"/>
              <a:buFont typeface="Noto Sans Symbols"/>
              <a:buNone/>
            </a:pPr>
            <a:endParaRPr sz="1600">
              <a:latin typeface="Times New Roman"/>
              <a:ea typeface="Times New Roman"/>
              <a:cs typeface="Times New Roman"/>
              <a:sym typeface="Times New Roman"/>
            </a:endParaRPr>
          </a:p>
        </p:txBody>
      </p:sp>
      <p:sp>
        <p:nvSpPr>
          <p:cNvPr id="108" name="Google Shape;108;p1"/>
          <p:cNvSpPr txBox="1">
            <a:spLocks noGrp="1"/>
          </p:cNvSpPr>
          <p:nvPr>
            <p:ph type="ctrTitle"/>
          </p:nvPr>
        </p:nvSpPr>
        <p:spPr>
          <a:xfrm>
            <a:off x="621322" y="1371600"/>
            <a:ext cx="11570677" cy="1793631"/>
          </a:xfrm>
          <a:prstGeom prst="rect">
            <a:avLst/>
          </a:prstGeom>
          <a:noFill/>
          <a:ln>
            <a:noFill/>
          </a:ln>
        </p:spPr>
        <p:txBody>
          <a:bodyPr spcFirstLastPara="1" wrap="square" lIns="91425" tIns="45700" rIns="91425" bIns="91425" anchor="ctr" anchorCtr="0">
            <a:noAutofit/>
          </a:bodyPr>
          <a:lstStyle/>
          <a:p>
            <a:r>
              <a:rPr lang="en-US" sz="3200" b="1" dirty="0">
                <a:latin typeface="Times New Roman"/>
                <a:ea typeface="Times New Roman"/>
                <a:cs typeface="Times New Roman"/>
                <a:sym typeface="Times New Roman"/>
              </a:rPr>
              <a:t>ECB1204 – ANALOG INTEGRATED CIRCUIT DESIGN</a:t>
            </a:r>
            <a:br>
              <a:rPr lang="en-US" sz="3200" b="1" dirty="0">
                <a:latin typeface="Times New Roman"/>
                <a:ea typeface="Times New Roman"/>
                <a:cs typeface="Times New Roman"/>
              </a:rPr>
            </a:br>
            <a:r>
              <a:rPr lang="en-US" sz="3200" b="1" dirty="0">
                <a:latin typeface="Times New Roman"/>
                <a:ea typeface="Times New Roman"/>
                <a:cs typeface="Times New Roman"/>
              </a:rPr>
              <a:t>IMPLEMENTATION OF RF(RYTHMIC FREECLAPS) REMOTE CONTROL SWITCH USING IC555</a:t>
            </a:r>
            <a:endParaRPr sz="3200" b="1" dirty="0">
              <a:solidFill>
                <a:srgbClr val="FFFF00"/>
              </a:solidFill>
              <a:latin typeface="Times New Roman"/>
              <a:ea typeface="Times New Roman"/>
              <a:cs typeface="Times New Roman"/>
              <a:sym typeface="Times New Roman"/>
            </a:endParaRPr>
          </a:p>
        </p:txBody>
      </p:sp>
      <p:pic>
        <p:nvPicPr>
          <p:cNvPr id="109" name="Google Shape;109;p1"/>
          <p:cNvPicPr preferRelativeResize="0"/>
          <p:nvPr/>
        </p:nvPicPr>
        <p:blipFill rotWithShape="1">
          <a:blip r:embed="rId4">
            <a:alphaModFix/>
          </a:blip>
          <a:srcRect/>
          <a:stretch/>
        </p:blipFill>
        <p:spPr>
          <a:xfrm>
            <a:off x="263525" y="306388"/>
            <a:ext cx="1041400" cy="738187"/>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1219200" y="274638"/>
            <a:ext cx="10363200" cy="760412"/>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20000"/>
              </a:lnSpc>
              <a:spcBef>
                <a:spcPts val="0"/>
              </a:spcBef>
              <a:spcAft>
                <a:spcPts val="0"/>
              </a:spcAft>
              <a:buNone/>
            </a:pPr>
            <a:r>
              <a:rPr lang="en-US" b="1">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pic>
        <p:nvPicPr>
          <p:cNvPr id="188" name="Google Shape;188;p9"/>
          <p:cNvPicPr preferRelativeResize="0">
            <a:picLocks noGrp="1"/>
          </p:cNvPicPr>
          <p:nvPr>
            <p:ph type="body" idx="1"/>
          </p:nvPr>
        </p:nvPicPr>
        <p:blipFill rotWithShape="1">
          <a:blip r:embed="rId3">
            <a:alphaModFix/>
          </a:blip>
          <a:srcRect/>
          <a:stretch/>
        </p:blipFill>
        <p:spPr>
          <a:xfrm>
            <a:off x="336550" y="176213"/>
            <a:ext cx="1355725" cy="836612"/>
          </a:xfrm>
          <a:prstGeom prst="rect">
            <a:avLst/>
          </a:prstGeom>
          <a:noFill/>
          <a:ln>
            <a:noFill/>
          </a:ln>
        </p:spPr>
      </p:pic>
      <p:sp>
        <p:nvSpPr>
          <p:cNvPr id="189" name="Google Shape;189;p9"/>
          <p:cNvSpPr txBox="1">
            <a:spLocks noGrp="1"/>
          </p:cNvSpPr>
          <p:nvPr>
            <p:ph type="body" idx="2"/>
          </p:nvPr>
        </p:nvSpPr>
        <p:spPr>
          <a:xfrm>
            <a:off x="568411" y="779551"/>
            <a:ext cx="11055350" cy="5295331"/>
          </a:xfrm>
          <a:prstGeom prst="rect">
            <a:avLst/>
          </a:prstGeom>
          <a:noFill/>
          <a:ln>
            <a:noFill/>
          </a:ln>
        </p:spPr>
        <p:txBody>
          <a:bodyPr spcFirstLastPara="1" wrap="square" lIns="91425" tIns="45700" rIns="91425" bIns="45700" anchor="t" anchorCtr="0">
            <a:noAutofit/>
          </a:bodyPr>
          <a:lstStyle/>
          <a:p>
            <a:pPr marL="361315" lvl="0" indent="-285750" algn="just" rtl="0">
              <a:lnSpc>
                <a:spcPct val="150000"/>
              </a:lnSpc>
              <a:spcBef>
                <a:spcPts val="0"/>
              </a:spcBef>
              <a:spcAft>
                <a:spcPts val="0"/>
              </a:spcAft>
              <a:buSzPts val="1190"/>
              <a:buFont typeface="Wingdings"/>
              <a:buChar char="Ø"/>
            </a:pPr>
            <a:endParaRPr lang="en-US" sz="1400" b="1">
              <a:latin typeface="Times New Roman"/>
              <a:ea typeface="Times New Roman"/>
              <a:cs typeface="Times New Roman"/>
            </a:endParaRPr>
          </a:p>
          <a:p>
            <a:pPr marL="361315" lvl="0" indent="-285750" algn="just" rtl="0">
              <a:lnSpc>
                <a:spcPct val="150000"/>
              </a:lnSpc>
              <a:spcBef>
                <a:spcPts val="1600"/>
              </a:spcBef>
              <a:spcAft>
                <a:spcPts val="0"/>
              </a:spcAft>
              <a:buSzPts val="1190"/>
              <a:buFont typeface="Wingdings"/>
              <a:buChar char="Ø"/>
            </a:pPr>
            <a:endParaRPr sz="1400" b="1">
              <a:latin typeface="Times New Roman"/>
              <a:ea typeface="Times New Roman"/>
              <a:cs typeface="Times New Roman"/>
            </a:endParaRPr>
          </a:p>
          <a:p>
            <a:pPr marL="361315" lvl="0" indent="-285750" algn="just" rtl="0">
              <a:lnSpc>
                <a:spcPct val="150000"/>
              </a:lnSpc>
              <a:spcBef>
                <a:spcPts val="1600"/>
              </a:spcBef>
              <a:spcAft>
                <a:spcPts val="0"/>
              </a:spcAft>
              <a:buSzPts val="1190"/>
              <a:buFont typeface="Wingdings"/>
              <a:buChar char="Ø"/>
            </a:pPr>
            <a:endParaRPr sz="1400" b="1">
              <a:latin typeface="Times New Roman"/>
              <a:ea typeface="Times New Roman"/>
              <a:cs typeface="Times New Roman"/>
            </a:endParaRPr>
          </a:p>
          <a:p>
            <a:pPr marL="361315" indent="-285750" algn="just">
              <a:lnSpc>
                <a:spcPct val="150000"/>
              </a:lnSpc>
              <a:spcBef>
                <a:spcPts val="1380"/>
              </a:spcBef>
              <a:buFont typeface="Wingdings"/>
              <a:buChar char="Ø"/>
            </a:pPr>
            <a:r>
              <a:rPr lang="en-US" sz="1400" dirty="0">
                <a:cs typeface="Times New Roman"/>
              </a:rPr>
              <a:t>The rhythmic clap-based remote switch using IC555 offers a practical and hands-free solution for controlling electrical devices. It enhances accessibility and convenience, particularly for older individuals and those with mobility challenges, while demonstrating reliable performance and adaptability for various real-world applications.</a:t>
            </a:r>
          </a:p>
          <a:p>
            <a:pPr marL="361315" indent="-285750" algn="just">
              <a:lnSpc>
                <a:spcPct val="150000"/>
              </a:lnSpc>
              <a:spcBef>
                <a:spcPts val="1380"/>
              </a:spcBef>
              <a:buFont typeface="Wingdings"/>
              <a:buChar char="Ø"/>
            </a:pPr>
            <a:r>
              <a:rPr lang="en-US" sz="1400" dirty="0">
                <a:cs typeface="Times New Roman"/>
              </a:rPr>
              <a:t>It addresses challenges faced by older individuals and improves convenience in diverse environments, making it a practical choice for real-world applications.</a:t>
            </a:r>
          </a:p>
        </p:txBody>
      </p:sp>
      <p:pic>
        <p:nvPicPr>
          <p:cNvPr id="190" name="Google Shape;190;p9"/>
          <p:cNvPicPr preferRelativeResize="0"/>
          <p:nvPr/>
        </p:nvPicPr>
        <p:blipFill rotWithShape="1">
          <a:blip r:embed="rId4">
            <a:alphaModFix/>
          </a:blip>
          <a:srcRect/>
          <a:stretch/>
        </p:blipFill>
        <p:spPr>
          <a:xfrm>
            <a:off x="10833100" y="176213"/>
            <a:ext cx="1196975" cy="1195387"/>
          </a:xfrm>
          <a:prstGeom prst="rect">
            <a:avLst/>
          </a:prstGeom>
          <a:noFill/>
          <a:ln>
            <a:noFill/>
          </a:ln>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a:spLocks noGrp="1"/>
          </p:cNvSpPr>
          <p:nvPr>
            <p:ph type="title"/>
          </p:nvPr>
        </p:nvSpPr>
        <p:spPr>
          <a:xfrm>
            <a:off x="1219200" y="274638"/>
            <a:ext cx="10363200" cy="760412"/>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20000"/>
              </a:lnSpc>
              <a:spcBef>
                <a:spcPts val="0"/>
              </a:spcBef>
              <a:spcAft>
                <a:spcPts val="0"/>
              </a:spcAft>
              <a:buNone/>
            </a:pPr>
            <a:r>
              <a:rPr lang="en-US" b="1">
                <a:latin typeface="Times New Roman"/>
                <a:ea typeface="Times New Roman"/>
                <a:cs typeface="Times New Roman"/>
                <a:sym typeface="Times New Roman"/>
              </a:rPr>
              <a:t>FUTURE ENHANCEMENT</a:t>
            </a:r>
            <a:endParaRPr b="1">
              <a:latin typeface="Times New Roman"/>
              <a:ea typeface="Times New Roman"/>
              <a:cs typeface="Times New Roman"/>
              <a:sym typeface="Times New Roman"/>
            </a:endParaRPr>
          </a:p>
        </p:txBody>
      </p:sp>
      <p:pic>
        <p:nvPicPr>
          <p:cNvPr id="197" name="Google Shape;197;p10"/>
          <p:cNvPicPr preferRelativeResize="0">
            <a:picLocks noGrp="1"/>
          </p:cNvPicPr>
          <p:nvPr>
            <p:ph type="body" idx="1"/>
          </p:nvPr>
        </p:nvPicPr>
        <p:blipFill rotWithShape="1">
          <a:blip r:embed="rId3">
            <a:alphaModFix/>
          </a:blip>
          <a:srcRect/>
          <a:stretch/>
        </p:blipFill>
        <p:spPr>
          <a:xfrm>
            <a:off x="336550" y="176213"/>
            <a:ext cx="1355725" cy="836612"/>
          </a:xfrm>
          <a:prstGeom prst="rect">
            <a:avLst/>
          </a:prstGeom>
          <a:noFill/>
          <a:ln>
            <a:noFill/>
          </a:ln>
        </p:spPr>
      </p:pic>
      <p:sp>
        <p:nvSpPr>
          <p:cNvPr id="198" name="Google Shape;198;p10"/>
          <p:cNvSpPr txBox="1">
            <a:spLocks noGrp="1"/>
          </p:cNvSpPr>
          <p:nvPr>
            <p:ph type="body" idx="2"/>
          </p:nvPr>
        </p:nvSpPr>
        <p:spPr>
          <a:xfrm>
            <a:off x="609600" y="1078173"/>
            <a:ext cx="11055350" cy="5295331"/>
          </a:xfrm>
          <a:prstGeom prst="rect">
            <a:avLst/>
          </a:prstGeom>
          <a:noFill/>
          <a:ln>
            <a:noFill/>
          </a:ln>
        </p:spPr>
        <p:txBody>
          <a:bodyPr spcFirstLastPara="1" wrap="square" lIns="91425" tIns="45700" rIns="91425" bIns="45700" anchor="t" anchorCtr="0">
            <a:noAutofit/>
          </a:bodyPr>
          <a:lstStyle/>
          <a:p>
            <a:pPr marL="361315" lvl="0" indent="-285750" algn="l" rtl="0">
              <a:lnSpc>
                <a:spcPct val="150000"/>
              </a:lnSpc>
              <a:spcBef>
                <a:spcPts val="0"/>
              </a:spcBef>
              <a:spcAft>
                <a:spcPts val="0"/>
              </a:spcAft>
              <a:buSzPts val="1190"/>
              <a:buFont typeface="Wingdings"/>
              <a:buChar char="Ø"/>
            </a:pPr>
            <a:endParaRPr lang="en-US" sz="1400" b="1">
              <a:latin typeface="Times New Roman"/>
              <a:ea typeface="Times New Roman"/>
              <a:cs typeface="Times New Roman"/>
            </a:endParaRPr>
          </a:p>
          <a:p>
            <a:pPr marL="361315" lvl="0" indent="-285750" algn="l" rtl="0">
              <a:lnSpc>
                <a:spcPct val="150000"/>
              </a:lnSpc>
              <a:spcBef>
                <a:spcPts val="1600"/>
              </a:spcBef>
              <a:spcAft>
                <a:spcPts val="0"/>
              </a:spcAft>
              <a:buSzPts val="1190"/>
              <a:buFont typeface="Wingdings"/>
              <a:buChar char="Ø"/>
            </a:pPr>
            <a:endParaRPr sz="1400" b="1">
              <a:latin typeface="Times New Roman"/>
              <a:ea typeface="Times New Roman"/>
              <a:cs typeface="Times New Roman"/>
            </a:endParaRPr>
          </a:p>
          <a:p>
            <a:pPr marL="285750" indent="-285750">
              <a:lnSpc>
                <a:spcPct val="150000"/>
              </a:lnSpc>
              <a:buFont typeface="Wingdings"/>
              <a:buChar char="Ø"/>
            </a:pPr>
            <a:r>
              <a:rPr lang="en-US" sz="1400" dirty="0">
                <a:cs typeface="Times New Roman"/>
              </a:rPr>
              <a:t>Improve noise filtering capabilities to ensure accurate performance in noisy environments.</a:t>
            </a:r>
            <a:endParaRPr lang="en-US" dirty="0"/>
          </a:p>
          <a:p>
            <a:pPr marL="285750" indent="-285750">
              <a:lnSpc>
                <a:spcPct val="150000"/>
              </a:lnSpc>
              <a:buFont typeface="Wingdings"/>
              <a:buChar char="Ø"/>
            </a:pPr>
            <a:r>
              <a:rPr lang="en-US" sz="1400" dirty="0">
                <a:cs typeface="Times New Roman"/>
              </a:rPr>
              <a:t>Expand functionality to control multiple devices by recognizing unique sound patterns.</a:t>
            </a:r>
            <a:endParaRPr lang="en-US" dirty="0"/>
          </a:p>
          <a:p>
            <a:pPr marL="285750" indent="-285750">
              <a:lnSpc>
                <a:spcPct val="150000"/>
              </a:lnSpc>
              <a:buFont typeface="Wingdings"/>
              <a:buChar char="Ø"/>
            </a:pPr>
            <a:r>
              <a:rPr lang="en-US" sz="1400" dirty="0">
                <a:cs typeface="Times New Roman"/>
              </a:rPr>
              <a:t>Optimize the system for energy efficiency and develop a portable, battery-powered version for increased flexibility.</a:t>
            </a:r>
            <a:endParaRPr lang="en-US" dirty="0"/>
          </a:p>
          <a:p>
            <a:pPr marL="361315" lvl="0" indent="-285750" algn="l">
              <a:lnSpc>
                <a:spcPct val="150000"/>
              </a:lnSpc>
              <a:spcBef>
                <a:spcPts val="1600"/>
              </a:spcBef>
              <a:spcAft>
                <a:spcPts val="0"/>
              </a:spcAft>
              <a:buSzPts val="1190"/>
              <a:buFont typeface="Wingdings"/>
              <a:buChar char="Ø"/>
            </a:pPr>
            <a:endParaRPr sz="1400" b="1" dirty="0">
              <a:latin typeface="Times New Roman"/>
              <a:ea typeface="Times New Roman"/>
              <a:cs typeface="Times New Roman"/>
            </a:endParaRPr>
          </a:p>
          <a:p>
            <a:pPr marL="361315" lvl="0" indent="-285750" algn="l" rtl="0">
              <a:lnSpc>
                <a:spcPct val="150000"/>
              </a:lnSpc>
              <a:spcBef>
                <a:spcPts val="1380"/>
              </a:spcBef>
              <a:spcAft>
                <a:spcPts val="0"/>
              </a:spcAft>
              <a:buSzPts val="1190"/>
              <a:buFont typeface="Wingdings"/>
              <a:buChar char="Ø"/>
            </a:pPr>
            <a:endParaRPr sz="1400">
              <a:latin typeface="Times New Roman"/>
              <a:ea typeface="Times New Roman"/>
              <a:cs typeface="Times New Roman"/>
            </a:endParaRPr>
          </a:p>
        </p:txBody>
      </p:sp>
      <p:pic>
        <p:nvPicPr>
          <p:cNvPr id="199" name="Google Shape;199;p10"/>
          <p:cNvPicPr preferRelativeResize="0"/>
          <p:nvPr/>
        </p:nvPicPr>
        <p:blipFill rotWithShape="1">
          <a:blip r:embed="rId4">
            <a:alphaModFix/>
          </a:blip>
          <a:srcRect/>
          <a:stretch/>
        </p:blipFill>
        <p:spPr>
          <a:xfrm>
            <a:off x="10833100" y="176213"/>
            <a:ext cx="1196975" cy="1195387"/>
          </a:xfrm>
          <a:prstGeom prst="rect">
            <a:avLst/>
          </a:prstGeom>
          <a:noFill/>
          <a:ln>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1"/>
          <p:cNvSpPr txBox="1">
            <a:spLocks noGrp="1"/>
          </p:cNvSpPr>
          <p:nvPr>
            <p:ph type="title"/>
          </p:nvPr>
        </p:nvSpPr>
        <p:spPr>
          <a:xfrm>
            <a:off x="1774825" y="2708275"/>
            <a:ext cx="9144000" cy="1066800"/>
          </a:xfrm>
          <a:prstGeom prst="rect">
            <a:avLst/>
          </a:prstGeom>
          <a:noFill/>
          <a:ln>
            <a:noFill/>
          </a:ln>
        </p:spPr>
        <p:txBody>
          <a:bodyPr spcFirstLastPara="1" wrap="square" lIns="91425" tIns="45700" rIns="91425" bIns="91425" anchor="b" anchorCtr="0">
            <a:normAutofit/>
          </a:bodyPr>
          <a:lstStyle/>
          <a:p>
            <a:pPr marL="0" lvl="0" indent="0" algn="ctr" rtl="0">
              <a:spcBef>
                <a:spcPts val="0"/>
              </a:spcBef>
              <a:spcAft>
                <a:spcPts val="0"/>
              </a:spcAft>
              <a:buNone/>
            </a:pPr>
            <a:r>
              <a:rPr lang="en-US" b="1">
                <a:solidFill>
                  <a:srgbClr val="8B7B57"/>
                </a:solidFill>
                <a:latin typeface="Times New Roman"/>
                <a:ea typeface="Times New Roman"/>
                <a:cs typeface="Times New Roman"/>
                <a:sym typeface="Times New Roman"/>
              </a:rPr>
              <a:t>THANK YOU</a:t>
            </a:r>
            <a:endParaRPr/>
          </a:p>
        </p:txBody>
      </p:sp>
      <p:pic>
        <p:nvPicPr>
          <p:cNvPr id="205" name="Google Shape;205;p11"/>
          <p:cNvPicPr preferRelativeResize="0">
            <a:picLocks noGrp="1"/>
          </p:cNvPicPr>
          <p:nvPr>
            <p:ph type="body" idx="4294967295"/>
          </p:nvPr>
        </p:nvPicPr>
        <p:blipFill rotWithShape="1">
          <a:blip r:embed="rId3">
            <a:alphaModFix/>
          </a:blip>
          <a:srcRect/>
          <a:stretch/>
        </p:blipFill>
        <p:spPr>
          <a:xfrm>
            <a:off x="496888" y="330200"/>
            <a:ext cx="1092200" cy="674688"/>
          </a:xfrm>
          <a:prstGeom prst="rect">
            <a:avLst/>
          </a:prstGeom>
          <a:noFill/>
          <a:ln>
            <a:noFill/>
          </a:ln>
        </p:spPr>
      </p:pic>
      <p:pic>
        <p:nvPicPr>
          <p:cNvPr id="206" name="Google Shape;206;p11"/>
          <p:cNvPicPr preferRelativeResize="0"/>
          <p:nvPr/>
        </p:nvPicPr>
        <p:blipFill rotWithShape="1">
          <a:blip r:embed="rId4">
            <a:alphaModFix/>
          </a:blip>
          <a:srcRect/>
          <a:stretch/>
        </p:blipFill>
        <p:spPr>
          <a:xfrm>
            <a:off x="10833100" y="176213"/>
            <a:ext cx="1196975" cy="1195387"/>
          </a:xfrm>
          <a:prstGeom prst="rect">
            <a:avLst/>
          </a:prstGeom>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a:spLocks noGrp="1"/>
          </p:cNvSpPr>
          <p:nvPr>
            <p:ph type="title"/>
          </p:nvPr>
        </p:nvSpPr>
        <p:spPr>
          <a:xfrm>
            <a:off x="1219200" y="274638"/>
            <a:ext cx="10363200" cy="760412"/>
          </a:xfrm>
          <a:prstGeom prst="rect">
            <a:avLst/>
          </a:prstGeom>
          <a:noFill/>
          <a:ln>
            <a:noFill/>
          </a:ln>
        </p:spPr>
        <p:txBody>
          <a:bodyPr spcFirstLastPara="1" wrap="square" lIns="91425" tIns="45700" rIns="91425" bIns="91425" anchor="b" anchorCtr="0">
            <a:normAutofit/>
          </a:bodyPr>
          <a:lstStyle/>
          <a:p>
            <a:pPr marL="0" lvl="0" indent="0" algn="ctr" rtl="0">
              <a:spcBef>
                <a:spcPts val="0"/>
              </a:spcBef>
              <a:spcAft>
                <a:spcPts val="0"/>
              </a:spcAft>
              <a:buNone/>
            </a:pPr>
            <a:r>
              <a:rPr lang="en-US" b="1">
                <a:solidFill>
                  <a:srgbClr val="8B7B57"/>
                </a:solidFill>
                <a:latin typeface="Times New Roman"/>
                <a:ea typeface="Times New Roman"/>
                <a:cs typeface="Times New Roman"/>
                <a:sym typeface="Times New Roman"/>
              </a:rPr>
              <a:t>OUTLINE</a:t>
            </a:r>
            <a:endParaRPr b="1">
              <a:solidFill>
                <a:srgbClr val="8B7B57"/>
              </a:solidFill>
              <a:latin typeface="Times New Roman"/>
              <a:ea typeface="Times New Roman"/>
              <a:cs typeface="Times New Roman"/>
              <a:sym typeface="Times New Roman"/>
            </a:endParaRPr>
          </a:p>
        </p:txBody>
      </p:sp>
      <p:pic>
        <p:nvPicPr>
          <p:cNvPr id="116" name="Google Shape;116;p2"/>
          <p:cNvPicPr preferRelativeResize="0">
            <a:picLocks noGrp="1"/>
          </p:cNvPicPr>
          <p:nvPr>
            <p:ph type="body" idx="1"/>
          </p:nvPr>
        </p:nvPicPr>
        <p:blipFill rotWithShape="1">
          <a:blip r:embed="rId3">
            <a:alphaModFix/>
          </a:blip>
          <a:srcRect/>
          <a:stretch/>
        </p:blipFill>
        <p:spPr>
          <a:xfrm>
            <a:off x="336550" y="176213"/>
            <a:ext cx="1355725" cy="836612"/>
          </a:xfrm>
          <a:prstGeom prst="rect">
            <a:avLst/>
          </a:prstGeom>
          <a:noFill/>
          <a:ln>
            <a:noFill/>
          </a:ln>
        </p:spPr>
      </p:pic>
      <p:sp>
        <p:nvSpPr>
          <p:cNvPr id="117" name="Google Shape;117;p2"/>
          <p:cNvSpPr txBox="1">
            <a:spLocks noGrp="1"/>
          </p:cNvSpPr>
          <p:nvPr>
            <p:ph type="body" idx="2"/>
          </p:nvPr>
        </p:nvSpPr>
        <p:spPr>
          <a:xfrm>
            <a:off x="609600" y="1371600"/>
            <a:ext cx="11055350" cy="5001904"/>
          </a:xfrm>
          <a:prstGeom prst="rect">
            <a:avLst/>
          </a:prstGeom>
          <a:noFill/>
          <a:ln>
            <a:noFill/>
          </a:ln>
        </p:spPr>
        <p:txBody>
          <a:bodyPr spcFirstLastPara="1" wrap="square" lIns="91425" tIns="45700" rIns="91425" bIns="45700" anchor="t" anchorCtr="0">
            <a:noAutofit/>
          </a:bodyPr>
          <a:lstStyle/>
          <a:p>
            <a:pPr marL="273050" lvl="0" indent="-273050" algn="l" rtl="0">
              <a:lnSpc>
                <a:spcPct val="120000"/>
              </a:lnSpc>
              <a:spcBef>
                <a:spcPts val="0"/>
              </a:spcBef>
              <a:spcAft>
                <a:spcPts val="0"/>
              </a:spcAft>
              <a:buSzPts val="1700"/>
              <a:buFont typeface="Noto Sans Symbols"/>
              <a:buChar char="❑"/>
            </a:pPr>
            <a:r>
              <a:rPr lang="en-US" sz="2000" b="1">
                <a:latin typeface="Times New Roman"/>
                <a:ea typeface="Times New Roman"/>
                <a:cs typeface="Times New Roman"/>
                <a:sym typeface="Times New Roman"/>
              </a:rPr>
              <a:t>ABSTRACT</a:t>
            </a:r>
            <a:endParaRPr/>
          </a:p>
          <a:p>
            <a:pPr marL="273050" lvl="0" indent="-273050" algn="l" rtl="0">
              <a:lnSpc>
                <a:spcPct val="120000"/>
              </a:lnSpc>
              <a:spcBef>
                <a:spcPts val="1600"/>
              </a:spcBef>
              <a:spcAft>
                <a:spcPts val="0"/>
              </a:spcAft>
              <a:buSzPts val="1700"/>
              <a:buFont typeface="Noto Sans Symbols"/>
              <a:buChar char="❑"/>
            </a:pPr>
            <a:r>
              <a:rPr lang="en-US" sz="2000" b="1">
                <a:latin typeface="Times New Roman"/>
                <a:ea typeface="Times New Roman"/>
                <a:cs typeface="Times New Roman"/>
                <a:sym typeface="Times New Roman"/>
              </a:rPr>
              <a:t>INTRODUCTION</a:t>
            </a:r>
            <a:endParaRPr sz="2000" b="1">
              <a:latin typeface="Times New Roman"/>
              <a:ea typeface="Times New Roman"/>
              <a:cs typeface="Times New Roman"/>
              <a:sym typeface="Times New Roman"/>
            </a:endParaRPr>
          </a:p>
          <a:p>
            <a:pPr marL="273050" lvl="0" indent="-292100" algn="l" rtl="0">
              <a:lnSpc>
                <a:spcPct val="120000"/>
              </a:lnSpc>
              <a:spcBef>
                <a:spcPts val="1600"/>
              </a:spcBef>
              <a:spcAft>
                <a:spcPts val="0"/>
              </a:spcAft>
              <a:buSzPts val="2000"/>
              <a:buFont typeface="Times New Roman"/>
              <a:buChar char="❑"/>
            </a:pPr>
            <a:r>
              <a:rPr lang="en-US" sz="2000" b="1">
                <a:latin typeface="Times New Roman"/>
                <a:ea typeface="Times New Roman"/>
                <a:cs typeface="Times New Roman"/>
                <a:sym typeface="Times New Roman"/>
              </a:rPr>
              <a:t>PROBLEM STATEMENT</a:t>
            </a:r>
            <a:endParaRPr sz="2000" b="1">
              <a:latin typeface="Times New Roman"/>
              <a:ea typeface="Times New Roman"/>
              <a:cs typeface="Times New Roman"/>
              <a:sym typeface="Times New Roman"/>
            </a:endParaRPr>
          </a:p>
          <a:p>
            <a:pPr marL="273050" lvl="0" indent="-273050" algn="l" rtl="0">
              <a:lnSpc>
                <a:spcPct val="120000"/>
              </a:lnSpc>
              <a:spcBef>
                <a:spcPts val="1600"/>
              </a:spcBef>
              <a:spcAft>
                <a:spcPts val="0"/>
              </a:spcAft>
              <a:buSzPts val="1700"/>
              <a:buFont typeface="Noto Sans Symbols"/>
              <a:buChar char="❑"/>
            </a:pPr>
            <a:r>
              <a:rPr lang="en-US" sz="2000" b="1">
                <a:latin typeface="Times New Roman"/>
                <a:ea typeface="Times New Roman"/>
                <a:cs typeface="Times New Roman"/>
                <a:sym typeface="Times New Roman"/>
              </a:rPr>
              <a:t>OBJECTIVE</a:t>
            </a:r>
            <a:endParaRPr/>
          </a:p>
          <a:p>
            <a:pPr marL="273050" lvl="0" indent="-273050" algn="l" rtl="0">
              <a:lnSpc>
                <a:spcPct val="120000"/>
              </a:lnSpc>
              <a:spcBef>
                <a:spcPts val="1600"/>
              </a:spcBef>
              <a:spcAft>
                <a:spcPts val="0"/>
              </a:spcAft>
              <a:buSzPts val="1700"/>
              <a:buFont typeface="Noto Sans Symbols"/>
              <a:buChar char="❑"/>
            </a:pPr>
            <a:r>
              <a:rPr lang="en-US" sz="2000" b="1">
                <a:latin typeface="Times New Roman"/>
                <a:ea typeface="Times New Roman"/>
                <a:cs typeface="Times New Roman"/>
                <a:sym typeface="Times New Roman"/>
              </a:rPr>
              <a:t>HARDWARE MODULE</a:t>
            </a:r>
            <a:endParaRPr/>
          </a:p>
          <a:p>
            <a:pPr marL="273050" lvl="0" indent="-273050" algn="l" rtl="0">
              <a:lnSpc>
                <a:spcPct val="120000"/>
              </a:lnSpc>
              <a:spcBef>
                <a:spcPts val="1600"/>
              </a:spcBef>
              <a:spcAft>
                <a:spcPts val="0"/>
              </a:spcAft>
              <a:buSzPts val="1700"/>
              <a:buFont typeface="Noto Sans Symbols"/>
              <a:buChar char="❑"/>
            </a:pPr>
            <a:r>
              <a:rPr lang="en-US" sz="2000" b="1">
                <a:latin typeface="Times New Roman"/>
                <a:ea typeface="Times New Roman"/>
                <a:cs typeface="Times New Roman"/>
                <a:sym typeface="Times New Roman"/>
              </a:rPr>
              <a:t>RESULTS AND DISCUSSION</a:t>
            </a:r>
            <a:endParaRPr/>
          </a:p>
          <a:p>
            <a:pPr marL="273050" lvl="0" indent="-273050" algn="l" rtl="0">
              <a:lnSpc>
                <a:spcPct val="120000"/>
              </a:lnSpc>
              <a:spcBef>
                <a:spcPts val="1600"/>
              </a:spcBef>
              <a:spcAft>
                <a:spcPts val="0"/>
              </a:spcAft>
              <a:buSzPts val="1700"/>
              <a:buFont typeface="Noto Sans Symbols"/>
              <a:buChar char="❑"/>
            </a:pPr>
            <a:r>
              <a:rPr lang="en-US" sz="2000" b="1">
                <a:latin typeface="Times New Roman"/>
                <a:ea typeface="Times New Roman"/>
                <a:cs typeface="Times New Roman"/>
                <a:sym typeface="Times New Roman"/>
              </a:rPr>
              <a:t>ADVANTAGES AND APPLICATIONS</a:t>
            </a:r>
            <a:endParaRPr/>
          </a:p>
          <a:p>
            <a:pPr marL="273050" lvl="0" indent="-273050" algn="l" rtl="0">
              <a:lnSpc>
                <a:spcPct val="120000"/>
              </a:lnSpc>
              <a:spcBef>
                <a:spcPts val="1600"/>
              </a:spcBef>
              <a:spcAft>
                <a:spcPts val="0"/>
              </a:spcAft>
              <a:buSzPts val="1700"/>
              <a:buFont typeface="Noto Sans Symbols"/>
              <a:buChar char="❑"/>
            </a:pPr>
            <a:r>
              <a:rPr lang="en-US" sz="2000" b="1">
                <a:latin typeface="Times New Roman"/>
                <a:ea typeface="Times New Roman"/>
                <a:cs typeface="Times New Roman"/>
                <a:sym typeface="Times New Roman"/>
              </a:rPr>
              <a:t>CONCLUSION</a:t>
            </a:r>
            <a:endParaRPr/>
          </a:p>
          <a:p>
            <a:pPr marL="273050" lvl="0" indent="-273050" algn="l" rtl="0">
              <a:lnSpc>
                <a:spcPct val="120000"/>
              </a:lnSpc>
              <a:spcBef>
                <a:spcPts val="1600"/>
              </a:spcBef>
              <a:spcAft>
                <a:spcPts val="0"/>
              </a:spcAft>
              <a:buSzPts val="1700"/>
              <a:buFont typeface="Noto Sans Symbols"/>
              <a:buChar char="❑"/>
            </a:pPr>
            <a:r>
              <a:rPr lang="en-US" sz="2000" b="1">
                <a:latin typeface="Times New Roman"/>
                <a:ea typeface="Times New Roman"/>
                <a:cs typeface="Times New Roman"/>
                <a:sym typeface="Times New Roman"/>
              </a:rPr>
              <a:t>FUTURE ENHANCEMENT</a:t>
            </a:r>
            <a:endParaRPr sz="1400" b="1">
              <a:latin typeface="Times New Roman"/>
              <a:ea typeface="Times New Roman"/>
              <a:cs typeface="Times New Roman"/>
              <a:sym typeface="Times New Roman"/>
            </a:endParaRPr>
          </a:p>
          <a:p>
            <a:pPr marL="274320" lvl="0" indent="-198755" algn="l" rtl="0">
              <a:lnSpc>
                <a:spcPct val="120000"/>
              </a:lnSpc>
              <a:spcBef>
                <a:spcPts val="1600"/>
              </a:spcBef>
              <a:spcAft>
                <a:spcPts val="0"/>
              </a:spcAft>
              <a:buSzPts val="1190"/>
              <a:buFont typeface="Noto Sans Symbols"/>
              <a:buNone/>
            </a:pPr>
            <a:endParaRPr sz="1400" b="1">
              <a:latin typeface="Times New Roman"/>
              <a:ea typeface="Times New Roman"/>
              <a:cs typeface="Times New Roman"/>
              <a:sym typeface="Times New Roman"/>
            </a:endParaRPr>
          </a:p>
          <a:p>
            <a:pPr marL="274320" lvl="0" indent="-198755" algn="l" rtl="0">
              <a:lnSpc>
                <a:spcPct val="120000"/>
              </a:lnSpc>
              <a:spcBef>
                <a:spcPts val="1600"/>
              </a:spcBef>
              <a:spcAft>
                <a:spcPts val="0"/>
              </a:spcAft>
              <a:buSzPts val="1190"/>
              <a:buFont typeface="Noto Sans Symbols"/>
              <a:buNone/>
            </a:pPr>
            <a:endParaRPr sz="1400" b="1">
              <a:latin typeface="Times New Roman"/>
              <a:ea typeface="Times New Roman"/>
              <a:cs typeface="Times New Roman"/>
              <a:sym typeface="Times New Roman"/>
            </a:endParaRPr>
          </a:p>
          <a:p>
            <a:pPr marL="274320" lvl="0" indent="-198755" algn="l" rtl="0">
              <a:lnSpc>
                <a:spcPct val="120000"/>
              </a:lnSpc>
              <a:spcBef>
                <a:spcPts val="1600"/>
              </a:spcBef>
              <a:spcAft>
                <a:spcPts val="0"/>
              </a:spcAft>
              <a:buSzPts val="1190"/>
              <a:buFont typeface="Noto Sans Symbols"/>
              <a:buNone/>
            </a:pPr>
            <a:endParaRPr sz="1400" b="1">
              <a:latin typeface="Times New Roman"/>
              <a:ea typeface="Times New Roman"/>
              <a:cs typeface="Times New Roman"/>
              <a:sym typeface="Times New Roman"/>
            </a:endParaRPr>
          </a:p>
          <a:p>
            <a:pPr marL="274320" lvl="0" indent="-198755" algn="l" rtl="0">
              <a:spcBef>
                <a:spcPts val="1380"/>
              </a:spcBef>
              <a:spcAft>
                <a:spcPts val="0"/>
              </a:spcAft>
              <a:buSzPts val="1190"/>
              <a:buFont typeface="Noto Sans Symbols"/>
              <a:buNone/>
            </a:pPr>
            <a:endParaRPr sz="1400">
              <a:latin typeface="Times New Roman"/>
              <a:ea typeface="Times New Roman"/>
              <a:cs typeface="Times New Roman"/>
              <a:sym typeface="Times New Roman"/>
            </a:endParaRPr>
          </a:p>
        </p:txBody>
      </p:sp>
      <p:pic>
        <p:nvPicPr>
          <p:cNvPr id="118" name="Google Shape;118;p2"/>
          <p:cNvPicPr preferRelativeResize="0"/>
          <p:nvPr/>
        </p:nvPicPr>
        <p:blipFill rotWithShape="1">
          <a:blip r:embed="rId4">
            <a:alphaModFix/>
          </a:blip>
          <a:srcRect/>
          <a:stretch/>
        </p:blipFill>
        <p:spPr>
          <a:xfrm>
            <a:off x="10833100" y="176213"/>
            <a:ext cx="1196975" cy="1195387"/>
          </a:xfrm>
          <a:prstGeom prst="rect">
            <a:avLst/>
          </a:prstGeom>
          <a:noFill/>
          <a:ln>
            <a:noFill/>
          </a:ln>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1219200" y="274638"/>
            <a:ext cx="10363200" cy="760412"/>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20000"/>
              </a:lnSpc>
              <a:spcBef>
                <a:spcPts val="0"/>
              </a:spcBef>
              <a:spcAft>
                <a:spcPts val="0"/>
              </a:spcAft>
              <a:buNone/>
            </a:pPr>
            <a:r>
              <a:rPr lang="en-US" b="1">
                <a:latin typeface="Times New Roman"/>
                <a:ea typeface="Times New Roman"/>
                <a:cs typeface="Times New Roman"/>
                <a:sym typeface="Times New Roman"/>
              </a:rPr>
              <a:t>ABSTRACT</a:t>
            </a:r>
            <a:endParaRPr/>
          </a:p>
        </p:txBody>
      </p:sp>
      <p:pic>
        <p:nvPicPr>
          <p:cNvPr id="125" name="Google Shape;125;p3"/>
          <p:cNvPicPr preferRelativeResize="0">
            <a:picLocks noGrp="1"/>
          </p:cNvPicPr>
          <p:nvPr>
            <p:ph type="body" idx="1"/>
          </p:nvPr>
        </p:nvPicPr>
        <p:blipFill rotWithShape="1">
          <a:blip r:embed="rId3">
            <a:alphaModFix/>
          </a:blip>
          <a:srcRect/>
          <a:stretch/>
        </p:blipFill>
        <p:spPr>
          <a:xfrm>
            <a:off x="336550" y="176213"/>
            <a:ext cx="1355725" cy="836612"/>
          </a:xfrm>
          <a:prstGeom prst="rect">
            <a:avLst/>
          </a:prstGeom>
          <a:noFill/>
          <a:ln>
            <a:noFill/>
          </a:ln>
        </p:spPr>
      </p:pic>
      <p:sp>
        <p:nvSpPr>
          <p:cNvPr id="126" name="Google Shape;126;p3"/>
          <p:cNvSpPr txBox="1">
            <a:spLocks noGrp="1"/>
          </p:cNvSpPr>
          <p:nvPr>
            <p:ph type="body" idx="2"/>
          </p:nvPr>
        </p:nvSpPr>
        <p:spPr>
          <a:xfrm>
            <a:off x="609600" y="1078173"/>
            <a:ext cx="11055350" cy="5295331"/>
          </a:xfrm>
          <a:prstGeom prst="rect">
            <a:avLst/>
          </a:prstGeom>
          <a:noFill/>
          <a:ln>
            <a:noFill/>
          </a:ln>
        </p:spPr>
        <p:txBody>
          <a:bodyPr spcFirstLastPara="1" wrap="square" lIns="91425" tIns="45700" rIns="91425" bIns="45700" anchor="t" anchorCtr="0">
            <a:noAutofit/>
          </a:bodyPr>
          <a:lstStyle/>
          <a:p>
            <a:pPr marL="274320" lvl="0" indent="-198755" algn="just" rtl="0">
              <a:lnSpc>
                <a:spcPct val="150000"/>
              </a:lnSpc>
              <a:spcBef>
                <a:spcPts val="0"/>
              </a:spcBef>
              <a:spcAft>
                <a:spcPts val="0"/>
              </a:spcAft>
              <a:buSzPts val="1190"/>
              <a:buFont typeface="Noto Sans Symbols"/>
              <a:buNone/>
            </a:pPr>
            <a:endParaRPr lang="en-US" sz="1400" b="1">
              <a:latin typeface="Times New Roman"/>
              <a:ea typeface="Times New Roman"/>
              <a:cs typeface="Times New Roman"/>
            </a:endParaRPr>
          </a:p>
          <a:p>
            <a:pPr marL="274320" lvl="0" indent="-198755" algn="just" rtl="0">
              <a:lnSpc>
                <a:spcPct val="150000"/>
              </a:lnSpc>
              <a:spcBef>
                <a:spcPts val="1600"/>
              </a:spcBef>
              <a:spcAft>
                <a:spcPts val="0"/>
              </a:spcAft>
              <a:buSzPts val="1190"/>
              <a:buFont typeface="Noto Sans Symbols"/>
              <a:buNone/>
            </a:pPr>
            <a:endParaRPr sz="1400" b="1">
              <a:latin typeface="Times New Roman"/>
              <a:ea typeface="Times New Roman"/>
              <a:cs typeface="Times New Roman"/>
            </a:endParaRPr>
          </a:p>
          <a:p>
            <a:pPr marL="274320" indent="-198755" algn="just">
              <a:lnSpc>
                <a:spcPct val="150000"/>
              </a:lnSpc>
              <a:spcBef>
                <a:spcPts val="1600"/>
              </a:spcBef>
              <a:buSzPts val="1190"/>
              <a:buNone/>
            </a:pPr>
            <a:r>
              <a:rPr lang="en-US" sz="1400" dirty="0">
                <a:cs typeface="Times New Roman"/>
              </a:rPr>
              <a:t>   This project introduces a unique approach to controlling electrical devices using rhythmic claps as a trigger. By employing the IC555 timer, the system detects specific sound patterns and activates a relay to control device operation. It offers an innovative and practical solution for hands-free device management, enhancing accessibility and convenience across various applications.</a:t>
            </a:r>
            <a:endParaRPr/>
          </a:p>
        </p:txBody>
      </p:sp>
      <p:pic>
        <p:nvPicPr>
          <p:cNvPr id="127" name="Google Shape;127;p3"/>
          <p:cNvPicPr preferRelativeResize="0"/>
          <p:nvPr/>
        </p:nvPicPr>
        <p:blipFill rotWithShape="1">
          <a:blip r:embed="rId4">
            <a:alphaModFix/>
          </a:blip>
          <a:srcRect/>
          <a:stretch/>
        </p:blipFill>
        <p:spPr>
          <a:xfrm>
            <a:off x="10833100" y="176213"/>
            <a:ext cx="1196975" cy="1195387"/>
          </a:xfrm>
          <a:prstGeom prst="rect">
            <a:avLst/>
          </a:prstGeom>
          <a:noFill/>
          <a:ln>
            <a:noFill/>
          </a:ln>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4"/>
          <p:cNvSpPr txBox="1">
            <a:spLocks noGrp="1"/>
          </p:cNvSpPr>
          <p:nvPr>
            <p:ph type="title"/>
          </p:nvPr>
        </p:nvSpPr>
        <p:spPr>
          <a:xfrm>
            <a:off x="1219200" y="274638"/>
            <a:ext cx="10363200" cy="760412"/>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20000"/>
              </a:lnSpc>
              <a:spcBef>
                <a:spcPts val="0"/>
              </a:spcBef>
              <a:spcAft>
                <a:spcPts val="0"/>
              </a:spcAft>
              <a:buNone/>
            </a:pPr>
            <a:r>
              <a:rPr lang="en-US" b="1">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pic>
        <p:nvPicPr>
          <p:cNvPr id="134" name="Google Shape;134;p4"/>
          <p:cNvPicPr preferRelativeResize="0">
            <a:picLocks noGrp="1"/>
          </p:cNvPicPr>
          <p:nvPr>
            <p:ph type="body" idx="1"/>
          </p:nvPr>
        </p:nvPicPr>
        <p:blipFill rotWithShape="1">
          <a:blip r:embed="rId3">
            <a:alphaModFix/>
          </a:blip>
          <a:srcRect/>
          <a:stretch/>
        </p:blipFill>
        <p:spPr>
          <a:xfrm>
            <a:off x="336550" y="176213"/>
            <a:ext cx="1355725" cy="836612"/>
          </a:xfrm>
          <a:prstGeom prst="rect">
            <a:avLst/>
          </a:prstGeom>
          <a:noFill/>
          <a:ln>
            <a:noFill/>
          </a:ln>
        </p:spPr>
      </p:pic>
      <p:sp>
        <p:nvSpPr>
          <p:cNvPr id="135" name="Google Shape;135;p4"/>
          <p:cNvSpPr txBox="1">
            <a:spLocks noGrp="1"/>
          </p:cNvSpPr>
          <p:nvPr>
            <p:ph type="body" idx="2"/>
          </p:nvPr>
        </p:nvSpPr>
        <p:spPr>
          <a:xfrm>
            <a:off x="527222" y="594200"/>
            <a:ext cx="11055350" cy="5295331"/>
          </a:xfrm>
          <a:prstGeom prst="rect">
            <a:avLst/>
          </a:prstGeom>
          <a:noFill/>
          <a:ln>
            <a:noFill/>
          </a:ln>
        </p:spPr>
        <p:txBody>
          <a:bodyPr spcFirstLastPara="1" wrap="square" lIns="91425" tIns="45700" rIns="91425" bIns="45700" anchor="t" anchorCtr="0">
            <a:noAutofit/>
          </a:bodyPr>
          <a:lstStyle/>
          <a:p>
            <a:pPr marL="274320" lvl="0" indent="-198755" algn="l" rtl="0">
              <a:lnSpc>
                <a:spcPct val="150000"/>
              </a:lnSpc>
              <a:spcBef>
                <a:spcPts val="0"/>
              </a:spcBef>
              <a:spcAft>
                <a:spcPts val="0"/>
              </a:spcAft>
              <a:buSzPts val="1190"/>
              <a:buFont typeface="Wingdings"/>
              <a:buChar char="Ø"/>
            </a:pPr>
            <a:endParaRPr lang="en-US" sz="1400" b="1">
              <a:latin typeface="Times New Roman"/>
              <a:ea typeface="Times New Roman"/>
              <a:cs typeface="Times New Roman"/>
            </a:endParaRPr>
          </a:p>
          <a:p>
            <a:pPr marL="274320" lvl="0" indent="-198755" algn="l" rtl="0">
              <a:lnSpc>
                <a:spcPct val="150000"/>
              </a:lnSpc>
              <a:spcBef>
                <a:spcPts val="1600"/>
              </a:spcBef>
              <a:spcAft>
                <a:spcPts val="0"/>
              </a:spcAft>
              <a:buSzPts val="1190"/>
              <a:buFont typeface="Wingdings"/>
              <a:buChar char="Ø"/>
            </a:pPr>
            <a:endParaRPr sz="1400" b="1">
              <a:latin typeface="Times New Roman"/>
              <a:ea typeface="Times New Roman"/>
              <a:cs typeface="Times New Roman"/>
            </a:endParaRPr>
          </a:p>
          <a:p>
            <a:pPr marL="274320" lvl="0" indent="-198755" algn="l" rtl="0">
              <a:lnSpc>
                <a:spcPct val="150000"/>
              </a:lnSpc>
              <a:spcBef>
                <a:spcPts val="1600"/>
              </a:spcBef>
              <a:spcAft>
                <a:spcPts val="0"/>
              </a:spcAft>
              <a:buSzPts val="1190"/>
              <a:buFont typeface="Wingdings"/>
              <a:buChar char="Ø"/>
            </a:pPr>
            <a:endParaRPr sz="1400" b="1">
              <a:latin typeface="Times New Roman"/>
              <a:ea typeface="Times New Roman"/>
              <a:cs typeface="Times New Roman"/>
            </a:endParaRPr>
          </a:p>
          <a:p>
            <a:pPr marL="285750" indent="-285750">
              <a:lnSpc>
                <a:spcPct val="150000"/>
              </a:lnSpc>
              <a:buFont typeface="Wingdings"/>
              <a:buChar char="Ø"/>
            </a:pPr>
            <a:r>
              <a:rPr lang="en-US" sz="1400">
                <a:cs typeface="Times New Roman"/>
              </a:rPr>
              <a:t>This project introduces a sound-based control system where rhythmic claps act as triggers to operate a switch. The system offers a contactless, user-friendly, and accessible alternative to manual switches. It is designed to reduce dependency on physical strength and enhance safety by avoiding contact with electrical switches.</a:t>
            </a:r>
            <a:endParaRPr lang="en-US"/>
          </a:p>
          <a:p>
            <a:pPr marL="285750" indent="-285750">
              <a:lnSpc>
                <a:spcPct val="150000"/>
              </a:lnSpc>
              <a:buFont typeface="Wingdings"/>
              <a:buChar char="Ø"/>
            </a:pPr>
            <a:r>
              <a:rPr lang="en-US" sz="1400">
                <a:cs typeface="Times New Roman"/>
              </a:rPr>
              <a:t>The IC555 timer is used to detect rhythmic sound patterns with high accuracy. This system processes sound signals, identifies specific patterns, and activates a relay to control electrical devices, ensuring reliability and simplicity in diverse real-world scenarios.</a:t>
            </a:r>
            <a:endParaRPr lang="en-US"/>
          </a:p>
          <a:p>
            <a:pPr marL="285750" indent="-285750">
              <a:lnSpc>
                <a:spcPct val="150000"/>
              </a:lnSpc>
              <a:buFont typeface="Wingdings"/>
              <a:buChar char="Ø"/>
            </a:pPr>
            <a:r>
              <a:rPr lang="en-US" sz="1400">
                <a:cs typeface="Times New Roman"/>
              </a:rPr>
              <a:t>Older individuals often face challenges like pressing stiff switches or accessing switches in inconvenient locations. These difficulties increase the risk of accidents, especially in low-light conditions. A rhythmic sound-based system eliminates these barriers, providing an easy-to-use solution.</a:t>
            </a:r>
            <a:endParaRPr lang="en-US"/>
          </a:p>
          <a:p>
            <a:pPr marL="274320" lvl="0" indent="-198755" algn="l">
              <a:lnSpc>
                <a:spcPct val="150000"/>
              </a:lnSpc>
              <a:spcBef>
                <a:spcPts val="1380"/>
              </a:spcBef>
              <a:spcAft>
                <a:spcPts val="0"/>
              </a:spcAft>
              <a:buSzPts val="1190"/>
              <a:buFont typeface="Wingdings"/>
              <a:buChar char="Ø"/>
            </a:pPr>
            <a:endParaRPr sz="1400" dirty="0">
              <a:latin typeface="Times New Roman"/>
              <a:ea typeface="Times New Roman"/>
              <a:cs typeface="Times New Roman"/>
            </a:endParaRPr>
          </a:p>
        </p:txBody>
      </p:sp>
      <p:pic>
        <p:nvPicPr>
          <p:cNvPr id="136" name="Google Shape;136;p4"/>
          <p:cNvPicPr preferRelativeResize="0"/>
          <p:nvPr/>
        </p:nvPicPr>
        <p:blipFill rotWithShape="1">
          <a:blip r:embed="rId4">
            <a:alphaModFix/>
          </a:blip>
          <a:srcRect/>
          <a:stretch/>
        </p:blipFill>
        <p:spPr>
          <a:xfrm>
            <a:off x="10833100" y="176213"/>
            <a:ext cx="1196975" cy="1195387"/>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26a085125f240bd_0"/>
          <p:cNvSpPr txBox="1">
            <a:spLocks noGrp="1"/>
          </p:cNvSpPr>
          <p:nvPr>
            <p:ph type="title"/>
          </p:nvPr>
        </p:nvSpPr>
        <p:spPr>
          <a:xfrm>
            <a:off x="1219200" y="274638"/>
            <a:ext cx="10363200" cy="760500"/>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20000"/>
              </a:lnSpc>
              <a:spcBef>
                <a:spcPts val="0"/>
              </a:spcBef>
              <a:spcAft>
                <a:spcPts val="0"/>
              </a:spcAft>
              <a:buNone/>
            </a:pPr>
            <a:r>
              <a:rPr lang="en-US" b="1">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p:txBody>
      </p:sp>
      <p:pic>
        <p:nvPicPr>
          <p:cNvPr id="143" name="Google Shape;143;g226a085125f240bd_0"/>
          <p:cNvPicPr preferRelativeResize="0">
            <a:picLocks noGrp="1"/>
          </p:cNvPicPr>
          <p:nvPr>
            <p:ph type="body" idx="1"/>
          </p:nvPr>
        </p:nvPicPr>
        <p:blipFill rotWithShape="1">
          <a:blip r:embed="rId3">
            <a:alphaModFix/>
          </a:blip>
          <a:srcRect/>
          <a:stretch/>
        </p:blipFill>
        <p:spPr>
          <a:xfrm>
            <a:off x="336550" y="176213"/>
            <a:ext cx="1355700" cy="836700"/>
          </a:xfrm>
          <a:prstGeom prst="rect">
            <a:avLst/>
          </a:prstGeom>
          <a:noFill/>
          <a:ln>
            <a:noFill/>
          </a:ln>
        </p:spPr>
      </p:pic>
      <p:sp>
        <p:nvSpPr>
          <p:cNvPr id="144" name="Google Shape;144;g226a085125f240bd_0"/>
          <p:cNvSpPr txBox="1">
            <a:spLocks noGrp="1"/>
          </p:cNvSpPr>
          <p:nvPr>
            <p:ph type="body" idx="2"/>
          </p:nvPr>
        </p:nvSpPr>
        <p:spPr>
          <a:xfrm>
            <a:off x="568411" y="1716605"/>
            <a:ext cx="11055300" cy="5295300"/>
          </a:xfrm>
          <a:prstGeom prst="rect">
            <a:avLst/>
          </a:prstGeom>
          <a:noFill/>
          <a:ln>
            <a:noFill/>
          </a:ln>
        </p:spPr>
        <p:txBody>
          <a:bodyPr spcFirstLastPara="1" wrap="square" lIns="91425" tIns="45700" rIns="91425" bIns="45700" anchor="t" anchorCtr="0">
            <a:noAutofit/>
          </a:bodyPr>
          <a:lstStyle/>
          <a:p>
            <a:pPr marL="274320" indent="-198755">
              <a:lnSpc>
                <a:spcPct val="150000"/>
              </a:lnSpc>
              <a:spcBef>
                <a:spcPts val="0"/>
              </a:spcBef>
              <a:buSzPts val="1190"/>
              <a:buFont typeface="Wingdings"/>
              <a:buChar char="Ø"/>
            </a:pPr>
            <a:r>
              <a:rPr lang="en-US" sz="1400" dirty="0">
                <a:cs typeface="Times New Roman"/>
              </a:rPr>
              <a:t>Older individuals often struggle with traditional switches due to limited mobility and hand strength, making device control difficult. Low-light conditions increase the risk of accidents, while shared spaces like hospitals face hygiene issues with manual switches. These challenges highlight the need for a hands-free, sound-activated solution.</a:t>
            </a:r>
          </a:p>
          <a:p>
            <a:pPr marL="274320" indent="-198755">
              <a:lnSpc>
                <a:spcPct val="150000"/>
              </a:lnSpc>
              <a:spcBef>
                <a:spcPts val="0"/>
              </a:spcBef>
              <a:buSzPts val="1190"/>
              <a:buFont typeface="Wingdings"/>
              <a:buChar char="Ø"/>
            </a:pPr>
            <a:endParaRPr lang="en-US" sz="1400" dirty="0">
              <a:ea typeface="Times New Roman"/>
              <a:cs typeface="Times New Roman"/>
            </a:endParaRPr>
          </a:p>
          <a:p>
            <a:pPr marL="274320" indent="-198755">
              <a:lnSpc>
                <a:spcPct val="150000"/>
              </a:lnSpc>
              <a:spcBef>
                <a:spcPts val="0"/>
              </a:spcBef>
              <a:buSzPts val="1190"/>
              <a:buFont typeface="Wingdings"/>
              <a:buChar char="Ø"/>
            </a:pPr>
            <a:r>
              <a:rPr lang="en-US" sz="1400" dirty="0">
                <a:ea typeface="Times New Roman"/>
                <a:cs typeface="Times New Roman"/>
              </a:rPr>
              <a:t>Manual switches can be inconvenient in situations where hands are wet, greasy, or occupied, such as during cooking or cleaning. For older adults and individuals with disabilities, the lack of accessibility in traditional switches reduces independence. A sound-based system offers a practical alternative to address these limitations.</a:t>
            </a:r>
          </a:p>
        </p:txBody>
      </p:sp>
      <p:pic>
        <p:nvPicPr>
          <p:cNvPr id="145" name="Google Shape;145;g226a085125f240bd_0"/>
          <p:cNvPicPr preferRelativeResize="0"/>
          <p:nvPr/>
        </p:nvPicPr>
        <p:blipFill rotWithShape="1">
          <a:blip r:embed="rId4">
            <a:alphaModFix/>
          </a:blip>
          <a:srcRect/>
          <a:stretch/>
        </p:blipFill>
        <p:spPr>
          <a:xfrm>
            <a:off x="10833100" y="176213"/>
            <a:ext cx="1196975" cy="1195387"/>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5"/>
          <p:cNvSpPr txBox="1">
            <a:spLocks noGrp="1"/>
          </p:cNvSpPr>
          <p:nvPr>
            <p:ph type="title"/>
          </p:nvPr>
        </p:nvSpPr>
        <p:spPr>
          <a:xfrm>
            <a:off x="1219200" y="274638"/>
            <a:ext cx="10363200" cy="760412"/>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20000"/>
              </a:lnSpc>
              <a:spcBef>
                <a:spcPts val="0"/>
              </a:spcBef>
              <a:spcAft>
                <a:spcPts val="0"/>
              </a:spcAft>
              <a:buNone/>
            </a:pPr>
            <a:r>
              <a:rPr lang="en-US" b="1">
                <a:latin typeface="Times New Roman"/>
                <a:ea typeface="Times New Roman"/>
                <a:cs typeface="Times New Roman"/>
                <a:sym typeface="Times New Roman"/>
              </a:rPr>
              <a:t>OBJECTIVE</a:t>
            </a:r>
            <a:endParaRPr b="1">
              <a:latin typeface="Times New Roman"/>
              <a:ea typeface="Times New Roman"/>
              <a:cs typeface="Times New Roman"/>
              <a:sym typeface="Times New Roman"/>
            </a:endParaRPr>
          </a:p>
        </p:txBody>
      </p:sp>
      <p:pic>
        <p:nvPicPr>
          <p:cNvPr id="152" name="Google Shape;152;p5"/>
          <p:cNvPicPr preferRelativeResize="0">
            <a:picLocks noGrp="1"/>
          </p:cNvPicPr>
          <p:nvPr>
            <p:ph type="body" idx="1"/>
          </p:nvPr>
        </p:nvPicPr>
        <p:blipFill rotWithShape="1">
          <a:blip r:embed="rId3">
            <a:alphaModFix/>
          </a:blip>
          <a:srcRect/>
          <a:stretch/>
        </p:blipFill>
        <p:spPr>
          <a:xfrm>
            <a:off x="336550" y="176213"/>
            <a:ext cx="1355725" cy="836612"/>
          </a:xfrm>
          <a:prstGeom prst="rect">
            <a:avLst/>
          </a:prstGeom>
          <a:noFill/>
          <a:ln>
            <a:noFill/>
          </a:ln>
        </p:spPr>
      </p:pic>
      <p:sp>
        <p:nvSpPr>
          <p:cNvPr id="153" name="Google Shape;153;p5"/>
          <p:cNvSpPr txBox="1">
            <a:spLocks noGrp="1"/>
          </p:cNvSpPr>
          <p:nvPr>
            <p:ph type="body" idx="2"/>
          </p:nvPr>
        </p:nvSpPr>
        <p:spPr>
          <a:xfrm>
            <a:off x="609600" y="1078173"/>
            <a:ext cx="11055350" cy="5295331"/>
          </a:xfrm>
          <a:prstGeom prst="rect">
            <a:avLst/>
          </a:prstGeom>
          <a:noFill/>
          <a:ln>
            <a:noFill/>
          </a:ln>
        </p:spPr>
        <p:txBody>
          <a:bodyPr spcFirstLastPara="1" wrap="square" lIns="91425" tIns="45700" rIns="91425" bIns="45700" anchor="t" anchorCtr="0">
            <a:noAutofit/>
          </a:bodyPr>
          <a:lstStyle/>
          <a:p>
            <a:pPr marL="274320" lvl="0" indent="-198755" algn="l" rtl="0">
              <a:lnSpc>
                <a:spcPct val="120000"/>
              </a:lnSpc>
              <a:spcBef>
                <a:spcPts val="0"/>
              </a:spcBef>
              <a:spcAft>
                <a:spcPts val="0"/>
              </a:spcAft>
              <a:buSzPts val="1190"/>
              <a:buFont typeface="Noto Sans Symbols"/>
              <a:buNone/>
            </a:pPr>
            <a:endParaRPr sz="1400" b="1">
              <a:latin typeface="Times New Roman"/>
              <a:ea typeface="Times New Roman"/>
              <a:cs typeface="Times New Roman"/>
              <a:sym typeface="Times New Roman"/>
            </a:endParaRPr>
          </a:p>
          <a:p>
            <a:pPr marL="274320" lvl="0" indent="-198755" algn="l" rtl="0">
              <a:lnSpc>
                <a:spcPct val="120000"/>
              </a:lnSpc>
              <a:spcBef>
                <a:spcPts val="1600"/>
              </a:spcBef>
              <a:spcAft>
                <a:spcPts val="0"/>
              </a:spcAft>
              <a:buSzPts val="1190"/>
              <a:buFont typeface="Noto Sans Symbols"/>
              <a:buNone/>
            </a:pPr>
            <a:endParaRPr sz="1400" b="1">
              <a:latin typeface="Times New Roman"/>
              <a:ea typeface="Times New Roman"/>
              <a:cs typeface="Times New Roman"/>
              <a:sym typeface="Times New Roman"/>
            </a:endParaRPr>
          </a:p>
          <a:p>
            <a:pPr marL="274320" lvl="0" indent="-198755" algn="l" rtl="0">
              <a:lnSpc>
                <a:spcPct val="120000"/>
              </a:lnSpc>
              <a:spcBef>
                <a:spcPts val="1600"/>
              </a:spcBef>
              <a:spcAft>
                <a:spcPts val="0"/>
              </a:spcAft>
              <a:buSzPts val="1190"/>
              <a:buFont typeface="Noto Sans Symbols"/>
              <a:buNone/>
            </a:pPr>
            <a:endParaRPr sz="1400" b="1">
              <a:latin typeface="Times New Roman"/>
              <a:ea typeface="Times New Roman"/>
              <a:cs typeface="Times New Roman"/>
              <a:sym typeface="Times New Roman"/>
            </a:endParaRPr>
          </a:p>
          <a:p>
            <a:pPr marL="361315" indent="-285750">
              <a:lnSpc>
                <a:spcPct val="150000"/>
              </a:lnSpc>
              <a:spcBef>
                <a:spcPts val="1380"/>
              </a:spcBef>
              <a:buSzPts val="1190"/>
              <a:buFont typeface="Wingdings"/>
              <a:buChar char="Ø"/>
            </a:pPr>
            <a:r>
              <a:rPr lang="en-US" sz="1400" dirty="0">
                <a:ea typeface="Times New Roman"/>
                <a:cs typeface="Times New Roman"/>
              </a:rPr>
              <a:t>The objective of this project is to design a reliable, hands-free system for controlling electrical devices using rhythmic claps. The system aims to ensure accurate recognition of sound patterns while avoiding false triggers, making it simple and accessible for older individuals and those with mobility challenges.</a:t>
            </a:r>
            <a:endParaRPr sz="1400" dirty="0">
              <a:latin typeface="Times New Roman"/>
              <a:ea typeface="Times New Roman"/>
              <a:cs typeface="Times New Roman"/>
            </a:endParaRPr>
          </a:p>
        </p:txBody>
      </p:sp>
      <p:pic>
        <p:nvPicPr>
          <p:cNvPr id="154" name="Google Shape;154;p5"/>
          <p:cNvPicPr preferRelativeResize="0"/>
          <p:nvPr/>
        </p:nvPicPr>
        <p:blipFill rotWithShape="1">
          <a:blip r:embed="rId4">
            <a:alphaModFix/>
          </a:blip>
          <a:srcRect/>
          <a:stretch/>
        </p:blipFill>
        <p:spPr>
          <a:xfrm>
            <a:off x="10833100" y="176213"/>
            <a:ext cx="1196975" cy="1195387"/>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1219200" y="274638"/>
            <a:ext cx="10363200" cy="760412"/>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20000"/>
              </a:lnSpc>
              <a:spcBef>
                <a:spcPts val="0"/>
              </a:spcBef>
              <a:spcAft>
                <a:spcPts val="0"/>
              </a:spcAft>
              <a:buNone/>
            </a:pPr>
            <a:r>
              <a:rPr lang="en-US" b="1">
                <a:latin typeface="Times New Roman"/>
                <a:ea typeface="Times New Roman"/>
                <a:cs typeface="Times New Roman"/>
                <a:sym typeface="Times New Roman"/>
              </a:rPr>
              <a:t>HARDWARE MODULE</a:t>
            </a:r>
            <a:endParaRPr b="1">
              <a:latin typeface="Times New Roman"/>
              <a:ea typeface="Times New Roman"/>
              <a:cs typeface="Times New Roman"/>
              <a:sym typeface="Times New Roman"/>
            </a:endParaRPr>
          </a:p>
        </p:txBody>
      </p:sp>
      <p:pic>
        <p:nvPicPr>
          <p:cNvPr id="161" name="Google Shape;161;p6"/>
          <p:cNvPicPr preferRelativeResize="0">
            <a:picLocks noGrp="1"/>
          </p:cNvPicPr>
          <p:nvPr>
            <p:ph type="body" idx="1"/>
          </p:nvPr>
        </p:nvPicPr>
        <p:blipFill rotWithShape="1">
          <a:blip r:embed="rId3">
            <a:alphaModFix/>
          </a:blip>
          <a:srcRect/>
          <a:stretch/>
        </p:blipFill>
        <p:spPr>
          <a:xfrm>
            <a:off x="336550" y="176213"/>
            <a:ext cx="1355725" cy="836612"/>
          </a:xfrm>
          <a:prstGeom prst="rect">
            <a:avLst/>
          </a:prstGeom>
          <a:noFill/>
          <a:ln>
            <a:noFill/>
          </a:ln>
        </p:spPr>
      </p:pic>
      <p:sp>
        <p:nvSpPr>
          <p:cNvPr id="162" name="Google Shape;162;p6"/>
          <p:cNvSpPr txBox="1">
            <a:spLocks noGrp="1"/>
          </p:cNvSpPr>
          <p:nvPr>
            <p:ph type="body" idx="2"/>
          </p:nvPr>
        </p:nvSpPr>
        <p:spPr>
          <a:xfrm>
            <a:off x="568411" y="655984"/>
            <a:ext cx="11055350" cy="5295331"/>
          </a:xfrm>
          <a:prstGeom prst="rect">
            <a:avLst/>
          </a:prstGeom>
          <a:noFill/>
          <a:ln>
            <a:noFill/>
          </a:ln>
        </p:spPr>
        <p:txBody>
          <a:bodyPr spcFirstLastPara="1" wrap="square" lIns="91425" tIns="45700" rIns="91425" bIns="45700" anchor="t" anchorCtr="0">
            <a:noAutofit/>
          </a:bodyPr>
          <a:lstStyle/>
          <a:p>
            <a:pPr marL="361315" lvl="0" indent="-285750" algn="l" rtl="0">
              <a:lnSpc>
                <a:spcPct val="150000"/>
              </a:lnSpc>
              <a:spcBef>
                <a:spcPts val="0"/>
              </a:spcBef>
              <a:spcAft>
                <a:spcPts val="0"/>
              </a:spcAft>
              <a:buSzPts val="1190"/>
              <a:buFont typeface="Wingdings"/>
              <a:buChar char="Ø"/>
            </a:pPr>
            <a:endParaRPr lang="en-US" sz="1400" b="1">
              <a:latin typeface="Times New Roman"/>
              <a:ea typeface="Times New Roman"/>
              <a:cs typeface="Times New Roman"/>
            </a:endParaRPr>
          </a:p>
          <a:p>
            <a:pPr marL="361315" lvl="0" indent="-285750" algn="l" rtl="0">
              <a:lnSpc>
                <a:spcPct val="150000"/>
              </a:lnSpc>
              <a:spcBef>
                <a:spcPts val="1600"/>
              </a:spcBef>
              <a:spcAft>
                <a:spcPts val="0"/>
              </a:spcAft>
              <a:buSzPts val="1190"/>
              <a:buFont typeface="Wingdings"/>
              <a:buChar char="Ø"/>
            </a:pPr>
            <a:endParaRPr sz="1400" b="1">
              <a:latin typeface="Times New Roman"/>
              <a:ea typeface="Times New Roman"/>
              <a:cs typeface="Times New Roman"/>
            </a:endParaRPr>
          </a:p>
          <a:p>
            <a:pPr marL="361315" lvl="0" indent="-285750" algn="l" rtl="0">
              <a:lnSpc>
                <a:spcPct val="150000"/>
              </a:lnSpc>
              <a:spcBef>
                <a:spcPts val="1600"/>
              </a:spcBef>
              <a:spcAft>
                <a:spcPts val="0"/>
              </a:spcAft>
              <a:buSzPts val="1190"/>
              <a:buFont typeface="Wingdings"/>
              <a:buChar char="Ø"/>
            </a:pPr>
            <a:endParaRPr sz="1400" b="1">
              <a:latin typeface="Times New Roman"/>
              <a:ea typeface="Times New Roman"/>
              <a:cs typeface="Times New Roman"/>
            </a:endParaRPr>
          </a:p>
          <a:p>
            <a:pPr marL="285750" indent="-285750">
              <a:lnSpc>
                <a:spcPct val="150000"/>
              </a:lnSpc>
              <a:buFont typeface="Wingdings"/>
              <a:buChar char="Ø"/>
            </a:pPr>
            <a:r>
              <a:rPr lang="en-US" sz="1400" b="1">
                <a:cs typeface="Times New Roman"/>
              </a:rPr>
              <a:t>BC547 (NPN Transistor):</a:t>
            </a:r>
            <a:r>
              <a:rPr lang="en-US" sz="1400">
                <a:cs typeface="Times New Roman"/>
              </a:rPr>
              <a:t> Amplifies the signal from the microphone before it is processed by the IC555 timer.</a:t>
            </a:r>
            <a:endParaRPr lang="en-US"/>
          </a:p>
          <a:p>
            <a:pPr marL="285750" indent="-285750">
              <a:lnSpc>
                <a:spcPct val="150000"/>
              </a:lnSpc>
              <a:buFont typeface="Wingdings"/>
              <a:buChar char="Ø"/>
            </a:pPr>
            <a:r>
              <a:rPr lang="en-US" sz="1400" b="1">
                <a:cs typeface="Times New Roman"/>
              </a:rPr>
              <a:t>IC555 Timer:</a:t>
            </a:r>
            <a:r>
              <a:rPr lang="en-US" sz="1400">
                <a:cs typeface="Times New Roman"/>
              </a:rPr>
              <a:t> Generates precise timing and detects rhythmic sound patterns to control the relay.</a:t>
            </a:r>
            <a:endParaRPr lang="en-US"/>
          </a:p>
          <a:p>
            <a:pPr marL="285750" indent="-285750">
              <a:lnSpc>
                <a:spcPct val="150000"/>
              </a:lnSpc>
              <a:buFont typeface="Wingdings"/>
              <a:buChar char="Ø"/>
            </a:pPr>
            <a:r>
              <a:rPr lang="en-US" sz="1400" b="1">
                <a:cs typeface="Times New Roman"/>
              </a:rPr>
              <a:t>Microphone:</a:t>
            </a:r>
            <a:r>
              <a:rPr lang="en-US" sz="1400">
                <a:cs typeface="Times New Roman"/>
              </a:rPr>
              <a:t> Captures sound waves and converts them into electrical signals for processing.</a:t>
            </a:r>
            <a:endParaRPr lang="en-US"/>
          </a:p>
          <a:p>
            <a:pPr marL="285750" indent="-285750">
              <a:lnSpc>
                <a:spcPct val="150000"/>
              </a:lnSpc>
              <a:buFont typeface="Wingdings"/>
              <a:buChar char="Ø"/>
            </a:pPr>
            <a:r>
              <a:rPr lang="en-US" sz="1400" b="1">
                <a:cs typeface="Times New Roman"/>
              </a:rPr>
              <a:t>Resistors:</a:t>
            </a:r>
            <a:r>
              <a:rPr lang="en-US" sz="1400">
                <a:cs typeface="Times New Roman"/>
              </a:rPr>
              <a:t> Limit current flow and set timing parameters for the circuit.</a:t>
            </a:r>
            <a:endParaRPr lang="en-US"/>
          </a:p>
          <a:p>
            <a:pPr marL="285750" indent="-285750">
              <a:lnSpc>
                <a:spcPct val="150000"/>
              </a:lnSpc>
              <a:buFont typeface="Wingdings"/>
              <a:buChar char="Ø"/>
            </a:pPr>
            <a:r>
              <a:rPr lang="en-US" sz="1400" b="1" dirty="0">
                <a:cs typeface="Times New Roman"/>
              </a:rPr>
              <a:t>Capacitors:</a:t>
            </a:r>
            <a:r>
              <a:rPr lang="en-US" sz="1400" dirty="0">
                <a:cs typeface="Times New Roman"/>
              </a:rPr>
              <a:t> Store and release electrical energy to smooth signals and set timing intervals.</a:t>
            </a:r>
            <a:endParaRPr lang="en-US" dirty="0"/>
          </a:p>
          <a:p>
            <a:pPr marL="285750" indent="-285750">
              <a:lnSpc>
                <a:spcPct val="150000"/>
              </a:lnSpc>
              <a:buFont typeface="Wingdings"/>
              <a:buChar char="Ø"/>
            </a:pPr>
            <a:r>
              <a:rPr lang="en-US" sz="1400" b="1" dirty="0">
                <a:cs typeface="Times New Roman"/>
              </a:rPr>
              <a:t>LED (Light Emitting Diode):</a:t>
            </a:r>
            <a:r>
              <a:rPr lang="en-US" sz="1400" dirty="0">
                <a:cs typeface="Times New Roman"/>
              </a:rPr>
              <a:t> Provides visual feedback to indicate when the system is activated.</a:t>
            </a:r>
            <a:endParaRPr lang="en-US" dirty="0"/>
          </a:p>
          <a:p>
            <a:pPr marL="361315" lvl="0" indent="-285750" algn="l">
              <a:lnSpc>
                <a:spcPct val="150000"/>
              </a:lnSpc>
              <a:spcBef>
                <a:spcPts val="1380"/>
              </a:spcBef>
              <a:spcAft>
                <a:spcPts val="0"/>
              </a:spcAft>
              <a:buSzPts val="1190"/>
              <a:buFont typeface="Wingdings"/>
              <a:buChar char="Ø"/>
            </a:pPr>
            <a:endParaRPr sz="1400" dirty="0">
              <a:latin typeface="Times New Roman"/>
              <a:ea typeface="Times New Roman"/>
              <a:cs typeface="Times New Roman"/>
            </a:endParaRPr>
          </a:p>
        </p:txBody>
      </p:sp>
      <p:pic>
        <p:nvPicPr>
          <p:cNvPr id="163" name="Google Shape;163;p6"/>
          <p:cNvPicPr preferRelativeResize="0"/>
          <p:nvPr/>
        </p:nvPicPr>
        <p:blipFill rotWithShape="1">
          <a:blip r:embed="rId4">
            <a:alphaModFix/>
          </a:blip>
          <a:srcRect/>
          <a:stretch/>
        </p:blipFill>
        <p:spPr>
          <a:xfrm>
            <a:off x="10833100" y="176213"/>
            <a:ext cx="1196975" cy="1195387"/>
          </a:xfrm>
          <a:prstGeom prst="rect">
            <a:avLst/>
          </a:prstGeom>
          <a:noFill/>
          <a:ln>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7"/>
          <p:cNvSpPr txBox="1">
            <a:spLocks noGrp="1"/>
          </p:cNvSpPr>
          <p:nvPr>
            <p:ph type="title"/>
          </p:nvPr>
        </p:nvSpPr>
        <p:spPr>
          <a:xfrm>
            <a:off x="1219200" y="274638"/>
            <a:ext cx="10363200" cy="760412"/>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20000"/>
              </a:lnSpc>
              <a:spcBef>
                <a:spcPts val="0"/>
              </a:spcBef>
              <a:spcAft>
                <a:spcPts val="0"/>
              </a:spcAft>
              <a:buNone/>
            </a:pPr>
            <a:r>
              <a:rPr lang="en-US" b="1">
                <a:latin typeface="Times New Roman"/>
                <a:ea typeface="Times New Roman"/>
                <a:cs typeface="Times New Roman"/>
                <a:sym typeface="Times New Roman"/>
              </a:rPr>
              <a:t>RESULTS AND DISCUSSION</a:t>
            </a:r>
            <a:endParaRPr b="1">
              <a:latin typeface="Times New Roman"/>
              <a:ea typeface="Times New Roman"/>
              <a:cs typeface="Times New Roman"/>
              <a:sym typeface="Times New Roman"/>
            </a:endParaRPr>
          </a:p>
        </p:txBody>
      </p:sp>
      <p:pic>
        <p:nvPicPr>
          <p:cNvPr id="170" name="Google Shape;170;p7"/>
          <p:cNvPicPr preferRelativeResize="0">
            <a:picLocks noGrp="1"/>
          </p:cNvPicPr>
          <p:nvPr>
            <p:ph type="body" idx="1"/>
          </p:nvPr>
        </p:nvPicPr>
        <p:blipFill rotWithShape="1">
          <a:blip r:embed="rId3">
            <a:alphaModFix/>
          </a:blip>
          <a:srcRect/>
          <a:stretch/>
        </p:blipFill>
        <p:spPr>
          <a:xfrm>
            <a:off x="336550" y="176213"/>
            <a:ext cx="1355725" cy="836612"/>
          </a:xfrm>
          <a:prstGeom prst="rect">
            <a:avLst/>
          </a:prstGeom>
          <a:noFill/>
          <a:ln>
            <a:noFill/>
          </a:ln>
        </p:spPr>
      </p:pic>
      <p:sp>
        <p:nvSpPr>
          <p:cNvPr id="171" name="Google Shape;171;p7"/>
          <p:cNvSpPr txBox="1">
            <a:spLocks noGrp="1"/>
          </p:cNvSpPr>
          <p:nvPr>
            <p:ph type="body" idx="2"/>
          </p:nvPr>
        </p:nvSpPr>
        <p:spPr>
          <a:xfrm>
            <a:off x="568411" y="779551"/>
            <a:ext cx="11055350" cy="5295331"/>
          </a:xfrm>
          <a:prstGeom prst="rect">
            <a:avLst/>
          </a:prstGeom>
          <a:noFill/>
          <a:ln>
            <a:noFill/>
          </a:ln>
        </p:spPr>
        <p:txBody>
          <a:bodyPr spcFirstLastPara="1" wrap="square" lIns="91425" tIns="45700" rIns="91425" bIns="45700" anchor="t" anchorCtr="0">
            <a:noAutofit/>
          </a:bodyPr>
          <a:lstStyle/>
          <a:p>
            <a:pPr marL="361315" lvl="0" indent="-285750" algn="l" rtl="0">
              <a:lnSpc>
                <a:spcPct val="150000"/>
              </a:lnSpc>
              <a:spcBef>
                <a:spcPts val="0"/>
              </a:spcBef>
              <a:spcAft>
                <a:spcPts val="0"/>
              </a:spcAft>
              <a:buSzPts val="1190"/>
              <a:buFont typeface="Wingdings"/>
              <a:buChar char="Ø"/>
            </a:pPr>
            <a:endParaRPr lang="en-US" sz="1400" b="1">
              <a:latin typeface="Times New Roman"/>
              <a:ea typeface="Times New Roman"/>
              <a:cs typeface="Times New Roman"/>
            </a:endParaRPr>
          </a:p>
          <a:p>
            <a:pPr marL="361315" lvl="0" indent="-285750" algn="l" rtl="0">
              <a:lnSpc>
                <a:spcPct val="150000"/>
              </a:lnSpc>
              <a:spcBef>
                <a:spcPts val="1600"/>
              </a:spcBef>
              <a:spcAft>
                <a:spcPts val="0"/>
              </a:spcAft>
              <a:buSzPts val="1190"/>
              <a:buFont typeface="Wingdings"/>
              <a:buChar char="Ø"/>
            </a:pPr>
            <a:endParaRPr sz="1400" b="1">
              <a:latin typeface="Times New Roman"/>
              <a:ea typeface="Times New Roman"/>
              <a:cs typeface="Times New Roman"/>
            </a:endParaRPr>
          </a:p>
          <a:p>
            <a:pPr marL="361315" lvl="0" indent="-285750" algn="l" rtl="0">
              <a:lnSpc>
                <a:spcPct val="150000"/>
              </a:lnSpc>
              <a:spcBef>
                <a:spcPts val="1600"/>
              </a:spcBef>
              <a:spcAft>
                <a:spcPts val="0"/>
              </a:spcAft>
              <a:buSzPts val="1190"/>
              <a:buFont typeface="Wingdings"/>
              <a:buChar char="Ø"/>
            </a:pPr>
            <a:endParaRPr sz="1400" b="1">
              <a:latin typeface="Times New Roman"/>
              <a:ea typeface="Times New Roman"/>
              <a:cs typeface="Times New Roman"/>
            </a:endParaRPr>
          </a:p>
          <a:p>
            <a:pPr>
              <a:lnSpc>
                <a:spcPct val="150000"/>
              </a:lnSpc>
              <a:buSzPts val="1190"/>
              <a:buFont typeface="Wingdings"/>
              <a:buChar char="Ø"/>
            </a:pPr>
            <a:r>
              <a:rPr lang="en-US" sz="1400">
                <a:cs typeface="Times New Roman"/>
              </a:rPr>
              <a:t>The system accurately detected rhythmic claps in quiet and moderately noisy environments, proving its reliability for typical home and controlled settings.</a:t>
            </a:r>
            <a:endParaRPr lang="en-US" sz="1400">
              <a:latin typeface="Times New Roman"/>
              <a:cs typeface="Times New Roman"/>
            </a:endParaRPr>
          </a:p>
          <a:p>
            <a:pPr>
              <a:lnSpc>
                <a:spcPct val="150000"/>
              </a:lnSpc>
              <a:buSzPts val="1190"/>
              <a:buFont typeface="Wingdings"/>
              <a:buChar char="Ø"/>
            </a:pPr>
            <a:r>
              <a:rPr lang="en-US" sz="1400">
                <a:cs typeface="Times New Roman"/>
              </a:rPr>
              <a:t>Consistent performance was observed, with minimal delay in device response, ensuring seamless and efficient operation during tests.</a:t>
            </a:r>
            <a:endParaRPr lang="en-US"/>
          </a:p>
          <a:p>
            <a:pPr>
              <a:lnSpc>
                <a:spcPct val="150000"/>
              </a:lnSpc>
              <a:buSzPts val="1190"/>
              <a:buFont typeface="Wingdings"/>
              <a:buChar char="Ø"/>
            </a:pPr>
            <a:r>
              <a:rPr lang="en-US" sz="1400">
                <a:cs typeface="Times New Roman"/>
              </a:rPr>
              <a:t>In noisy conditions, some interference was noted, highlighting the need to improve noise filtering and optimize signal processing for better accuracy.</a:t>
            </a:r>
            <a:endParaRPr lang="en-US"/>
          </a:p>
          <a:p>
            <a:pPr marL="361315" lvl="0" indent="-285750" algn="l">
              <a:lnSpc>
                <a:spcPct val="150000"/>
              </a:lnSpc>
              <a:spcBef>
                <a:spcPts val="1380"/>
              </a:spcBef>
              <a:spcAft>
                <a:spcPts val="0"/>
              </a:spcAft>
              <a:buSzPts val="1190"/>
              <a:buFont typeface="Wingdings"/>
              <a:buChar char="Ø"/>
            </a:pPr>
            <a:endParaRPr sz="1400" dirty="0">
              <a:latin typeface="Times New Roman"/>
              <a:ea typeface="Times New Roman"/>
              <a:cs typeface="Times New Roman"/>
            </a:endParaRPr>
          </a:p>
        </p:txBody>
      </p:sp>
      <p:pic>
        <p:nvPicPr>
          <p:cNvPr id="172" name="Google Shape;172;p7"/>
          <p:cNvPicPr preferRelativeResize="0"/>
          <p:nvPr/>
        </p:nvPicPr>
        <p:blipFill rotWithShape="1">
          <a:blip r:embed="rId4">
            <a:alphaModFix/>
          </a:blip>
          <a:srcRect/>
          <a:stretch/>
        </p:blipFill>
        <p:spPr>
          <a:xfrm>
            <a:off x="10833100" y="176213"/>
            <a:ext cx="1196975" cy="1195387"/>
          </a:xfrm>
          <a:prstGeom prst="rect">
            <a:avLst/>
          </a:prstGeom>
          <a:noFill/>
          <a:ln>
            <a:no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8"/>
          <p:cNvSpPr txBox="1">
            <a:spLocks noGrp="1"/>
          </p:cNvSpPr>
          <p:nvPr>
            <p:ph type="title"/>
          </p:nvPr>
        </p:nvSpPr>
        <p:spPr>
          <a:xfrm>
            <a:off x="1219200" y="274638"/>
            <a:ext cx="10363200" cy="760412"/>
          </a:xfrm>
          <a:prstGeom prst="rect">
            <a:avLst/>
          </a:prstGeom>
          <a:noFill/>
          <a:ln>
            <a:noFill/>
          </a:ln>
        </p:spPr>
        <p:txBody>
          <a:bodyPr spcFirstLastPara="1" wrap="square" lIns="91425" tIns="45700" rIns="91425" bIns="91425" anchor="b" anchorCtr="0">
            <a:normAutofit fontScale="90000"/>
          </a:bodyPr>
          <a:lstStyle/>
          <a:p>
            <a:pPr marL="0" lvl="0" indent="0" algn="ctr" rtl="0">
              <a:lnSpc>
                <a:spcPct val="120000"/>
              </a:lnSpc>
              <a:spcBef>
                <a:spcPts val="0"/>
              </a:spcBef>
              <a:spcAft>
                <a:spcPts val="0"/>
              </a:spcAft>
              <a:buNone/>
            </a:pPr>
            <a:r>
              <a:rPr lang="en-US" b="1">
                <a:latin typeface="Times New Roman"/>
                <a:ea typeface="Times New Roman"/>
                <a:cs typeface="Times New Roman"/>
                <a:sym typeface="Times New Roman"/>
              </a:rPr>
              <a:t>ADVANTAGES AND APPLICATIONS</a:t>
            </a:r>
            <a:endParaRPr b="1">
              <a:latin typeface="Times New Roman"/>
              <a:ea typeface="Times New Roman"/>
              <a:cs typeface="Times New Roman"/>
              <a:sym typeface="Times New Roman"/>
            </a:endParaRPr>
          </a:p>
        </p:txBody>
      </p:sp>
      <p:pic>
        <p:nvPicPr>
          <p:cNvPr id="179" name="Google Shape;179;p8"/>
          <p:cNvPicPr preferRelativeResize="0">
            <a:picLocks noGrp="1"/>
          </p:cNvPicPr>
          <p:nvPr>
            <p:ph type="body" idx="1"/>
          </p:nvPr>
        </p:nvPicPr>
        <p:blipFill rotWithShape="1">
          <a:blip r:embed="rId3">
            <a:alphaModFix/>
          </a:blip>
          <a:srcRect/>
          <a:stretch/>
        </p:blipFill>
        <p:spPr>
          <a:xfrm>
            <a:off x="336550" y="176213"/>
            <a:ext cx="1355725" cy="836612"/>
          </a:xfrm>
          <a:prstGeom prst="rect">
            <a:avLst/>
          </a:prstGeom>
          <a:noFill/>
          <a:ln>
            <a:noFill/>
          </a:ln>
        </p:spPr>
      </p:pic>
      <p:sp>
        <p:nvSpPr>
          <p:cNvPr id="180" name="Google Shape;180;p8"/>
          <p:cNvSpPr txBox="1">
            <a:spLocks noGrp="1"/>
          </p:cNvSpPr>
          <p:nvPr>
            <p:ph type="body" idx="2"/>
          </p:nvPr>
        </p:nvSpPr>
        <p:spPr>
          <a:xfrm>
            <a:off x="1680519" y="1716605"/>
            <a:ext cx="11055350" cy="5295331"/>
          </a:xfrm>
          <a:prstGeom prst="rect">
            <a:avLst/>
          </a:prstGeom>
          <a:noFill/>
          <a:ln>
            <a:noFill/>
          </a:ln>
        </p:spPr>
        <p:txBody>
          <a:bodyPr spcFirstLastPara="1" wrap="square" lIns="91425" tIns="45700" rIns="91425" bIns="45700" anchor="t" anchorCtr="0">
            <a:noAutofit/>
          </a:bodyPr>
          <a:lstStyle/>
          <a:p>
            <a:pPr>
              <a:lnSpc>
                <a:spcPct val="150000"/>
              </a:lnSpc>
              <a:buSzPts val="1190"/>
              <a:buFont typeface="Wingdings"/>
              <a:buChar char="Ø"/>
            </a:pPr>
            <a:r>
              <a:rPr lang="en-US" sz="1400" dirty="0">
                <a:cs typeface="Times New Roman"/>
              </a:rPr>
              <a:t>Hands-Free Convenience</a:t>
            </a:r>
            <a:endParaRPr lang="en-US" sz="1400" b="1" dirty="0">
              <a:latin typeface="Times New Roman"/>
              <a:cs typeface="Times New Roman"/>
            </a:endParaRPr>
          </a:p>
          <a:p>
            <a:pPr>
              <a:lnSpc>
                <a:spcPct val="150000"/>
              </a:lnSpc>
              <a:buSzPts val="1190"/>
              <a:buFont typeface="Wingdings"/>
              <a:buChar char="Ø"/>
            </a:pPr>
            <a:r>
              <a:rPr lang="en-US" sz="1400" dirty="0">
                <a:cs typeface="Times New Roman"/>
              </a:rPr>
              <a:t>Improved Safety</a:t>
            </a:r>
            <a:endParaRPr lang="en-US" dirty="0"/>
          </a:p>
          <a:p>
            <a:pPr>
              <a:lnSpc>
                <a:spcPct val="150000"/>
              </a:lnSpc>
              <a:buSzPts val="1190"/>
              <a:buFont typeface="Wingdings"/>
              <a:buChar char="Ø"/>
            </a:pPr>
            <a:r>
              <a:rPr lang="en-US" sz="1400" dirty="0">
                <a:cs typeface="Times New Roman"/>
              </a:rPr>
              <a:t>Hygienic </a:t>
            </a:r>
            <a:r>
              <a:rPr lang="en-IN" sz="1400" dirty="0">
                <a:cs typeface="Times New Roman"/>
              </a:rPr>
              <a:t>Operation</a:t>
            </a:r>
            <a:endParaRPr lang="en-US" dirty="0"/>
          </a:p>
          <a:p>
            <a:pPr>
              <a:lnSpc>
                <a:spcPct val="150000"/>
              </a:lnSpc>
              <a:buSzPts val="1190"/>
              <a:buFont typeface="Wingdings"/>
              <a:buChar char="Ø"/>
            </a:pPr>
            <a:r>
              <a:rPr lang="en-US" sz="1400" dirty="0">
                <a:cs typeface="Times New Roman"/>
              </a:rPr>
              <a:t>User-Friendly Design</a:t>
            </a:r>
            <a:endParaRPr lang="en-US" dirty="0"/>
          </a:p>
          <a:p>
            <a:pPr>
              <a:lnSpc>
                <a:spcPct val="150000"/>
              </a:lnSpc>
              <a:buSzPts val="1190"/>
              <a:buFont typeface="Wingdings"/>
              <a:buChar char="Ø"/>
            </a:pPr>
            <a:r>
              <a:rPr lang="en-US" sz="1400" dirty="0">
                <a:cs typeface="Times New Roman"/>
              </a:rPr>
              <a:t>Home Automation</a:t>
            </a:r>
            <a:endParaRPr dirty="0"/>
          </a:p>
          <a:p>
            <a:pPr>
              <a:lnSpc>
                <a:spcPct val="150000"/>
              </a:lnSpc>
              <a:buSzPts val="1190"/>
              <a:buFont typeface="Wingdings"/>
              <a:buChar char="Ø"/>
            </a:pPr>
            <a:r>
              <a:rPr lang="en-US" sz="1400" dirty="0">
                <a:cs typeface="Times New Roman"/>
              </a:rPr>
              <a:t>Healthcare Facilities</a:t>
            </a:r>
            <a:endParaRPr lang="en-US" dirty="0"/>
          </a:p>
          <a:p>
            <a:pPr>
              <a:lnSpc>
                <a:spcPct val="150000"/>
              </a:lnSpc>
              <a:buSzPts val="1190"/>
              <a:buFont typeface="Wingdings"/>
              <a:buChar char="Ø"/>
            </a:pPr>
            <a:r>
              <a:rPr lang="en-US" sz="1400" dirty="0">
                <a:cs typeface="Times New Roman"/>
              </a:rPr>
              <a:t>Public Spaces</a:t>
            </a:r>
            <a:endParaRPr lang="en-US" dirty="0"/>
          </a:p>
          <a:p>
            <a:pPr>
              <a:lnSpc>
                <a:spcPct val="150000"/>
              </a:lnSpc>
              <a:buSzPts val="1190"/>
              <a:buFont typeface="Wingdings"/>
              <a:buChar char="Ø"/>
            </a:pPr>
            <a:r>
              <a:rPr lang="en-US" sz="1400" dirty="0">
                <a:cs typeface="Times New Roman"/>
              </a:rPr>
              <a:t>Assistance for the Elderly</a:t>
            </a:r>
            <a:endParaRPr lang="en-US" dirty="0"/>
          </a:p>
          <a:p>
            <a:pPr marL="361315" lvl="0" indent="-285750" algn="l">
              <a:lnSpc>
                <a:spcPct val="150000"/>
              </a:lnSpc>
              <a:spcBef>
                <a:spcPts val="0"/>
              </a:spcBef>
              <a:spcAft>
                <a:spcPts val="0"/>
              </a:spcAft>
              <a:buSzPts val="1190"/>
              <a:buFont typeface="Wingdings"/>
              <a:buChar char="Ø"/>
            </a:pPr>
            <a:endParaRPr lang="en-US" sz="1400" b="1" dirty="0">
              <a:latin typeface="Times New Roman"/>
              <a:ea typeface="Times New Roman"/>
              <a:cs typeface="Times New Roman"/>
            </a:endParaRPr>
          </a:p>
        </p:txBody>
      </p:sp>
      <p:pic>
        <p:nvPicPr>
          <p:cNvPr id="181" name="Google Shape;181;p8"/>
          <p:cNvPicPr preferRelativeResize="0"/>
          <p:nvPr/>
        </p:nvPicPr>
        <p:blipFill rotWithShape="1">
          <a:blip r:embed="rId4">
            <a:alphaModFix/>
          </a:blip>
          <a:srcRect/>
          <a:stretch/>
        </p:blipFill>
        <p:spPr>
          <a:xfrm>
            <a:off x="10833100" y="176213"/>
            <a:ext cx="1196975" cy="1195387"/>
          </a:xfrm>
          <a:prstGeom prst="rect">
            <a:avLst/>
          </a:prstGeom>
          <a:noFill/>
          <a:ln>
            <a:noFill/>
          </a:ln>
        </p:spPr>
      </p:pic>
    </p:spTree>
  </p:cSld>
  <p:clrMapOvr>
    <a:masterClrMapping/>
  </p:clrMapOvr>
  <p:transition spd="med">
    <p:fade/>
  </p:transition>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Words>
  <Application>Microsoft Office PowerPoint</Application>
  <PresentationFormat>Widescreen</PresentationFormat>
  <Paragraphs>67</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ECB1204 – ANALOG INTEGRATED CIRCUIT DESIGN IMPLEMENTATION OF RF(RYTHMIC FREECLAPS) REMOTE CONTROL SWITCH USING IC555</vt:lpstr>
      <vt:lpstr>OUTLINE</vt:lpstr>
      <vt:lpstr>ABSTRACT</vt:lpstr>
      <vt:lpstr>INTRODUCTION</vt:lpstr>
      <vt:lpstr>PROBLEM STATEMENT</vt:lpstr>
      <vt:lpstr>OBJECTIVE</vt:lpstr>
      <vt:lpstr>HARDWARE MODULE</vt:lpstr>
      <vt:lpstr>RESULTS AND DISCUSSION</vt:lpstr>
      <vt:lpstr>ADVANTAGES AND APPLICATIONS</vt:lpstr>
      <vt:lpstr>CONCLUSION</vt:lpstr>
      <vt:lpstr>FUTURE ENHANCEMENT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ECB1204 – ANALOG INTEGRATED CIRCUIT DESIGN IMPLEMENTATION OF RF(RYTHMIC FREECLAPS) REMOTE CONTROL SWITCH USING IC555</dc:title>
  <dc:creator>EMBEDDED</dc:creator>
  <cp:lastModifiedBy>VETRIVEL M</cp:lastModifiedBy>
  <cp:revision>70</cp:revision>
  <dcterms:created xsi:type="dcterms:W3CDTF">2017-04-13T11:52:33Z</dcterms:created>
  <dcterms:modified xsi:type="dcterms:W3CDTF">2024-12-03T02:27:21Z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y fmtid="{D5CDD505-2E9C-101B-9397-08002B2CF9AE}" pid="3" name="ICV">
    <vt:lpwstr>D0526F5F9A91471BBD1C8DE6EACAB835</vt:lpwstr>
  </property>
  <property fmtid="{D5CDD505-2E9C-101B-9397-08002B2CF9AE}" pid="4" name="KSOProductBuildVer">
    <vt:lpwstr>1033-11.2.0.11388</vt:lpwstr>
  </property>
</Properties>
</file>