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75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9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4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89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08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04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744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7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21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4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6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3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1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9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2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0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6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85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C8E7-37FA-7215-9531-28E4D207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49" y="1054322"/>
            <a:ext cx="8534400" cy="1507067"/>
          </a:xfrm>
        </p:spPr>
        <p:txBody>
          <a:bodyPr>
            <a:normAutofit/>
          </a:bodyPr>
          <a:lstStyle/>
          <a:p>
            <a:r>
              <a:rPr lang="en-IN" sz="8000" b="1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TEAM ICONICS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985E9-6C4D-F289-0D1E-959EA2BF9D08}"/>
              </a:ext>
            </a:extLst>
          </p:cNvPr>
          <p:cNvSpPr txBox="1"/>
          <p:nvPr/>
        </p:nvSpPr>
        <p:spPr>
          <a:xfrm>
            <a:off x="5079749" y="2875002"/>
            <a:ext cx="3673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8F984-0658-6F6F-AC27-636736397504}"/>
              </a:ext>
            </a:extLst>
          </p:cNvPr>
          <p:cNvSpPr txBox="1"/>
          <p:nvPr/>
        </p:nvSpPr>
        <p:spPr>
          <a:xfrm>
            <a:off x="251075" y="3982998"/>
            <a:ext cx="111709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Object-Oriented Programming (OOP) is a programming paradigm that organizes code into objects, which are instances of classes. It emphasizes the concept of objects, their interactions, and the modeling of real-world entities. OOP enables the structuring of code in a modular and reusable manner, promoting encapsulation, inheritance, and polymorphism.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1472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B65567-6C58-827F-386F-3DF19FCF5BAB}"/>
              </a:ext>
            </a:extLst>
          </p:cNvPr>
          <p:cNvSpPr txBox="1"/>
          <p:nvPr/>
        </p:nvSpPr>
        <p:spPr>
          <a:xfrm>
            <a:off x="127819" y="963562"/>
            <a:ext cx="11936361" cy="4571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Polymorphism: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-It means the ability to take various forms(some objects having different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behaviors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-it made-up by two terms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-its simply we can call like one name many forms.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example: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class draw: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def _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init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_(self):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self.image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="jpg"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def display(self):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print(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self.image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8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B3B806-BC37-B314-0CFF-D7D91B184BF6}"/>
              </a:ext>
            </a:extLst>
          </p:cNvPr>
          <p:cNvSpPr txBox="1"/>
          <p:nvPr/>
        </p:nvSpPr>
        <p:spPr>
          <a:xfrm>
            <a:off x="843116" y="649040"/>
            <a:ext cx="6110748" cy="555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class main(draw):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def 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init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_(self):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self.image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="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"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def display(self):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print(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self.image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obb1=draw()       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obb1.display()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obb2=main()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obb2.display()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output: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jpg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3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B069DA-B0F0-47A1-1EB3-1FEB9B41F1EB}"/>
              </a:ext>
            </a:extLst>
          </p:cNvPr>
          <p:cNvSpPr txBox="1"/>
          <p:nvPr/>
        </p:nvSpPr>
        <p:spPr>
          <a:xfrm>
            <a:off x="191082" y="66204"/>
            <a:ext cx="11053916" cy="6791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Abstraction: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-&gt; Abstraction is used to hiding the internal data.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-&gt; By we used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abc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(abstract base classes) class method with in a function to abstract method.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-&gt; It's specially used for security purpose.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syntax: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abc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ABC,abstractmethod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abc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Abc,abstractmethod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class colleges(ABC):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def types(self):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pass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class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eng_colleges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(colleges):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def types(self):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print("I am studying in engineering")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a=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eng_colleges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a.types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01FEAC-D03F-193A-72F1-A3AAB405F6CF}"/>
              </a:ext>
            </a:extLst>
          </p:cNvPr>
          <p:cNvSpPr txBox="1"/>
          <p:nvPr/>
        </p:nvSpPr>
        <p:spPr>
          <a:xfrm>
            <a:off x="120316" y="0"/>
            <a:ext cx="11157284" cy="6152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ENCAPSULATION: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wrapping up of data and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functiond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into single unit is known as encapsulation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Encapsulation provides the basic property to hide data, thereby providing security to user data.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it is also known as INFORMATION HIDING CONCEPT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class A: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_a=10 #protected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__b=20 #private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def show(self):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print("a=",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self._a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print("b=",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self.__b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obj1=A()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obj1.show()#show a=10,b=20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print("OUTSIDE OF CLASS",obj1._a) #show out put a=10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print("OUTSIDE OF CLASS",obj1.__b) # show attribute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16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4111E2-C0E4-1816-9657-2ECE9B64EFE0}"/>
              </a:ext>
            </a:extLst>
          </p:cNvPr>
          <p:cNvSpPr txBox="1"/>
          <p:nvPr/>
        </p:nvSpPr>
        <p:spPr>
          <a:xfrm>
            <a:off x="0" y="0"/>
            <a:ext cx="11999495" cy="6912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DUNDER:-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Dunder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methods, also known as magic methods or special methods, are predefined methods in Python that provide functionality for certain operations and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behaviors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These methods are always surrounded by double underscores (i.e.,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dunder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 both at the beginning and end of their names.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Let's look at an example of a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dunder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method and its real-time usage. One commonly used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dunder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method is __str__, which is used to define the string representation of an object.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EXAMPLE:-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class Car: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def 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init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make, model, year):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self.make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make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self.model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model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self.year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year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def __str__(self):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return f"{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self.make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} {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self.model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} ({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self.year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})"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my_car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Car("Toyota", "Camry", 2022)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my_car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0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D9A31C-F46B-F5D7-4B7A-398FC1BED2A9}"/>
              </a:ext>
            </a:extLst>
          </p:cNvPr>
          <p:cNvSpPr txBox="1"/>
          <p:nvPr/>
        </p:nvSpPr>
        <p:spPr>
          <a:xfrm>
            <a:off x="376988" y="157880"/>
            <a:ext cx="10002253" cy="654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Types of DUNDER METHOD:-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Object Initialization: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init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...): Initializes an object.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String Representation: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__str__(self): Returns a string representation of the object.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repr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__(self): Returns a string representation that can be used to recreate the object.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Container Methods: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•__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len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__(self): Returns the length of the object.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•__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getitem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key): Gets an item using the subscript notation ([]).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•__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setitem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key, value): Sets an item using the subscript notation ([]).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•__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delitem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key): Deletes an item using the subscript notation ([]).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Comparison Operators: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eq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other): Implements the equality operator (==).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__ne__(self, other): Implements the not equal operator (!=).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other): Implements the less than operator (&lt;).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gt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other): Implements the greater than operator (&gt;).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__le__(self, other): Implements the less than or equal to operator (&lt;=).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other): Implements the greater than or equal to operator (&gt;=).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93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48E404-05DF-C3D2-A8E9-5E9E074FB840}"/>
              </a:ext>
            </a:extLst>
          </p:cNvPr>
          <p:cNvSpPr txBox="1"/>
          <p:nvPr/>
        </p:nvSpPr>
        <p:spPr>
          <a:xfrm>
            <a:off x="112295" y="127714"/>
            <a:ext cx="9055768" cy="430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Mathematical Operators: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__add__(self, other): Implements the addition operator (+).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__sub__(self, other): Implements the subtraction operator (-).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mul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other): Implements the multiplication operator (*).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divmod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other): Implements the division and modulus operator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divmod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()).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__pow__(self, other): Implements the exponentiation operator (**).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floordiv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other): Implements the floor division operator (//).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__mod__(self, other): Implements the modulus operator (%).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Attribute Access: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getattr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name): Gets called when an attribute is not found.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setattr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name, value): Gets called when an attribute is set.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delattr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name): Gets called when an attribute is deleted.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95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560717-D5CD-E237-FE47-C6000AD4D5CF}"/>
              </a:ext>
            </a:extLst>
          </p:cNvPr>
          <p:cNvSpPr txBox="1"/>
          <p:nvPr/>
        </p:nvSpPr>
        <p:spPr>
          <a:xfrm>
            <a:off x="553453" y="824293"/>
            <a:ext cx="6112042" cy="3966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#object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init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class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MyClass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def 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init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value):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self.value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value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def __str__(self):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return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f"MyClass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object with value: {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self.value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}"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obj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MyClass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(42)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obj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FE2788-7979-8049-2881-7DB8D27D7E79}"/>
              </a:ext>
            </a:extLst>
          </p:cNvPr>
          <p:cNvSpPr txBox="1"/>
          <p:nvPr/>
        </p:nvSpPr>
        <p:spPr>
          <a:xfrm>
            <a:off x="120315" y="249058"/>
            <a:ext cx="10419347" cy="6359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#attribute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class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MyClass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def 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getattr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name):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return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f"Attribute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'{name}' not found."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def 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setattr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name, value):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print(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f"Setting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attribute '{name}' to {value}.")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self.__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dict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__[name] = value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def 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delattr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name):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print(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f"Deleting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attribute '{name}'.")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del self.__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dict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__[name]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obj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MyClass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obj.attribute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  # Output: Attribute 'attribute' not found. -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gettatr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obj.new_attribute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42  # Output: Setting attribute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new_attribute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' to 42. -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setattr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obj.new_attribute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  # Output: 42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del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obj.new_attribute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# Output: Deleting attribute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new_attribute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'. -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delatrr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obj.new_attribute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  # Output: Attribute 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new_attribute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' not found.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22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98EB7B-BBA9-3D2C-1479-491B0F441BFC}"/>
              </a:ext>
            </a:extLst>
          </p:cNvPr>
          <p:cNvSpPr txBox="1"/>
          <p:nvPr/>
        </p:nvSpPr>
        <p:spPr>
          <a:xfrm>
            <a:off x="0" y="-149897"/>
            <a:ext cx="11887200" cy="715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class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MyList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def 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init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items):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self.items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items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def 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len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return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len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self.items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def 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getitem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index):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return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self.items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[index]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def 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setitem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index, value):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self.items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[index] = value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def __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delitem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__(self, index):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del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self.items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[index]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my_list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MyList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([1, 2, 3, 4, 5])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len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my_list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))  # Output: 5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my_list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[2])  # Output: 3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my_list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[1] = 10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my_list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[:]) #[1, 10, 3, 4, 5]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del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my_list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[3]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len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my_list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))  # Output: 4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3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DCDA4C-BFE5-B2FA-0BCA-FF09FC010AD7}"/>
              </a:ext>
            </a:extLst>
          </p:cNvPr>
          <p:cNvSpPr txBox="1"/>
          <p:nvPr/>
        </p:nvSpPr>
        <p:spPr>
          <a:xfrm>
            <a:off x="233515" y="205538"/>
            <a:ext cx="11309556" cy="6356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Class and object: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-&gt; Class is a entity or blueprint which contains properties.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-&gt; Object is a it's reference or instance of a class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-&gt; Almost everything in Python is an object, with its properties and methods. A Class is like an object constructor, or a "blueprint" for creating objects.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class Person: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def _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init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_(self, name, age):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self.name = name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self.age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age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p1 = Person("John", 36)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print(p1.name)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print(p1.age)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24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6CD7-084C-76BE-DE4E-9DBC056C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9600" b="1" i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75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7C33-10DE-7D19-4FFE-D29EEF4BF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3929" y="1964266"/>
            <a:ext cx="5620871" cy="1962275"/>
          </a:xfrm>
        </p:spPr>
        <p:txBody>
          <a:bodyPr/>
          <a:lstStyle/>
          <a:p>
            <a:r>
              <a:rPr lang="en-US" b="1" dirty="0"/>
              <a:t>inheritance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7780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BFAE4D-FF3D-FDCE-25BB-86A6A44BC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95835"/>
            <a:ext cx="10898188" cy="6069106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inherits all the methods and properties from another class</a:t>
            </a:r>
          </a:p>
          <a:p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 property of object  is acquiring(get) to another property of object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Inheritance is the process of achieving and accessing all the functions and attributes of base class from different child classes.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 class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class being inherited from, also called base class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class being inherited from another class, called derived class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06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91706-AB30-4B5D-6B1D-F71C8EC5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2525152" cy="981635"/>
          </a:xfrm>
        </p:spPr>
        <p:txBody>
          <a:bodyPr/>
          <a:lstStyle/>
          <a:p>
            <a:r>
              <a:rPr lang="en-US" dirty="0"/>
              <a:t>Types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86C5C-00D8-310D-0F1D-27CEB62D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470212"/>
            <a:ext cx="8535988" cy="4524188"/>
          </a:xfrm>
        </p:spPr>
        <p:txBody>
          <a:bodyPr/>
          <a:lstStyle/>
          <a:p>
            <a:pPr marL="1200150" lvl="2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  <a:endParaRPr lang="en-IN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  <a:endParaRPr lang="en-IN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  <a:endParaRPr lang="en-IN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77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AD38-8006-A5BB-96E9-141A6BE4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80247"/>
          </a:xfrm>
        </p:spPr>
        <p:txBody>
          <a:bodyPr/>
          <a:lstStyle/>
          <a:p>
            <a:r>
              <a:rPr lang="en-US" dirty="0"/>
              <a:t>Single inheritance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CAB39-D76D-1F90-05C3-11449D6A1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963271"/>
            <a:ext cx="8535988" cy="4031129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child class is inheriting properties and attributes from a single parent class is called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inheritance.</a:t>
            </a:r>
          </a:p>
          <a:p>
            <a:endParaRPr lang="en-US" sz="18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 or daughter inherits qualities from father or mother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00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B6AF-E181-2999-C6B5-EAEF1D1D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44388"/>
          </a:xfrm>
        </p:spPr>
        <p:txBody>
          <a:bodyPr/>
          <a:lstStyle/>
          <a:p>
            <a:r>
              <a:rPr lang="en-US" dirty="0"/>
              <a:t>Multiple inheritance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15F5F-6C1C-53B7-F510-8CF905167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730188"/>
            <a:ext cx="10530635" cy="4264212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child class inherits properties and attributes from more than one base class is called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inheritance.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sz="1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 or daughter inherits qualities from both mother and father</a:t>
            </a:r>
          </a:p>
        </p:txBody>
      </p:sp>
    </p:spTree>
    <p:extLst>
      <p:ext uri="{BB962C8B-B14F-4D97-AF65-F5344CB8AC3E}">
        <p14:creationId xmlns:p14="http://schemas.microsoft.com/office/powerpoint/2010/main" val="266882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9F48-E6E9-C5B0-D9D7-8EA9FF3C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62318"/>
          </a:xfrm>
        </p:spPr>
        <p:txBody>
          <a:bodyPr/>
          <a:lstStyle/>
          <a:p>
            <a:r>
              <a:rPr lang="en-US" dirty="0"/>
              <a:t>Multilevel inheritance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9448-F5FE-3275-DE1D-193A4423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124635"/>
            <a:ext cx="10692000" cy="3869765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child class will become a super class for another child class is called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multilevel inheritance.</a:t>
            </a:r>
          </a:p>
          <a:p>
            <a:endParaRPr lang="en-US" sz="18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 inherits from parents, parents inherits from grandparents.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92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C1B8-4B7D-1A5B-A63C-C936A0E1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116106"/>
          </a:xfrm>
        </p:spPr>
        <p:txBody>
          <a:bodyPr/>
          <a:lstStyle/>
          <a:p>
            <a:r>
              <a:rPr lang="en-US" dirty="0"/>
              <a:t>Hierarchical inheritance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A3369-4084-BC6C-ADF2-71321483D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927412"/>
            <a:ext cx="10862329" cy="4066988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multiple inheritance occurs within same base class or child class is known as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Children inherit qualities from parents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203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</TotalTime>
  <Words>1647</Words>
  <Application>Microsoft Office PowerPoint</Application>
  <PresentationFormat>Widescreen</PresentationFormat>
  <Paragraphs>198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Century Gothic</vt:lpstr>
      <vt:lpstr>Söhne</vt:lpstr>
      <vt:lpstr>Symbol</vt:lpstr>
      <vt:lpstr>Wingdings</vt:lpstr>
      <vt:lpstr>Wingdings 3</vt:lpstr>
      <vt:lpstr>Slice</vt:lpstr>
      <vt:lpstr>TEAM ICONICS</vt:lpstr>
      <vt:lpstr>PowerPoint Presentation</vt:lpstr>
      <vt:lpstr>inheritance</vt:lpstr>
      <vt:lpstr>PowerPoint Presentation</vt:lpstr>
      <vt:lpstr>Types</vt:lpstr>
      <vt:lpstr>Single inheritance</vt:lpstr>
      <vt:lpstr>Multiple inheritance</vt:lpstr>
      <vt:lpstr>Multilevel inheritance</vt:lpstr>
      <vt:lpstr>Hierarchical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Swetha Arumugam</dc:creator>
  <cp:lastModifiedBy>Vetri Vel</cp:lastModifiedBy>
  <cp:revision>3</cp:revision>
  <dcterms:created xsi:type="dcterms:W3CDTF">2023-06-07T09:38:12Z</dcterms:created>
  <dcterms:modified xsi:type="dcterms:W3CDTF">2023-06-08T04:16:30Z</dcterms:modified>
</cp:coreProperties>
</file>