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906000" cy="414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3D2E2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7134C-25D9-4A87-97FF-459F215B72BC}" v="329" dt="2018-08-30T14:51:35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5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émi VEZY" userId="eb4e148b7fdb252d" providerId="LiveId" clId="{6C17134C-25D9-4A87-97FF-459F215B72BC}"/>
    <pc:docChg chg="undo redo custSel addSld delSld modSld modMainMaster">
      <pc:chgData name="Rémi VEZY" userId="eb4e148b7fdb252d" providerId="LiveId" clId="{6C17134C-25D9-4A87-97FF-459F215B72BC}" dt="2018-08-30T14:51:35.466" v="321" actId="1076"/>
      <pc:docMkLst>
        <pc:docMk/>
      </pc:docMkLst>
      <pc:sldChg chg="addSp delSp modSp">
        <pc:chgData name="Rémi VEZY" userId="eb4e148b7fdb252d" providerId="LiveId" clId="{6C17134C-25D9-4A87-97FF-459F215B72BC}" dt="2018-08-30T14:51:35.466" v="321" actId="1076"/>
        <pc:sldMkLst>
          <pc:docMk/>
          <pc:sldMk cId="678232702" sldId="256"/>
        </pc:sldMkLst>
        <pc:spChg chg="mod topLvl">
          <ac:chgData name="Rémi VEZY" userId="eb4e148b7fdb252d" providerId="LiveId" clId="{6C17134C-25D9-4A87-97FF-459F215B72BC}" dt="2018-08-30T14:51:32.986" v="320" actId="164"/>
          <ac:spMkLst>
            <pc:docMk/>
            <pc:sldMk cId="678232702" sldId="256"/>
            <ac:spMk id="4" creationId="{A6F3B6F5-7125-4307-9623-F8B6FD367AE0}"/>
          </ac:spMkLst>
        </pc:spChg>
        <pc:spChg chg="mod topLvl">
          <ac:chgData name="Rémi VEZY" userId="eb4e148b7fdb252d" providerId="LiveId" clId="{6C17134C-25D9-4A87-97FF-459F215B72BC}" dt="2018-08-30T14:51:32.986" v="320" actId="164"/>
          <ac:spMkLst>
            <pc:docMk/>
            <pc:sldMk cId="678232702" sldId="256"/>
            <ac:spMk id="5" creationId="{E1284C5D-0DA9-40EF-97F0-6A72B17A5392}"/>
          </ac:spMkLst>
        </pc:spChg>
        <pc:spChg chg="mod topLvl">
          <ac:chgData name="Rémi VEZY" userId="eb4e148b7fdb252d" providerId="LiveId" clId="{6C17134C-25D9-4A87-97FF-459F215B72BC}" dt="2018-08-30T14:51:32.986" v="320" actId="164"/>
          <ac:spMkLst>
            <pc:docMk/>
            <pc:sldMk cId="678232702" sldId="256"/>
            <ac:spMk id="6" creationId="{5B5A2A77-55E4-43CE-8D19-0E594790CC04}"/>
          </ac:spMkLst>
        </pc:spChg>
        <pc:spChg chg="add del mod topLvl">
          <ac:chgData name="Rémi VEZY" userId="eb4e148b7fdb252d" providerId="LiveId" clId="{6C17134C-25D9-4A87-97FF-459F215B72BC}" dt="2018-08-30T14:49:57.732" v="308" actId="478"/>
          <ac:spMkLst>
            <pc:docMk/>
            <pc:sldMk cId="678232702" sldId="256"/>
            <ac:spMk id="12" creationId="{42274A59-1010-49D2-AA98-3E4713E4F787}"/>
          </ac:spMkLst>
        </pc:spChg>
        <pc:spChg chg="mod topLvl">
          <ac:chgData name="Rémi VEZY" userId="eb4e148b7fdb252d" providerId="LiveId" clId="{6C17134C-25D9-4A87-97FF-459F215B72BC}" dt="2018-08-30T14:51:32.986" v="320" actId="164"/>
          <ac:spMkLst>
            <pc:docMk/>
            <pc:sldMk cId="678232702" sldId="256"/>
            <ac:spMk id="18" creationId="{434EB259-9607-4EA5-B485-A9406CB9AF8E}"/>
          </ac:spMkLst>
        </pc:spChg>
        <pc:spChg chg="mod topLvl">
          <ac:chgData name="Rémi VEZY" userId="eb4e148b7fdb252d" providerId="LiveId" clId="{6C17134C-25D9-4A87-97FF-459F215B72BC}" dt="2018-08-30T14:51:32.986" v="320" actId="164"/>
          <ac:spMkLst>
            <pc:docMk/>
            <pc:sldMk cId="678232702" sldId="256"/>
            <ac:spMk id="21" creationId="{43373C3D-8663-45B3-8191-AC158A61B0A2}"/>
          </ac:spMkLst>
        </pc:spChg>
        <pc:spChg chg="mod topLvl">
          <ac:chgData name="Rémi VEZY" userId="eb4e148b7fdb252d" providerId="LiveId" clId="{6C17134C-25D9-4A87-97FF-459F215B72BC}" dt="2018-08-30T14:51:32.986" v="320" actId="164"/>
          <ac:spMkLst>
            <pc:docMk/>
            <pc:sldMk cId="678232702" sldId="256"/>
            <ac:spMk id="33" creationId="{A60C2F39-4816-4EAF-AB58-7849C17A65F4}"/>
          </ac:spMkLst>
        </pc:spChg>
        <pc:spChg chg="mod topLvl">
          <ac:chgData name="Rémi VEZY" userId="eb4e148b7fdb252d" providerId="LiveId" clId="{6C17134C-25D9-4A87-97FF-459F215B72BC}" dt="2018-08-30T14:51:32.986" v="320" actId="164"/>
          <ac:spMkLst>
            <pc:docMk/>
            <pc:sldMk cId="678232702" sldId="256"/>
            <ac:spMk id="34" creationId="{1E457DA4-7D40-4FE2-AE85-5BF786D8B9C9}"/>
          </ac:spMkLst>
        </pc:spChg>
        <pc:spChg chg="mod topLvl">
          <ac:chgData name="Rémi VEZY" userId="eb4e148b7fdb252d" providerId="LiveId" clId="{6C17134C-25D9-4A87-97FF-459F215B72BC}" dt="2018-08-30T14:51:32.986" v="320" actId="164"/>
          <ac:spMkLst>
            <pc:docMk/>
            <pc:sldMk cId="678232702" sldId="256"/>
            <ac:spMk id="35" creationId="{CE0AB163-8B8C-417B-8E2F-3ADEC859C431}"/>
          </ac:spMkLst>
        </pc:spChg>
        <pc:spChg chg="mod topLvl">
          <ac:chgData name="Rémi VEZY" userId="eb4e148b7fdb252d" providerId="LiveId" clId="{6C17134C-25D9-4A87-97FF-459F215B72BC}" dt="2018-08-30T14:51:32.986" v="320" actId="164"/>
          <ac:spMkLst>
            <pc:docMk/>
            <pc:sldMk cId="678232702" sldId="256"/>
            <ac:spMk id="41" creationId="{F9E60878-B9D2-48F2-9183-67150CE73DC0}"/>
          </ac:spMkLst>
        </pc:spChg>
        <pc:grpChg chg="add del mod">
          <ac:chgData name="Rémi VEZY" userId="eb4e148b7fdb252d" providerId="LiveId" clId="{6C17134C-25D9-4A87-97FF-459F215B72BC}" dt="2018-08-30T14:32:30.049" v="32" actId="165"/>
          <ac:grpSpMkLst>
            <pc:docMk/>
            <pc:sldMk cId="678232702" sldId="256"/>
            <ac:grpSpMk id="8" creationId="{DCA6431C-72B4-4040-8F00-C29C18E14BCB}"/>
          </ac:grpSpMkLst>
        </pc:grpChg>
        <pc:grpChg chg="add del mod topLvl">
          <ac:chgData name="Rémi VEZY" userId="eb4e148b7fdb252d" providerId="LiveId" clId="{6C17134C-25D9-4A87-97FF-459F215B72BC}" dt="2018-08-30T14:38:45.548" v="58" actId="165"/>
          <ac:grpSpMkLst>
            <pc:docMk/>
            <pc:sldMk cId="678232702" sldId="256"/>
            <ac:grpSpMk id="11" creationId="{6675DAB7-0F78-4261-9449-DAFEEE9B56F0}"/>
          </ac:grpSpMkLst>
        </pc:grpChg>
        <pc:grpChg chg="add del mod">
          <ac:chgData name="Rémi VEZY" userId="eb4e148b7fdb252d" providerId="LiveId" clId="{6C17134C-25D9-4A87-97FF-459F215B72BC}" dt="2018-08-30T14:38:38.734" v="57" actId="165"/>
          <ac:grpSpMkLst>
            <pc:docMk/>
            <pc:sldMk cId="678232702" sldId="256"/>
            <ac:grpSpMk id="13" creationId="{BD6FEED1-7302-4047-93D6-0ABC90D1B34E}"/>
          </ac:grpSpMkLst>
        </pc:grpChg>
        <pc:grpChg chg="add mod">
          <ac:chgData name="Rémi VEZY" userId="eb4e148b7fdb252d" providerId="LiveId" clId="{6C17134C-25D9-4A87-97FF-459F215B72BC}" dt="2018-08-30T14:51:35.466" v="321" actId="1076"/>
          <ac:grpSpMkLst>
            <pc:docMk/>
            <pc:sldMk cId="678232702" sldId="256"/>
            <ac:grpSpMk id="16" creationId="{76E187D9-02AB-4025-BB39-699CFEC0ECDE}"/>
          </ac:grpSpMkLst>
        </pc:grpChg>
        <pc:grpChg chg="del mod topLvl">
          <ac:chgData name="Rémi VEZY" userId="eb4e148b7fdb252d" providerId="LiveId" clId="{6C17134C-25D9-4A87-97FF-459F215B72BC}" dt="2018-08-30T14:38:51.906" v="59" actId="165"/>
          <ac:grpSpMkLst>
            <pc:docMk/>
            <pc:sldMk cId="678232702" sldId="256"/>
            <ac:grpSpMk id="42" creationId="{08F135BC-E974-4B0E-90D0-8B026D0B1796}"/>
          </ac:grpSpMkLst>
        </pc:grpChg>
        <pc:grpChg chg="del">
          <ac:chgData name="Rémi VEZY" userId="eb4e148b7fdb252d" providerId="LiveId" clId="{6C17134C-25D9-4A87-97FF-459F215B72BC}" dt="2018-08-30T14:30:54.241" v="0" actId="165"/>
          <ac:grpSpMkLst>
            <pc:docMk/>
            <pc:sldMk cId="678232702" sldId="256"/>
            <ac:grpSpMk id="61" creationId="{7C1E6489-F034-4369-9B9E-68421CD4B6AC}"/>
          </ac:grpSpMkLst>
        </pc:grpChg>
        <pc:graphicFrameChg chg="mod topLvl">
          <ac:chgData name="Rémi VEZY" userId="eb4e148b7fdb252d" providerId="LiveId" clId="{6C17134C-25D9-4A87-97FF-459F215B72BC}" dt="2018-08-30T14:51:32.986" v="320" actId="164"/>
          <ac:graphicFrameMkLst>
            <pc:docMk/>
            <pc:sldMk cId="678232702" sldId="256"/>
            <ac:graphicFrameMk id="32" creationId="{DAC960D5-BFA9-418E-8885-9E5D8BCBE8F6}"/>
          </ac:graphicFrameMkLst>
        </pc:graphicFrameChg>
        <pc:cxnChg chg="mod topLvl">
          <ac:chgData name="Rémi VEZY" userId="eb4e148b7fdb252d" providerId="LiveId" clId="{6C17134C-25D9-4A87-97FF-459F215B72BC}" dt="2018-08-30T14:51:32.986" v="320" actId="164"/>
          <ac:cxnSpMkLst>
            <pc:docMk/>
            <pc:sldMk cId="678232702" sldId="256"/>
            <ac:cxnSpMk id="20" creationId="{C5ACC639-B2BB-4BDD-A6D8-C042AF1F728D}"/>
          </ac:cxnSpMkLst>
        </pc:cxnChg>
        <pc:cxnChg chg="add mod topLvl">
          <ac:chgData name="Rémi VEZY" userId="eb4e148b7fdb252d" providerId="LiveId" clId="{6C17134C-25D9-4A87-97FF-459F215B72BC}" dt="2018-08-30T14:51:32.986" v="320" actId="164"/>
          <ac:cxnSpMkLst>
            <pc:docMk/>
            <pc:sldMk cId="678232702" sldId="256"/>
            <ac:cxnSpMk id="24" creationId="{84855C08-8E37-4CE3-B09E-7C3AFF6C276D}"/>
          </ac:cxnSpMkLst>
        </pc:cxnChg>
        <pc:cxnChg chg="add mod">
          <ac:chgData name="Rémi VEZY" userId="eb4e148b7fdb252d" providerId="LiveId" clId="{6C17134C-25D9-4A87-97FF-459F215B72BC}" dt="2018-08-30T14:51:32.986" v="320" actId="164"/>
          <ac:cxnSpMkLst>
            <pc:docMk/>
            <pc:sldMk cId="678232702" sldId="256"/>
            <ac:cxnSpMk id="30" creationId="{AB284213-CE63-468B-9B6A-B1FF24F53778}"/>
          </ac:cxnSpMkLst>
        </pc:cxnChg>
        <pc:cxnChg chg="add mod">
          <ac:chgData name="Rémi VEZY" userId="eb4e148b7fdb252d" providerId="LiveId" clId="{6C17134C-25D9-4A87-97FF-459F215B72BC}" dt="2018-08-30T14:51:32.986" v="320" actId="164"/>
          <ac:cxnSpMkLst>
            <pc:docMk/>
            <pc:sldMk cId="678232702" sldId="256"/>
            <ac:cxnSpMk id="31" creationId="{59F39702-795C-4ED3-AAB6-EFCC0EF60D87}"/>
          </ac:cxnSpMkLst>
        </pc:cxnChg>
        <pc:cxnChg chg="del mod topLvl">
          <ac:chgData name="Rémi VEZY" userId="eb4e148b7fdb252d" providerId="LiveId" clId="{6C17134C-25D9-4A87-97FF-459F215B72BC}" dt="2018-08-30T14:32:20.031" v="30" actId="478"/>
          <ac:cxnSpMkLst>
            <pc:docMk/>
            <pc:sldMk cId="678232702" sldId="256"/>
            <ac:cxnSpMk id="36" creationId="{E3713266-9E92-4C82-876C-F9F63B7DE577}"/>
          </ac:cxnSpMkLst>
        </pc:cxnChg>
        <pc:cxnChg chg="del mod topLvl">
          <ac:chgData name="Rémi VEZY" userId="eb4e148b7fdb252d" providerId="LiveId" clId="{6C17134C-25D9-4A87-97FF-459F215B72BC}" dt="2018-08-30T14:45:23.682" v="219" actId="478"/>
          <ac:cxnSpMkLst>
            <pc:docMk/>
            <pc:sldMk cId="678232702" sldId="256"/>
            <ac:cxnSpMk id="44" creationId="{7C3FCE6E-28F6-4320-A4FD-BBFF7ACE8734}"/>
          </ac:cxnSpMkLst>
        </pc:cxnChg>
        <pc:cxnChg chg="del mod topLvl">
          <ac:chgData name="Rémi VEZY" userId="eb4e148b7fdb252d" providerId="LiveId" clId="{6C17134C-25D9-4A87-97FF-459F215B72BC}" dt="2018-08-30T14:45:09.443" v="217" actId="478"/>
          <ac:cxnSpMkLst>
            <pc:docMk/>
            <pc:sldMk cId="678232702" sldId="256"/>
            <ac:cxnSpMk id="59" creationId="{46320C50-0574-4158-A24D-ADF0837C02A9}"/>
          </ac:cxnSpMkLst>
        </pc:cxnChg>
      </pc:sldChg>
      <pc:sldChg chg="addSp delSp add del">
        <pc:chgData name="Rémi VEZY" userId="eb4e148b7fdb252d" providerId="LiveId" clId="{6C17134C-25D9-4A87-97FF-459F215B72BC}" dt="2018-08-30T14:49:13.716" v="307"/>
        <pc:sldMkLst>
          <pc:docMk/>
          <pc:sldMk cId="1076918372" sldId="257"/>
        </pc:sldMkLst>
        <pc:spChg chg="add del">
          <ac:chgData name="Rémi VEZY" userId="eb4e148b7fdb252d" providerId="LiveId" clId="{6C17134C-25D9-4A87-97FF-459F215B72BC}" dt="2018-08-30T14:49:13.007" v="306" actId="478"/>
          <ac:spMkLst>
            <pc:docMk/>
            <pc:sldMk cId="1076918372" sldId="257"/>
            <ac:spMk id="2" creationId="{F5AE6070-EC8F-4F9A-8489-A95CFA4AB820}"/>
          </ac:spMkLst>
        </pc:spChg>
        <pc:spChg chg="add del">
          <ac:chgData name="Rémi VEZY" userId="eb4e148b7fdb252d" providerId="LiveId" clId="{6C17134C-25D9-4A87-97FF-459F215B72BC}" dt="2018-08-30T14:49:12.354" v="305" actId="478"/>
          <ac:spMkLst>
            <pc:docMk/>
            <pc:sldMk cId="1076918372" sldId="257"/>
            <ac:spMk id="3" creationId="{3E548F0B-03A4-42AD-94DF-8DD380463F71}"/>
          </ac:spMkLst>
        </pc:spChg>
      </pc:sldChg>
      <pc:sldMasterChg chg="modSp modSldLayout">
        <pc:chgData name="Rémi VEZY" userId="eb4e148b7fdb252d" providerId="LiveId" clId="{6C17134C-25D9-4A87-97FF-459F215B72BC}" dt="2018-08-30T14:49:10.507" v="304"/>
        <pc:sldMasterMkLst>
          <pc:docMk/>
          <pc:sldMasterMk cId="2514912448" sldId="2147483648"/>
        </pc:sldMasterMkLst>
        <pc:spChg chg="mod">
          <ac:chgData name="Rémi VEZY" userId="eb4e148b7fdb252d" providerId="LiveId" clId="{6C17134C-25D9-4A87-97FF-459F215B72BC}" dt="2018-08-30T14:49:10.507" v="304"/>
          <ac:spMkLst>
            <pc:docMk/>
            <pc:sldMasterMk cId="2514912448" sldId="2147483648"/>
            <ac:spMk id="2" creationId="{D2B4ADD6-54D4-4AF6-83D7-E67C53281BB4}"/>
          </ac:spMkLst>
        </pc:spChg>
        <pc:spChg chg="mod">
          <ac:chgData name="Rémi VEZY" userId="eb4e148b7fdb252d" providerId="LiveId" clId="{6C17134C-25D9-4A87-97FF-459F215B72BC}" dt="2018-08-30T14:49:10.507" v="304"/>
          <ac:spMkLst>
            <pc:docMk/>
            <pc:sldMasterMk cId="2514912448" sldId="2147483648"/>
            <ac:spMk id="3" creationId="{5A6465A0-6B74-4FBD-9B17-67D3F359F0EA}"/>
          </ac:spMkLst>
        </pc:spChg>
        <pc:spChg chg="mod">
          <ac:chgData name="Rémi VEZY" userId="eb4e148b7fdb252d" providerId="LiveId" clId="{6C17134C-25D9-4A87-97FF-459F215B72BC}" dt="2018-08-30T14:49:10.507" v="304"/>
          <ac:spMkLst>
            <pc:docMk/>
            <pc:sldMasterMk cId="2514912448" sldId="2147483648"/>
            <ac:spMk id="4" creationId="{5FD0CF51-A98B-4563-878A-1854049BC8F2}"/>
          </ac:spMkLst>
        </pc:spChg>
        <pc:spChg chg="mod">
          <ac:chgData name="Rémi VEZY" userId="eb4e148b7fdb252d" providerId="LiveId" clId="{6C17134C-25D9-4A87-97FF-459F215B72BC}" dt="2018-08-30T14:49:10.507" v="304"/>
          <ac:spMkLst>
            <pc:docMk/>
            <pc:sldMasterMk cId="2514912448" sldId="2147483648"/>
            <ac:spMk id="5" creationId="{514F9976-1CFC-4322-9458-9C2BABA3CB8E}"/>
          </ac:spMkLst>
        </pc:spChg>
        <pc:spChg chg="mod">
          <ac:chgData name="Rémi VEZY" userId="eb4e148b7fdb252d" providerId="LiveId" clId="{6C17134C-25D9-4A87-97FF-459F215B72BC}" dt="2018-08-30T14:49:10.507" v="304"/>
          <ac:spMkLst>
            <pc:docMk/>
            <pc:sldMasterMk cId="2514912448" sldId="2147483648"/>
            <ac:spMk id="6" creationId="{EEFDBAF9-E2AD-4C11-8DA0-E7E7491C1F78}"/>
          </ac:spMkLst>
        </pc:spChg>
        <pc:sldLayoutChg chg="modSp">
          <pc:chgData name="Rémi VEZY" userId="eb4e148b7fdb252d" providerId="LiveId" clId="{6C17134C-25D9-4A87-97FF-459F215B72BC}" dt="2018-08-30T14:49:10.507" v="304"/>
          <pc:sldLayoutMkLst>
            <pc:docMk/>
            <pc:sldMasterMk cId="2514912448" sldId="2147483648"/>
            <pc:sldLayoutMk cId="542816976" sldId="2147483649"/>
          </pc:sldLayoutMkLst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542816976" sldId="2147483649"/>
              <ac:spMk id="2" creationId="{8F12F3F8-7CFC-4645-84DC-4573B4DDDE91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542816976" sldId="2147483649"/>
              <ac:spMk id="3" creationId="{217E35C8-8E45-48D6-BA1C-DDFDCF97A0FA}"/>
            </ac:spMkLst>
          </pc:spChg>
        </pc:sldLayoutChg>
        <pc:sldLayoutChg chg="modSp">
          <pc:chgData name="Rémi VEZY" userId="eb4e148b7fdb252d" providerId="LiveId" clId="{6C17134C-25D9-4A87-97FF-459F215B72BC}" dt="2018-08-30T14:49:10.507" v="304"/>
          <pc:sldLayoutMkLst>
            <pc:docMk/>
            <pc:sldMasterMk cId="2514912448" sldId="2147483648"/>
            <pc:sldLayoutMk cId="3900066953" sldId="2147483651"/>
          </pc:sldLayoutMkLst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3900066953" sldId="2147483651"/>
              <ac:spMk id="2" creationId="{C06FBFDD-E918-4B40-9791-61DB3F615BD6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3900066953" sldId="2147483651"/>
              <ac:spMk id="3" creationId="{2F3CFE6A-8832-484D-9B6B-98036C558984}"/>
            </ac:spMkLst>
          </pc:spChg>
        </pc:sldLayoutChg>
        <pc:sldLayoutChg chg="modSp">
          <pc:chgData name="Rémi VEZY" userId="eb4e148b7fdb252d" providerId="LiveId" clId="{6C17134C-25D9-4A87-97FF-459F215B72BC}" dt="2018-08-30T14:49:10.507" v="304"/>
          <pc:sldLayoutMkLst>
            <pc:docMk/>
            <pc:sldMasterMk cId="2514912448" sldId="2147483648"/>
            <pc:sldLayoutMk cId="715651022" sldId="2147483652"/>
          </pc:sldLayoutMkLst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715651022" sldId="2147483652"/>
              <ac:spMk id="3" creationId="{9A82D95B-9534-4E05-9A09-ADE0ABA4096B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715651022" sldId="2147483652"/>
              <ac:spMk id="4" creationId="{C706E36C-59C6-4E4A-86F6-453D41D7543B}"/>
            </ac:spMkLst>
          </pc:spChg>
        </pc:sldLayoutChg>
        <pc:sldLayoutChg chg="modSp">
          <pc:chgData name="Rémi VEZY" userId="eb4e148b7fdb252d" providerId="LiveId" clId="{6C17134C-25D9-4A87-97FF-459F215B72BC}" dt="2018-08-30T14:49:10.507" v="304"/>
          <pc:sldLayoutMkLst>
            <pc:docMk/>
            <pc:sldMasterMk cId="2514912448" sldId="2147483648"/>
            <pc:sldLayoutMk cId="4114689388" sldId="2147483653"/>
          </pc:sldLayoutMkLst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4114689388" sldId="2147483653"/>
              <ac:spMk id="2" creationId="{C5928D9A-005F-4F6F-897B-ADBDFCF14B4D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4114689388" sldId="2147483653"/>
              <ac:spMk id="3" creationId="{83ECCAD2-A5D0-4240-B516-64FED5C81477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4114689388" sldId="2147483653"/>
              <ac:spMk id="4" creationId="{85977F34-B816-426A-B0E0-8B6800D03451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4114689388" sldId="2147483653"/>
              <ac:spMk id="5" creationId="{B667EE2A-169D-4F41-95C5-73029913562E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4114689388" sldId="2147483653"/>
              <ac:spMk id="6" creationId="{F7FAD7D1-F86A-420E-B92D-C9680A69CDA2}"/>
            </ac:spMkLst>
          </pc:spChg>
        </pc:sldLayoutChg>
        <pc:sldLayoutChg chg="modSp">
          <pc:chgData name="Rémi VEZY" userId="eb4e148b7fdb252d" providerId="LiveId" clId="{6C17134C-25D9-4A87-97FF-459F215B72BC}" dt="2018-08-30T14:49:10.507" v="304"/>
          <pc:sldLayoutMkLst>
            <pc:docMk/>
            <pc:sldMasterMk cId="2514912448" sldId="2147483648"/>
            <pc:sldLayoutMk cId="3415647704" sldId="2147483656"/>
          </pc:sldLayoutMkLst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3415647704" sldId="2147483656"/>
              <ac:spMk id="2" creationId="{B0D71FC7-3E3D-4A7B-93A4-7DB53235BABC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3415647704" sldId="2147483656"/>
              <ac:spMk id="3" creationId="{BD43BD02-47A6-4792-A78B-FBC652CE5BF3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3415647704" sldId="2147483656"/>
              <ac:spMk id="4" creationId="{B1BD1660-6DCC-4C48-A0C3-C2906D8A3AF0}"/>
            </ac:spMkLst>
          </pc:spChg>
        </pc:sldLayoutChg>
        <pc:sldLayoutChg chg="modSp">
          <pc:chgData name="Rémi VEZY" userId="eb4e148b7fdb252d" providerId="LiveId" clId="{6C17134C-25D9-4A87-97FF-459F215B72BC}" dt="2018-08-30T14:49:10.507" v="304"/>
          <pc:sldLayoutMkLst>
            <pc:docMk/>
            <pc:sldMasterMk cId="2514912448" sldId="2147483648"/>
            <pc:sldLayoutMk cId="3702522097" sldId="2147483657"/>
          </pc:sldLayoutMkLst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3702522097" sldId="2147483657"/>
              <ac:spMk id="2" creationId="{283F7CA3-181F-4174-9307-8C3442E30377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3702522097" sldId="2147483657"/>
              <ac:spMk id="3" creationId="{1550E661-1C84-41CF-B638-FEE334C3A8DE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3702522097" sldId="2147483657"/>
              <ac:spMk id="4" creationId="{86CCC610-5752-4E91-9539-7E2756F2ADA0}"/>
            </ac:spMkLst>
          </pc:spChg>
        </pc:sldLayoutChg>
        <pc:sldLayoutChg chg="modSp">
          <pc:chgData name="Rémi VEZY" userId="eb4e148b7fdb252d" providerId="LiveId" clId="{6C17134C-25D9-4A87-97FF-459F215B72BC}" dt="2018-08-30T14:49:10.507" v="304"/>
          <pc:sldLayoutMkLst>
            <pc:docMk/>
            <pc:sldMasterMk cId="2514912448" sldId="2147483648"/>
            <pc:sldLayoutMk cId="2723465504" sldId="2147483659"/>
          </pc:sldLayoutMkLst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2723465504" sldId="2147483659"/>
              <ac:spMk id="2" creationId="{B1239E2D-35C0-4CDB-95B4-072016935A8C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2723465504" sldId="2147483659"/>
              <ac:spMk id="3" creationId="{BE1F60D3-F95E-44FA-B469-D0143342403A}"/>
            </ac:spMkLst>
          </pc:spChg>
        </pc:sldLayoutChg>
      </pc:sldMasterChg>
      <pc:sldMasterChg chg="modSp modSldLayout">
        <pc:chgData name="Rémi VEZY" userId="eb4e148b7fdb252d" providerId="LiveId" clId="{6C17134C-25D9-4A87-97FF-459F215B72BC}" dt="2018-08-30T14:51:11.597" v="318"/>
        <pc:sldMasterMkLst>
          <pc:docMk/>
          <pc:sldMasterMk cId="774227296" sldId="2147483660"/>
        </pc:sldMasterMkLst>
        <pc:spChg chg="mod">
          <ac:chgData name="Rémi VEZY" userId="eb4e148b7fdb252d" providerId="LiveId" clId="{6C17134C-25D9-4A87-97FF-459F215B72BC}" dt="2018-08-30T14:51:11.597" v="318"/>
          <ac:spMkLst>
            <pc:docMk/>
            <pc:sldMasterMk cId="774227296" sldId="2147483660"/>
            <ac:spMk id="2" creationId="{00000000-0000-0000-0000-000000000000}"/>
          </ac:spMkLst>
        </pc:spChg>
        <pc:spChg chg="mod">
          <ac:chgData name="Rémi VEZY" userId="eb4e148b7fdb252d" providerId="LiveId" clId="{6C17134C-25D9-4A87-97FF-459F215B72BC}" dt="2018-08-30T14:51:11.597" v="318"/>
          <ac:spMkLst>
            <pc:docMk/>
            <pc:sldMasterMk cId="774227296" sldId="2147483660"/>
            <ac:spMk id="3" creationId="{00000000-0000-0000-0000-000000000000}"/>
          </ac:spMkLst>
        </pc:spChg>
        <pc:spChg chg="mod">
          <ac:chgData name="Rémi VEZY" userId="eb4e148b7fdb252d" providerId="LiveId" clId="{6C17134C-25D9-4A87-97FF-459F215B72BC}" dt="2018-08-30T14:51:11.597" v="318"/>
          <ac:spMkLst>
            <pc:docMk/>
            <pc:sldMasterMk cId="774227296" sldId="2147483660"/>
            <ac:spMk id="4" creationId="{00000000-0000-0000-0000-000000000000}"/>
          </ac:spMkLst>
        </pc:spChg>
        <pc:spChg chg="mod">
          <ac:chgData name="Rémi VEZY" userId="eb4e148b7fdb252d" providerId="LiveId" clId="{6C17134C-25D9-4A87-97FF-459F215B72BC}" dt="2018-08-30T14:51:11.597" v="318"/>
          <ac:spMkLst>
            <pc:docMk/>
            <pc:sldMasterMk cId="774227296" sldId="2147483660"/>
            <ac:spMk id="5" creationId="{00000000-0000-0000-0000-000000000000}"/>
          </ac:spMkLst>
        </pc:spChg>
        <pc:spChg chg="mod">
          <ac:chgData name="Rémi VEZY" userId="eb4e148b7fdb252d" providerId="LiveId" clId="{6C17134C-25D9-4A87-97FF-459F215B72BC}" dt="2018-08-30T14:51:11.597" v="318"/>
          <ac:spMkLst>
            <pc:docMk/>
            <pc:sldMasterMk cId="774227296" sldId="2147483660"/>
            <ac:spMk id="6" creationId="{00000000-0000-0000-0000-000000000000}"/>
          </ac:spMkLst>
        </pc:spChg>
        <pc:sldLayoutChg chg="modSp">
          <pc:chgData name="Rémi VEZY" userId="eb4e148b7fdb252d" providerId="LiveId" clId="{6C17134C-25D9-4A87-97FF-459F215B72BC}" dt="2018-08-30T14:51:11.597" v="318"/>
          <pc:sldLayoutMkLst>
            <pc:docMk/>
            <pc:sldMasterMk cId="774227296" sldId="2147483660"/>
            <pc:sldLayoutMk cId="2841212174" sldId="2147483661"/>
          </pc:sldLayoutMkLst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2841212174" sldId="2147483661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2841212174" sldId="2147483661"/>
              <ac:spMk id="3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1:11.597" v="318"/>
          <pc:sldLayoutMkLst>
            <pc:docMk/>
            <pc:sldMasterMk cId="774227296" sldId="2147483660"/>
            <pc:sldLayoutMk cId="758254440" sldId="2147483663"/>
          </pc:sldLayoutMkLst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758254440" sldId="2147483663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758254440" sldId="2147483663"/>
              <ac:spMk id="3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1:11.597" v="318"/>
          <pc:sldLayoutMkLst>
            <pc:docMk/>
            <pc:sldMasterMk cId="774227296" sldId="2147483660"/>
            <pc:sldLayoutMk cId="972906750" sldId="2147483664"/>
          </pc:sldLayoutMkLst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972906750" sldId="2147483664"/>
              <ac:spMk id="3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972906750" sldId="2147483664"/>
              <ac:spMk id="4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1:11.597" v="318"/>
          <pc:sldLayoutMkLst>
            <pc:docMk/>
            <pc:sldMasterMk cId="774227296" sldId="2147483660"/>
            <pc:sldLayoutMk cId="2646476733" sldId="2147483665"/>
          </pc:sldLayoutMkLst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2646476733" sldId="2147483665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2646476733" sldId="2147483665"/>
              <ac:spMk id="3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2646476733" sldId="2147483665"/>
              <ac:spMk id="4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2646476733" sldId="2147483665"/>
              <ac:spMk id="5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2646476733" sldId="2147483665"/>
              <ac:spMk id="6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1:11.597" v="318"/>
          <pc:sldLayoutMkLst>
            <pc:docMk/>
            <pc:sldMasterMk cId="774227296" sldId="2147483660"/>
            <pc:sldLayoutMk cId="1884688709" sldId="2147483668"/>
          </pc:sldLayoutMkLst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1884688709" sldId="2147483668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1884688709" sldId="2147483668"/>
              <ac:spMk id="3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1884688709" sldId="2147483668"/>
              <ac:spMk id="4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1:11.597" v="318"/>
          <pc:sldLayoutMkLst>
            <pc:docMk/>
            <pc:sldMasterMk cId="774227296" sldId="2147483660"/>
            <pc:sldLayoutMk cId="1275327309" sldId="2147483669"/>
          </pc:sldLayoutMkLst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1275327309" sldId="2147483669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1275327309" sldId="2147483669"/>
              <ac:spMk id="3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1275327309" sldId="2147483669"/>
              <ac:spMk id="4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1:11.597" v="318"/>
          <pc:sldLayoutMkLst>
            <pc:docMk/>
            <pc:sldMasterMk cId="774227296" sldId="2147483660"/>
            <pc:sldLayoutMk cId="3114551541" sldId="2147483671"/>
          </pc:sldLayoutMkLst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3114551541" sldId="2147483671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3114551541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Rémi VEZY" userId="eb4e148b7fdb252d" providerId="LiveId" clId="{6C17134C-25D9-4A87-97FF-459F215B72BC}" dt="2018-08-30T14:50:46.705" v="313"/>
        <pc:sldMasterMkLst>
          <pc:docMk/>
          <pc:sldMasterMk cId="214906425" sldId="2147483672"/>
        </pc:sldMasterMkLst>
        <pc:spChg chg="mod">
          <ac:chgData name="Rémi VEZY" userId="eb4e148b7fdb252d" providerId="LiveId" clId="{6C17134C-25D9-4A87-97FF-459F215B72BC}" dt="2018-08-30T14:50:46.705" v="313"/>
          <ac:spMkLst>
            <pc:docMk/>
            <pc:sldMasterMk cId="214906425" sldId="2147483672"/>
            <ac:spMk id="2" creationId="{00000000-0000-0000-0000-000000000000}"/>
          </ac:spMkLst>
        </pc:spChg>
        <pc:spChg chg="mod">
          <ac:chgData name="Rémi VEZY" userId="eb4e148b7fdb252d" providerId="LiveId" clId="{6C17134C-25D9-4A87-97FF-459F215B72BC}" dt="2018-08-30T14:50:46.705" v="313"/>
          <ac:spMkLst>
            <pc:docMk/>
            <pc:sldMasterMk cId="214906425" sldId="2147483672"/>
            <ac:spMk id="3" creationId="{00000000-0000-0000-0000-000000000000}"/>
          </ac:spMkLst>
        </pc:spChg>
        <pc:spChg chg="mod">
          <ac:chgData name="Rémi VEZY" userId="eb4e148b7fdb252d" providerId="LiveId" clId="{6C17134C-25D9-4A87-97FF-459F215B72BC}" dt="2018-08-30T14:50:46.705" v="313"/>
          <ac:spMkLst>
            <pc:docMk/>
            <pc:sldMasterMk cId="214906425" sldId="2147483672"/>
            <ac:spMk id="4" creationId="{00000000-0000-0000-0000-000000000000}"/>
          </ac:spMkLst>
        </pc:spChg>
        <pc:spChg chg="mod">
          <ac:chgData name="Rémi VEZY" userId="eb4e148b7fdb252d" providerId="LiveId" clId="{6C17134C-25D9-4A87-97FF-459F215B72BC}" dt="2018-08-30T14:50:46.705" v="313"/>
          <ac:spMkLst>
            <pc:docMk/>
            <pc:sldMasterMk cId="214906425" sldId="2147483672"/>
            <ac:spMk id="5" creationId="{00000000-0000-0000-0000-000000000000}"/>
          </ac:spMkLst>
        </pc:spChg>
        <pc:spChg chg="mod">
          <ac:chgData name="Rémi VEZY" userId="eb4e148b7fdb252d" providerId="LiveId" clId="{6C17134C-25D9-4A87-97FF-459F215B72BC}" dt="2018-08-30T14:50:46.705" v="313"/>
          <ac:spMkLst>
            <pc:docMk/>
            <pc:sldMasterMk cId="214906425" sldId="2147483672"/>
            <ac:spMk id="6" creationId="{00000000-0000-0000-0000-000000000000}"/>
          </ac:spMkLst>
        </pc:spChg>
        <pc:sldLayoutChg chg="modSp">
          <pc:chgData name="Rémi VEZY" userId="eb4e148b7fdb252d" providerId="LiveId" clId="{6C17134C-25D9-4A87-97FF-459F215B72BC}" dt="2018-08-30T14:50:46.705" v="313"/>
          <pc:sldLayoutMkLst>
            <pc:docMk/>
            <pc:sldMasterMk cId="214906425" sldId="2147483672"/>
            <pc:sldLayoutMk cId="2465070105" sldId="2147483673"/>
          </pc:sldLayoutMkLst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2465070105" sldId="2147483673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2465070105" sldId="2147483673"/>
              <ac:spMk id="3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0:46.705" v="313"/>
          <pc:sldLayoutMkLst>
            <pc:docMk/>
            <pc:sldMasterMk cId="214906425" sldId="2147483672"/>
            <pc:sldLayoutMk cId="1643691026" sldId="2147483675"/>
          </pc:sldLayoutMkLst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1643691026" sldId="2147483675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1643691026" sldId="2147483675"/>
              <ac:spMk id="3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0:46.705" v="313"/>
          <pc:sldLayoutMkLst>
            <pc:docMk/>
            <pc:sldMasterMk cId="214906425" sldId="2147483672"/>
            <pc:sldLayoutMk cId="21302969" sldId="2147483676"/>
          </pc:sldLayoutMkLst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21302969" sldId="2147483676"/>
              <ac:spMk id="3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21302969" sldId="2147483676"/>
              <ac:spMk id="4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0:46.705" v="313"/>
          <pc:sldLayoutMkLst>
            <pc:docMk/>
            <pc:sldMasterMk cId="214906425" sldId="2147483672"/>
            <pc:sldLayoutMk cId="647775362" sldId="2147483677"/>
          </pc:sldLayoutMkLst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647775362" sldId="2147483677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647775362" sldId="2147483677"/>
              <ac:spMk id="3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647775362" sldId="2147483677"/>
              <ac:spMk id="4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647775362" sldId="2147483677"/>
              <ac:spMk id="5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647775362" sldId="2147483677"/>
              <ac:spMk id="6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0:46.705" v="313"/>
          <pc:sldLayoutMkLst>
            <pc:docMk/>
            <pc:sldMasterMk cId="214906425" sldId="2147483672"/>
            <pc:sldLayoutMk cId="3712404031" sldId="2147483680"/>
          </pc:sldLayoutMkLst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3712404031" sldId="2147483680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3712404031" sldId="2147483680"/>
              <ac:spMk id="3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3712404031" sldId="2147483680"/>
              <ac:spMk id="4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0:46.705" v="313"/>
          <pc:sldLayoutMkLst>
            <pc:docMk/>
            <pc:sldMasterMk cId="214906425" sldId="2147483672"/>
            <pc:sldLayoutMk cId="3451763533" sldId="2147483681"/>
          </pc:sldLayoutMkLst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3451763533" sldId="2147483681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3451763533" sldId="2147483681"/>
              <ac:spMk id="3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3451763533" sldId="2147483681"/>
              <ac:spMk id="4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0:46.705" v="313"/>
          <pc:sldLayoutMkLst>
            <pc:docMk/>
            <pc:sldMasterMk cId="214906425" sldId="2147483672"/>
            <pc:sldLayoutMk cId="1024698795" sldId="2147483683"/>
          </pc:sldLayoutMkLst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1024698795" sldId="2147483683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1024698795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78A9B6-3163-4034-8186-EED85E42584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648179-F4FC-47A4-BC6B-FFD4AF7477D7}">
      <dgm:prSet phldrT="[Texte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F5F5F5"/>
        </a:solidFill>
        <a:ln>
          <a:noFill/>
        </a:ln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solidFill>
                <a:srgbClr val="3D2E2D"/>
              </a:solidFill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rPr>
            <a:t>Set_usm</a:t>
          </a:r>
          <a:endParaRPr lang="fr-FR" sz="1200" kern="1200" dirty="0">
            <a:solidFill>
              <a:srgbClr val="3D2E2D"/>
            </a:solidFill>
            <a:latin typeface="Consolas" panose="020B0609020204030204" pitchFamily="49" charset="0"/>
            <a:ea typeface="Verdana" panose="020B0604030504040204" pitchFamily="34" charset="0"/>
            <a:cs typeface="Times New Roman" panose="02020603050405020304" pitchFamily="18" charset="0"/>
          </a:endParaRPr>
        </a:p>
      </dgm:t>
    </dgm:pt>
    <dgm:pt modelId="{2117420C-2FB8-4077-93F8-D80040716AC5}" type="parTrans" cxnId="{30921DC3-02B3-4C8C-B01A-22EF4DC07F5C}">
      <dgm:prSet/>
      <dgm:spPr/>
      <dgm:t>
        <a:bodyPr/>
        <a:lstStyle/>
        <a:p>
          <a:endParaRPr lang="fr-FR"/>
        </a:p>
      </dgm:t>
    </dgm:pt>
    <dgm:pt modelId="{29D95C5C-76D8-421A-967B-62E32F4C946B}" type="sibTrans" cxnId="{30921DC3-02B3-4C8C-B01A-22EF4DC07F5C}">
      <dgm:prSet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fr-FR"/>
        </a:p>
      </dgm:t>
    </dgm:pt>
    <dgm:pt modelId="{6CDEEBDA-C321-48AB-BBC9-14FE8B74AA84}">
      <dgm:prSet phldrT="[Texte]" custT="1"/>
      <dgm:spPr>
        <a:solidFill>
          <a:srgbClr val="F5F5F5"/>
        </a:solidFill>
        <a:ln>
          <a:noFill/>
        </a:ln>
      </dgm:spPr>
      <dgm:t>
        <a:bodyPr/>
        <a:lstStyle/>
        <a:p>
          <a:r>
            <a:rPr lang="fr-FR" sz="1200" kern="1200" dirty="0" err="1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rPr>
            <a:t>Run_stics</a:t>
          </a:r>
          <a:endParaRPr lang="fr-FR" sz="1200" kern="1200" dirty="0">
            <a:solidFill>
              <a:prstClr val="black">
                <a:lumMod val="75000"/>
                <a:lumOff val="25000"/>
              </a:prstClr>
            </a:solidFill>
            <a:latin typeface="Consolas" panose="020B0609020204030204" pitchFamily="49" charset="0"/>
            <a:ea typeface="Verdana" panose="020B0604030504040204" pitchFamily="34" charset="0"/>
            <a:cs typeface="Times New Roman" panose="02020603050405020304" pitchFamily="18" charset="0"/>
          </a:endParaRPr>
        </a:p>
      </dgm:t>
    </dgm:pt>
    <dgm:pt modelId="{943CFB5D-865A-4AE9-ADDF-CCC8D3C38C75}" type="parTrans" cxnId="{0341F5EF-6F14-4BC1-A5E1-722E49F2BE35}">
      <dgm:prSet/>
      <dgm:spPr/>
      <dgm:t>
        <a:bodyPr/>
        <a:lstStyle/>
        <a:p>
          <a:endParaRPr lang="fr-FR"/>
        </a:p>
      </dgm:t>
    </dgm:pt>
    <dgm:pt modelId="{BF51A3D4-06F4-4B3C-8C35-DB1E24899392}" type="sibTrans" cxnId="{0341F5EF-6F14-4BC1-A5E1-722E49F2BE35}">
      <dgm:prSet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fr-FR"/>
        </a:p>
      </dgm:t>
    </dgm:pt>
    <dgm:pt modelId="{CF2400FD-34F4-442A-B375-7D429FE27613}">
      <dgm:prSet phldrT="[Texte]" custT="1"/>
      <dgm:spPr>
        <a:solidFill>
          <a:srgbClr val="F5F5F5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fr-FR" sz="1200" kern="1200" dirty="0" err="1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rPr>
            <a:t>Eval_output</a:t>
          </a:r>
          <a:endParaRPr lang="fr-FR" sz="1200" kern="1200" dirty="0">
            <a:solidFill>
              <a:prstClr val="black">
                <a:lumMod val="75000"/>
                <a:lumOff val="25000"/>
              </a:prstClr>
            </a:solidFill>
            <a:latin typeface="Consolas" panose="020B0609020204030204" pitchFamily="49" charset="0"/>
            <a:ea typeface="Verdana" panose="020B0604030504040204" pitchFamily="34" charset="0"/>
            <a:cs typeface="Times New Roman" panose="02020603050405020304" pitchFamily="18" charset="0"/>
          </a:endParaRPr>
        </a:p>
      </dgm:t>
    </dgm:pt>
    <dgm:pt modelId="{FEF26B50-A675-458F-AED3-A2CED366D5E3}" type="parTrans" cxnId="{5B2D7D84-3D5F-4F88-BBF5-92468524B902}">
      <dgm:prSet/>
      <dgm:spPr/>
      <dgm:t>
        <a:bodyPr/>
        <a:lstStyle/>
        <a:p>
          <a:endParaRPr lang="fr-FR"/>
        </a:p>
      </dgm:t>
    </dgm:pt>
    <dgm:pt modelId="{AB5D075B-8636-43BB-BFBF-A79B05881902}" type="sibTrans" cxnId="{5B2D7D84-3D5F-4F88-BBF5-92468524B902}">
      <dgm:prSet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fr-FR"/>
        </a:p>
      </dgm:t>
    </dgm:pt>
    <dgm:pt modelId="{7923F0E7-C9DA-4D36-A324-46729F47CE0D}" type="pres">
      <dgm:prSet presAssocID="{3178A9B6-3163-4034-8186-EED85E42584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88B17C9-5BAC-4854-B434-75A90D9763E9}" type="pres">
      <dgm:prSet presAssocID="{0F648179-F4FC-47A4-BC6B-FFD4AF7477D7}" presName="node" presStyleLbl="node1" presStyleIdx="0" presStyleCnt="3" custScaleX="74816" custScaleY="30694">
        <dgm:presLayoutVars>
          <dgm:bulletEnabled val="1"/>
        </dgm:presLayoutVars>
      </dgm:prSet>
      <dgm:spPr>
        <a:xfrm>
          <a:off x="980404" y="105272"/>
          <a:ext cx="1177195" cy="205200"/>
        </a:xfrm>
        <a:prstGeom prst="roundRect">
          <a:avLst/>
        </a:prstGeom>
      </dgm:spPr>
      <dgm:t>
        <a:bodyPr/>
        <a:lstStyle/>
        <a:p>
          <a:endParaRPr lang="fr-FR"/>
        </a:p>
      </dgm:t>
    </dgm:pt>
    <dgm:pt modelId="{CED5EF7D-F2CE-4242-A99B-3C08E54B93DC}" type="pres">
      <dgm:prSet presAssocID="{0F648179-F4FC-47A4-BC6B-FFD4AF7477D7}" presName="spNode" presStyleCnt="0"/>
      <dgm:spPr/>
    </dgm:pt>
    <dgm:pt modelId="{67ECA0E0-C4C4-4DB0-9F19-9B22FE2FB8B3}" type="pres">
      <dgm:prSet presAssocID="{29D95C5C-76D8-421A-967B-62E32F4C946B}" presName="sibTrans" presStyleLbl="sibTrans1D1" presStyleIdx="0" presStyleCnt="3"/>
      <dgm:spPr/>
      <dgm:t>
        <a:bodyPr/>
        <a:lstStyle/>
        <a:p>
          <a:endParaRPr lang="fr-FR"/>
        </a:p>
      </dgm:t>
    </dgm:pt>
    <dgm:pt modelId="{257FD812-0516-4ABB-9FDD-73A119FBD787}" type="pres">
      <dgm:prSet presAssocID="{6CDEEBDA-C321-48AB-BBC9-14FE8B74AA84}" presName="node" presStyleLbl="node1" presStyleIdx="1" presStyleCnt="3" custScaleX="74816" custScaleY="30694" custRadScaleRad="108347" custRadScaleInc="-629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6A935D-7B6D-4BB7-B03A-4B82FAB0FC9F}" type="pres">
      <dgm:prSet presAssocID="{6CDEEBDA-C321-48AB-BBC9-14FE8B74AA84}" presName="spNode" presStyleCnt="0"/>
      <dgm:spPr/>
    </dgm:pt>
    <dgm:pt modelId="{98DA5AEB-0972-4B65-B097-DC55B46EC5C2}" type="pres">
      <dgm:prSet presAssocID="{BF51A3D4-06F4-4B3C-8C35-DB1E24899392}" presName="sibTrans" presStyleLbl="sibTrans1D1" presStyleIdx="1" presStyleCnt="3"/>
      <dgm:spPr/>
      <dgm:t>
        <a:bodyPr/>
        <a:lstStyle/>
        <a:p>
          <a:endParaRPr lang="fr-FR"/>
        </a:p>
      </dgm:t>
    </dgm:pt>
    <dgm:pt modelId="{0A63F788-CDF4-414E-8169-F1D6559D957B}" type="pres">
      <dgm:prSet presAssocID="{CF2400FD-34F4-442A-B375-7D429FE27613}" presName="node" presStyleLbl="node1" presStyleIdx="2" presStyleCnt="3" custScaleX="74816" custScaleY="30694" custRadScaleRad="106698" custRadScaleInc="5140">
        <dgm:presLayoutVars>
          <dgm:bulletEnabled val="1"/>
        </dgm:presLayoutVars>
      </dgm:prSet>
      <dgm:spPr>
        <a:xfrm>
          <a:off x="259976" y="1353089"/>
          <a:ext cx="1177195" cy="205200"/>
        </a:xfrm>
        <a:prstGeom prst="roundRect">
          <a:avLst/>
        </a:prstGeom>
      </dgm:spPr>
      <dgm:t>
        <a:bodyPr/>
        <a:lstStyle/>
        <a:p>
          <a:endParaRPr lang="fr-FR"/>
        </a:p>
      </dgm:t>
    </dgm:pt>
    <dgm:pt modelId="{5C982D4D-5490-4628-BD76-7094654E8BB8}" type="pres">
      <dgm:prSet presAssocID="{CF2400FD-34F4-442A-B375-7D429FE27613}" presName="spNode" presStyleCnt="0"/>
      <dgm:spPr/>
    </dgm:pt>
    <dgm:pt modelId="{E9E59BD6-A9E3-4760-AF64-CF5F8B07EEA6}" type="pres">
      <dgm:prSet presAssocID="{AB5D075B-8636-43BB-BFBF-A79B05881902}" presName="sibTrans" presStyleLbl="sibTrans1D1" presStyleIdx="2" presStyleCnt="3"/>
      <dgm:spPr/>
      <dgm:t>
        <a:bodyPr/>
        <a:lstStyle/>
        <a:p>
          <a:endParaRPr lang="fr-FR"/>
        </a:p>
      </dgm:t>
    </dgm:pt>
  </dgm:ptLst>
  <dgm:cxnLst>
    <dgm:cxn modelId="{62856AEB-C475-4BF1-85AC-752862812348}" type="presOf" srcId="{29D95C5C-76D8-421A-967B-62E32F4C946B}" destId="{67ECA0E0-C4C4-4DB0-9F19-9B22FE2FB8B3}" srcOrd="0" destOrd="0" presId="urn:microsoft.com/office/officeart/2005/8/layout/cycle5"/>
    <dgm:cxn modelId="{9827EA90-733F-46F8-AA47-1DBD8EB07342}" type="presOf" srcId="{3178A9B6-3163-4034-8186-EED85E425845}" destId="{7923F0E7-C9DA-4D36-A324-46729F47CE0D}" srcOrd="0" destOrd="0" presId="urn:microsoft.com/office/officeart/2005/8/layout/cycle5"/>
    <dgm:cxn modelId="{0341F5EF-6F14-4BC1-A5E1-722E49F2BE35}" srcId="{3178A9B6-3163-4034-8186-EED85E425845}" destId="{6CDEEBDA-C321-48AB-BBC9-14FE8B74AA84}" srcOrd="1" destOrd="0" parTransId="{943CFB5D-865A-4AE9-ADDF-CCC8D3C38C75}" sibTransId="{BF51A3D4-06F4-4B3C-8C35-DB1E24899392}"/>
    <dgm:cxn modelId="{015E825D-A08F-4AD6-A69D-41953D0816FB}" type="presOf" srcId="{6CDEEBDA-C321-48AB-BBC9-14FE8B74AA84}" destId="{257FD812-0516-4ABB-9FDD-73A119FBD787}" srcOrd="0" destOrd="0" presId="urn:microsoft.com/office/officeart/2005/8/layout/cycle5"/>
    <dgm:cxn modelId="{5B2D7D84-3D5F-4F88-BBF5-92468524B902}" srcId="{3178A9B6-3163-4034-8186-EED85E425845}" destId="{CF2400FD-34F4-442A-B375-7D429FE27613}" srcOrd="2" destOrd="0" parTransId="{FEF26B50-A675-458F-AED3-A2CED366D5E3}" sibTransId="{AB5D075B-8636-43BB-BFBF-A79B05881902}"/>
    <dgm:cxn modelId="{D9025073-4D20-461B-AB2B-7EB2C813E6AE}" type="presOf" srcId="{BF51A3D4-06F4-4B3C-8C35-DB1E24899392}" destId="{98DA5AEB-0972-4B65-B097-DC55B46EC5C2}" srcOrd="0" destOrd="0" presId="urn:microsoft.com/office/officeart/2005/8/layout/cycle5"/>
    <dgm:cxn modelId="{20547DA5-E4D8-4CCC-A141-A3E5EAFFB4A5}" type="presOf" srcId="{AB5D075B-8636-43BB-BFBF-A79B05881902}" destId="{E9E59BD6-A9E3-4760-AF64-CF5F8B07EEA6}" srcOrd="0" destOrd="0" presId="urn:microsoft.com/office/officeart/2005/8/layout/cycle5"/>
    <dgm:cxn modelId="{6A45D8B7-54EB-45CB-894B-15CB0DFD6A0D}" type="presOf" srcId="{CF2400FD-34F4-442A-B375-7D429FE27613}" destId="{0A63F788-CDF4-414E-8169-F1D6559D957B}" srcOrd="0" destOrd="0" presId="urn:microsoft.com/office/officeart/2005/8/layout/cycle5"/>
    <dgm:cxn modelId="{30921DC3-02B3-4C8C-B01A-22EF4DC07F5C}" srcId="{3178A9B6-3163-4034-8186-EED85E425845}" destId="{0F648179-F4FC-47A4-BC6B-FFD4AF7477D7}" srcOrd="0" destOrd="0" parTransId="{2117420C-2FB8-4077-93F8-D80040716AC5}" sibTransId="{29D95C5C-76D8-421A-967B-62E32F4C946B}"/>
    <dgm:cxn modelId="{5FF8E435-298E-4EF9-BC8E-206F82822D64}" type="presOf" srcId="{0F648179-F4FC-47A4-BC6B-FFD4AF7477D7}" destId="{588B17C9-5BAC-4854-B434-75A90D9763E9}" srcOrd="0" destOrd="0" presId="urn:microsoft.com/office/officeart/2005/8/layout/cycle5"/>
    <dgm:cxn modelId="{47C01C79-673A-40DE-BF8A-2FF76E377200}" type="presParOf" srcId="{7923F0E7-C9DA-4D36-A324-46729F47CE0D}" destId="{588B17C9-5BAC-4854-B434-75A90D9763E9}" srcOrd="0" destOrd="0" presId="urn:microsoft.com/office/officeart/2005/8/layout/cycle5"/>
    <dgm:cxn modelId="{65F218A4-6C2A-40D8-B14E-BF8DB7CFC2D7}" type="presParOf" srcId="{7923F0E7-C9DA-4D36-A324-46729F47CE0D}" destId="{CED5EF7D-F2CE-4242-A99B-3C08E54B93DC}" srcOrd="1" destOrd="0" presId="urn:microsoft.com/office/officeart/2005/8/layout/cycle5"/>
    <dgm:cxn modelId="{238388A1-7C34-498C-9842-19F53765FE9D}" type="presParOf" srcId="{7923F0E7-C9DA-4D36-A324-46729F47CE0D}" destId="{67ECA0E0-C4C4-4DB0-9F19-9B22FE2FB8B3}" srcOrd="2" destOrd="0" presId="urn:microsoft.com/office/officeart/2005/8/layout/cycle5"/>
    <dgm:cxn modelId="{C7CD0616-C9F6-4D25-816A-07A98FC4F330}" type="presParOf" srcId="{7923F0E7-C9DA-4D36-A324-46729F47CE0D}" destId="{257FD812-0516-4ABB-9FDD-73A119FBD787}" srcOrd="3" destOrd="0" presId="urn:microsoft.com/office/officeart/2005/8/layout/cycle5"/>
    <dgm:cxn modelId="{05AAFE98-471D-4D86-9B1F-78B51B3E9387}" type="presParOf" srcId="{7923F0E7-C9DA-4D36-A324-46729F47CE0D}" destId="{DD6A935D-7B6D-4BB7-B03A-4B82FAB0FC9F}" srcOrd="4" destOrd="0" presId="urn:microsoft.com/office/officeart/2005/8/layout/cycle5"/>
    <dgm:cxn modelId="{D956C167-7ADC-4ABB-B507-FA558D4F3F56}" type="presParOf" srcId="{7923F0E7-C9DA-4D36-A324-46729F47CE0D}" destId="{98DA5AEB-0972-4B65-B097-DC55B46EC5C2}" srcOrd="5" destOrd="0" presId="urn:microsoft.com/office/officeart/2005/8/layout/cycle5"/>
    <dgm:cxn modelId="{375BF0D0-7810-4553-A430-288A88CA3113}" type="presParOf" srcId="{7923F0E7-C9DA-4D36-A324-46729F47CE0D}" destId="{0A63F788-CDF4-414E-8169-F1D6559D957B}" srcOrd="6" destOrd="0" presId="urn:microsoft.com/office/officeart/2005/8/layout/cycle5"/>
    <dgm:cxn modelId="{E5DE6801-2B3E-468B-A619-88061FD9CBC5}" type="presParOf" srcId="{7923F0E7-C9DA-4D36-A324-46729F47CE0D}" destId="{5C982D4D-5490-4628-BD76-7094654E8BB8}" srcOrd="7" destOrd="0" presId="urn:microsoft.com/office/officeart/2005/8/layout/cycle5"/>
    <dgm:cxn modelId="{FF7F014F-CFDC-497D-8995-DC2A5D15CFA8}" type="presParOf" srcId="{7923F0E7-C9DA-4D36-A324-46729F47CE0D}" destId="{E9E59BD6-A9E3-4760-AF64-CF5F8B07EEA6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78A9B6-3163-4034-8186-EED85E42584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648179-F4FC-47A4-BC6B-FFD4AF7477D7}">
      <dgm:prSet phldrT="[Texte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F5F5F5"/>
        </a:solidFill>
        <a:ln>
          <a:noFill/>
        </a:ln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solidFill>
                <a:srgbClr val="3D2E2D"/>
              </a:solidFill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rPr>
            <a:t>Set_usm</a:t>
          </a:r>
          <a:endParaRPr lang="fr-FR" sz="1200" kern="1200" dirty="0">
            <a:solidFill>
              <a:srgbClr val="3D2E2D"/>
            </a:solidFill>
            <a:latin typeface="Consolas" panose="020B0609020204030204" pitchFamily="49" charset="0"/>
            <a:ea typeface="Verdana" panose="020B0604030504040204" pitchFamily="34" charset="0"/>
            <a:cs typeface="Times New Roman" panose="02020603050405020304" pitchFamily="18" charset="0"/>
          </a:endParaRPr>
        </a:p>
      </dgm:t>
    </dgm:pt>
    <dgm:pt modelId="{2117420C-2FB8-4077-93F8-D80040716AC5}" type="parTrans" cxnId="{30921DC3-02B3-4C8C-B01A-22EF4DC07F5C}">
      <dgm:prSet/>
      <dgm:spPr/>
      <dgm:t>
        <a:bodyPr/>
        <a:lstStyle/>
        <a:p>
          <a:endParaRPr lang="fr-FR"/>
        </a:p>
      </dgm:t>
    </dgm:pt>
    <dgm:pt modelId="{29D95C5C-76D8-421A-967B-62E32F4C946B}" type="sibTrans" cxnId="{30921DC3-02B3-4C8C-B01A-22EF4DC07F5C}">
      <dgm:prSet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fr-FR"/>
        </a:p>
      </dgm:t>
    </dgm:pt>
    <dgm:pt modelId="{6CDEEBDA-C321-48AB-BBC9-14FE8B74AA84}">
      <dgm:prSet phldrT="[Texte]" custT="1"/>
      <dgm:spPr>
        <a:solidFill>
          <a:srgbClr val="F5F5F5"/>
        </a:solidFill>
        <a:ln>
          <a:noFill/>
        </a:ln>
      </dgm:spPr>
      <dgm:t>
        <a:bodyPr/>
        <a:lstStyle/>
        <a:p>
          <a:r>
            <a:rPr lang="fr-FR" sz="1200" kern="1200" dirty="0" err="1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rPr>
            <a:t>Run_stics</a:t>
          </a:r>
          <a:endParaRPr lang="fr-FR" sz="1200" kern="1200" dirty="0">
            <a:solidFill>
              <a:prstClr val="black">
                <a:lumMod val="75000"/>
                <a:lumOff val="25000"/>
              </a:prstClr>
            </a:solidFill>
            <a:latin typeface="Consolas" panose="020B0609020204030204" pitchFamily="49" charset="0"/>
            <a:ea typeface="Verdana" panose="020B0604030504040204" pitchFamily="34" charset="0"/>
            <a:cs typeface="Times New Roman" panose="02020603050405020304" pitchFamily="18" charset="0"/>
          </a:endParaRPr>
        </a:p>
      </dgm:t>
    </dgm:pt>
    <dgm:pt modelId="{943CFB5D-865A-4AE9-ADDF-CCC8D3C38C75}" type="parTrans" cxnId="{0341F5EF-6F14-4BC1-A5E1-722E49F2BE35}">
      <dgm:prSet/>
      <dgm:spPr/>
      <dgm:t>
        <a:bodyPr/>
        <a:lstStyle/>
        <a:p>
          <a:endParaRPr lang="fr-FR"/>
        </a:p>
      </dgm:t>
    </dgm:pt>
    <dgm:pt modelId="{BF51A3D4-06F4-4B3C-8C35-DB1E24899392}" type="sibTrans" cxnId="{0341F5EF-6F14-4BC1-A5E1-722E49F2BE35}">
      <dgm:prSet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fr-FR"/>
        </a:p>
      </dgm:t>
    </dgm:pt>
    <dgm:pt modelId="{CF2400FD-34F4-442A-B375-7D429FE27613}">
      <dgm:prSet phldrT="[Texte]" custT="1"/>
      <dgm:spPr>
        <a:solidFill>
          <a:srgbClr val="F5F5F5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fr-FR" sz="1200" kern="1200" dirty="0" err="1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rPr>
            <a:t>Eval_output</a:t>
          </a:r>
          <a:endParaRPr lang="fr-FR" sz="1200" kern="1200" dirty="0">
            <a:solidFill>
              <a:prstClr val="black">
                <a:lumMod val="75000"/>
                <a:lumOff val="25000"/>
              </a:prstClr>
            </a:solidFill>
            <a:latin typeface="Consolas" panose="020B0609020204030204" pitchFamily="49" charset="0"/>
            <a:ea typeface="Verdana" panose="020B0604030504040204" pitchFamily="34" charset="0"/>
            <a:cs typeface="Times New Roman" panose="02020603050405020304" pitchFamily="18" charset="0"/>
          </a:endParaRPr>
        </a:p>
      </dgm:t>
    </dgm:pt>
    <dgm:pt modelId="{FEF26B50-A675-458F-AED3-A2CED366D5E3}" type="parTrans" cxnId="{5B2D7D84-3D5F-4F88-BBF5-92468524B902}">
      <dgm:prSet/>
      <dgm:spPr/>
      <dgm:t>
        <a:bodyPr/>
        <a:lstStyle/>
        <a:p>
          <a:endParaRPr lang="fr-FR"/>
        </a:p>
      </dgm:t>
    </dgm:pt>
    <dgm:pt modelId="{AB5D075B-8636-43BB-BFBF-A79B05881902}" type="sibTrans" cxnId="{5B2D7D84-3D5F-4F88-BBF5-92468524B902}">
      <dgm:prSet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fr-FR"/>
        </a:p>
      </dgm:t>
    </dgm:pt>
    <dgm:pt modelId="{7923F0E7-C9DA-4D36-A324-46729F47CE0D}" type="pres">
      <dgm:prSet presAssocID="{3178A9B6-3163-4034-8186-EED85E42584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88B17C9-5BAC-4854-B434-75A90D9763E9}" type="pres">
      <dgm:prSet presAssocID="{0F648179-F4FC-47A4-BC6B-FFD4AF7477D7}" presName="node" presStyleLbl="node1" presStyleIdx="0" presStyleCnt="3" custScaleX="74816" custScaleY="30694">
        <dgm:presLayoutVars>
          <dgm:bulletEnabled val="1"/>
        </dgm:presLayoutVars>
      </dgm:prSet>
      <dgm:spPr>
        <a:xfrm>
          <a:off x="980404" y="105272"/>
          <a:ext cx="1177195" cy="205200"/>
        </a:xfrm>
        <a:prstGeom prst="roundRect">
          <a:avLst/>
        </a:prstGeom>
      </dgm:spPr>
      <dgm:t>
        <a:bodyPr/>
        <a:lstStyle/>
        <a:p>
          <a:endParaRPr lang="fr-FR"/>
        </a:p>
      </dgm:t>
    </dgm:pt>
    <dgm:pt modelId="{CED5EF7D-F2CE-4242-A99B-3C08E54B93DC}" type="pres">
      <dgm:prSet presAssocID="{0F648179-F4FC-47A4-BC6B-FFD4AF7477D7}" presName="spNode" presStyleCnt="0"/>
      <dgm:spPr/>
    </dgm:pt>
    <dgm:pt modelId="{67ECA0E0-C4C4-4DB0-9F19-9B22FE2FB8B3}" type="pres">
      <dgm:prSet presAssocID="{29D95C5C-76D8-421A-967B-62E32F4C946B}" presName="sibTrans" presStyleLbl="sibTrans1D1" presStyleIdx="0" presStyleCnt="3"/>
      <dgm:spPr/>
      <dgm:t>
        <a:bodyPr/>
        <a:lstStyle/>
        <a:p>
          <a:endParaRPr lang="fr-FR"/>
        </a:p>
      </dgm:t>
    </dgm:pt>
    <dgm:pt modelId="{257FD812-0516-4ABB-9FDD-73A119FBD787}" type="pres">
      <dgm:prSet presAssocID="{6CDEEBDA-C321-48AB-BBC9-14FE8B74AA84}" presName="node" presStyleLbl="node1" presStyleIdx="1" presStyleCnt="3" custScaleX="74816" custScaleY="30694" custRadScaleRad="108347" custRadScaleInc="-629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6A935D-7B6D-4BB7-B03A-4B82FAB0FC9F}" type="pres">
      <dgm:prSet presAssocID="{6CDEEBDA-C321-48AB-BBC9-14FE8B74AA84}" presName="spNode" presStyleCnt="0"/>
      <dgm:spPr/>
    </dgm:pt>
    <dgm:pt modelId="{98DA5AEB-0972-4B65-B097-DC55B46EC5C2}" type="pres">
      <dgm:prSet presAssocID="{BF51A3D4-06F4-4B3C-8C35-DB1E24899392}" presName="sibTrans" presStyleLbl="sibTrans1D1" presStyleIdx="1" presStyleCnt="3"/>
      <dgm:spPr/>
      <dgm:t>
        <a:bodyPr/>
        <a:lstStyle/>
        <a:p>
          <a:endParaRPr lang="fr-FR"/>
        </a:p>
      </dgm:t>
    </dgm:pt>
    <dgm:pt modelId="{0A63F788-CDF4-414E-8169-F1D6559D957B}" type="pres">
      <dgm:prSet presAssocID="{CF2400FD-34F4-442A-B375-7D429FE27613}" presName="node" presStyleLbl="node1" presStyleIdx="2" presStyleCnt="3" custScaleX="74816" custScaleY="30694" custRadScaleRad="106698" custRadScaleInc="5140">
        <dgm:presLayoutVars>
          <dgm:bulletEnabled val="1"/>
        </dgm:presLayoutVars>
      </dgm:prSet>
      <dgm:spPr>
        <a:xfrm>
          <a:off x="259976" y="1353089"/>
          <a:ext cx="1177195" cy="205200"/>
        </a:xfrm>
        <a:prstGeom prst="roundRect">
          <a:avLst/>
        </a:prstGeom>
      </dgm:spPr>
      <dgm:t>
        <a:bodyPr/>
        <a:lstStyle/>
        <a:p>
          <a:endParaRPr lang="fr-FR"/>
        </a:p>
      </dgm:t>
    </dgm:pt>
    <dgm:pt modelId="{5C982D4D-5490-4628-BD76-7094654E8BB8}" type="pres">
      <dgm:prSet presAssocID="{CF2400FD-34F4-442A-B375-7D429FE27613}" presName="spNode" presStyleCnt="0"/>
      <dgm:spPr/>
    </dgm:pt>
    <dgm:pt modelId="{E9E59BD6-A9E3-4760-AF64-CF5F8B07EEA6}" type="pres">
      <dgm:prSet presAssocID="{AB5D075B-8636-43BB-BFBF-A79B05881902}" presName="sibTrans" presStyleLbl="sibTrans1D1" presStyleIdx="2" presStyleCnt="3"/>
      <dgm:spPr/>
      <dgm:t>
        <a:bodyPr/>
        <a:lstStyle/>
        <a:p>
          <a:endParaRPr lang="fr-FR"/>
        </a:p>
      </dgm:t>
    </dgm:pt>
  </dgm:ptLst>
  <dgm:cxnLst>
    <dgm:cxn modelId="{62856AEB-C475-4BF1-85AC-752862812348}" type="presOf" srcId="{29D95C5C-76D8-421A-967B-62E32F4C946B}" destId="{67ECA0E0-C4C4-4DB0-9F19-9B22FE2FB8B3}" srcOrd="0" destOrd="0" presId="urn:microsoft.com/office/officeart/2005/8/layout/cycle5"/>
    <dgm:cxn modelId="{9827EA90-733F-46F8-AA47-1DBD8EB07342}" type="presOf" srcId="{3178A9B6-3163-4034-8186-EED85E425845}" destId="{7923F0E7-C9DA-4D36-A324-46729F47CE0D}" srcOrd="0" destOrd="0" presId="urn:microsoft.com/office/officeart/2005/8/layout/cycle5"/>
    <dgm:cxn modelId="{0341F5EF-6F14-4BC1-A5E1-722E49F2BE35}" srcId="{3178A9B6-3163-4034-8186-EED85E425845}" destId="{6CDEEBDA-C321-48AB-BBC9-14FE8B74AA84}" srcOrd="1" destOrd="0" parTransId="{943CFB5D-865A-4AE9-ADDF-CCC8D3C38C75}" sibTransId="{BF51A3D4-06F4-4B3C-8C35-DB1E24899392}"/>
    <dgm:cxn modelId="{015E825D-A08F-4AD6-A69D-41953D0816FB}" type="presOf" srcId="{6CDEEBDA-C321-48AB-BBC9-14FE8B74AA84}" destId="{257FD812-0516-4ABB-9FDD-73A119FBD787}" srcOrd="0" destOrd="0" presId="urn:microsoft.com/office/officeart/2005/8/layout/cycle5"/>
    <dgm:cxn modelId="{5B2D7D84-3D5F-4F88-BBF5-92468524B902}" srcId="{3178A9B6-3163-4034-8186-EED85E425845}" destId="{CF2400FD-34F4-442A-B375-7D429FE27613}" srcOrd="2" destOrd="0" parTransId="{FEF26B50-A675-458F-AED3-A2CED366D5E3}" sibTransId="{AB5D075B-8636-43BB-BFBF-A79B05881902}"/>
    <dgm:cxn modelId="{D9025073-4D20-461B-AB2B-7EB2C813E6AE}" type="presOf" srcId="{BF51A3D4-06F4-4B3C-8C35-DB1E24899392}" destId="{98DA5AEB-0972-4B65-B097-DC55B46EC5C2}" srcOrd="0" destOrd="0" presId="urn:microsoft.com/office/officeart/2005/8/layout/cycle5"/>
    <dgm:cxn modelId="{20547DA5-E4D8-4CCC-A141-A3E5EAFFB4A5}" type="presOf" srcId="{AB5D075B-8636-43BB-BFBF-A79B05881902}" destId="{E9E59BD6-A9E3-4760-AF64-CF5F8B07EEA6}" srcOrd="0" destOrd="0" presId="urn:microsoft.com/office/officeart/2005/8/layout/cycle5"/>
    <dgm:cxn modelId="{6A45D8B7-54EB-45CB-894B-15CB0DFD6A0D}" type="presOf" srcId="{CF2400FD-34F4-442A-B375-7D429FE27613}" destId="{0A63F788-CDF4-414E-8169-F1D6559D957B}" srcOrd="0" destOrd="0" presId="urn:microsoft.com/office/officeart/2005/8/layout/cycle5"/>
    <dgm:cxn modelId="{30921DC3-02B3-4C8C-B01A-22EF4DC07F5C}" srcId="{3178A9B6-3163-4034-8186-EED85E425845}" destId="{0F648179-F4FC-47A4-BC6B-FFD4AF7477D7}" srcOrd="0" destOrd="0" parTransId="{2117420C-2FB8-4077-93F8-D80040716AC5}" sibTransId="{29D95C5C-76D8-421A-967B-62E32F4C946B}"/>
    <dgm:cxn modelId="{5FF8E435-298E-4EF9-BC8E-206F82822D64}" type="presOf" srcId="{0F648179-F4FC-47A4-BC6B-FFD4AF7477D7}" destId="{588B17C9-5BAC-4854-B434-75A90D9763E9}" srcOrd="0" destOrd="0" presId="urn:microsoft.com/office/officeart/2005/8/layout/cycle5"/>
    <dgm:cxn modelId="{47C01C79-673A-40DE-BF8A-2FF76E377200}" type="presParOf" srcId="{7923F0E7-C9DA-4D36-A324-46729F47CE0D}" destId="{588B17C9-5BAC-4854-B434-75A90D9763E9}" srcOrd="0" destOrd="0" presId="urn:microsoft.com/office/officeart/2005/8/layout/cycle5"/>
    <dgm:cxn modelId="{65F218A4-6C2A-40D8-B14E-BF8DB7CFC2D7}" type="presParOf" srcId="{7923F0E7-C9DA-4D36-A324-46729F47CE0D}" destId="{CED5EF7D-F2CE-4242-A99B-3C08E54B93DC}" srcOrd="1" destOrd="0" presId="urn:microsoft.com/office/officeart/2005/8/layout/cycle5"/>
    <dgm:cxn modelId="{238388A1-7C34-498C-9842-19F53765FE9D}" type="presParOf" srcId="{7923F0E7-C9DA-4D36-A324-46729F47CE0D}" destId="{67ECA0E0-C4C4-4DB0-9F19-9B22FE2FB8B3}" srcOrd="2" destOrd="0" presId="urn:microsoft.com/office/officeart/2005/8/layout/cycle5"/>
    <dgm:cxn modelId="{C7CD0616-C9F6-4D25-816A-07A98FC4F330}" type="presParOf" srcId="{7923F0E7-C9DA-4D36-A324-46729F47CE0D}" destId="{257FD812-0516-4ABB-9FDD-73A119FBD787}" srcOrd="3" destOrd="0" presId="urn:microsoft.com/office/officeart/2005/8/layout/cycle5"/>
    <dgm:cxn modelId="{05AAFE98-471D-4D86-9B1F-78B51B3E9387}" type="presParOf" srcId="{7923F0E7-C9DA-4D36-A324-46729F47CE0D}" destId="{DD6A935D-7B6D-4BB7-B03A-4B82FAB0FC9F}" srcOrd="4" destOrd="0" presId="urn:microsoft.com/office/officeart/2005/8/layout/cycle5"/>
    <dgm:cxn modelId="{D956C167-7ADC-4ABB-B507-FA558D4F3F56}" type="presParOf" srcId="{7923F0E7-C9DA-4D36-A324-46729F47CE0D}" destId="{98DA5AEB-0972-4B65-B097-DC55B46EC5C2}" srcOrd="5" destOrd="0" presId="urn:microsoft.com/office/officeart/2005/8/layout/cycle5"/>
    <dgm:cxn modelId="{375BF0D0-7810-4553-A430-288A88CA3113}" type="presParOf" srcId="{7923F0E7-C9DA-4D36-A324-46729F47CE0D}" destId="{0A63F788-CDF4-414E-8169-F1D6559D957B}" srcOrd="6" destOrd="0" presId="urn:microsoft.com/office/officeart/2005/8/layout/cycle5"/>
    <dgm:cxn modelId="{E5DE6801-2B3E-468B-A619-88061FD9CBC5}" type="presParOf" srcId="{7923F0E7-C9DA-4D36-A324-46729F47CE0D}" destId="{5C982D4D-5490-4628-BD76-7094654E8BB8}" srcOrd="7" destOrd="0" presId="urn:microsoft.com/office/officeart/2005/8/layout/cycle5"/>
    <dgm:cxn modelId="{FF7F014F-CFDC-497D-8995-DC2A5D15CFA8}" type="presParOf" srcId="{7923F0E7-C9DA-4D36-A324-46729F47CE0D}" destId="{E9E59BD6-A9E3-4760-AF64-CF5F8B07EEA6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B17C9-5BAC-4854-B434-75A90D9763E9}">
      <dsp:nvSpPr>
        <dsp:cNvPr id="0" name=""/>
        <dsp:cNvSpPr/>
      </dsp:nvSpPr>
      <dsp:spPr>
        <a:xfrm>
          <a:off x="3912383" y="163621"/>
          <a:ext cx="1080004" cy="288003"/>
        </a:xfrm>
        <a:prstGeom prst="roundRect">
          <a:avLst/>
        </a:prstGeom>
        <a:solidFill>
          <a:srgbClr val="F5F5F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solidFill>
                <a:srgbClr val="3D2E2D"/>
              </a:solidFill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rPr>
            <a:t>Set_usm</a:t>
          </a:r>
          <a:endParaRPr lang="fr-FR" sz="1200" kern="1200" dirty="0">
            <a:solidFill>
              <a:srgbClr val="3D2E2D"/>
            </a:solidFill>
            <a:latin typeface="Consolas" panose="020B0609020204030204" pitchFamily="49" charset="0"/>
            <a:ea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3926442" y="177680"/>
        <a:ext cx="1051886" cy="259885"/>
      </dsp:txXfrm>
    </dsp:sp>
    <dsp:sp modelId="{67ECA0E0-C4C4-4DB0-9F19-9B22FE2FB8B3}">
      <dsp:nvSpPr>
        <dsp:cNvPr id="0" name=""/>
        <dsp:cNvSpPr/>
      </dsp:nvSpPr>
      <dsp:spPr>
        <a:xfrm>
          <a:off x="3295624" y="348752"/>
          <a:ext cx="2506053" cy="2506053"/>
        </a:xfrm>
        <a:custGeom>
          <a:avLst/>
          <a:gdLst/>
          <a:ahLst/>
          <a:cxnLst/>
          <a:rect l="0" t="0" r="0" b="0"/>
          <a:pathLst>
            <a:path>
              <a:moveTo>
                <a:pt x="2005888" y="251390"/>
              </a:moveTo>
              <a:arcTo wR="1253026" hR="1253026" stAng="18415783" swAng="3450372"/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FD812-0516-4ABB-9FDD-73A119FBD787}">
      <dsp:nvSpPr>
        <dsp:cNvPr id="0" name=""/>
        <dsp:cNvSpPr/>
      </dsp:nvSpPr>
      <dsp:spPr>
        <a:xfrm>
          <a:off x="5116792" y="2043164"/>
          <a:ext cx="1080004" cy="288003"/>
        </a:xfrm>
        <a:prstGeom prst="roundRect">
          <a:avLst/>
        </a:prstGeom>
        <a:solidFill>
          <a:srgbClr val="F5F5F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rPr>
            <a:t>Run_stics</a:t>
          </a:r>
          <a:endParaRPr lang="fr-FR" sz="1200" kern="1200" dirty="0">
            <a:solidFill>
              <a:prstClr val="black">
                <a:lumMod val="75000"/>
                <a:lumOff val="25000"/>
              </a:prstClr>
            </a:solidFill>
            <a:latin typeface="Consolas" panose="020B0609020204030204" pitchFamily="49" charset="0"/>
            <a:ea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5130851" y="2057223"/>
        <a:ext cx="1051886" cy="259885"/>
      </dsp:txXfrm>
    </dsp:sp>
    <dsp:sp modelId="{98DA5AEB-0972-4B65-B097-DC55B46EC5C2}">
      <dsp:nvSpPr>
        <dsp:cNvPr id="0" name=""/>
        <dsp:cNvSpPr/>
      </dsp:nvSpPr>
      <dsp:spPr>
        <a:xfrm>
          <a:off x="3211953" y="487679"/>
          <a:ext cx="2506053" cy="2506053"/>
        </a:xfrm>
        <a:custGeom>
          <a:avLst/>
          <a:gdLst/>
          <a:ahLst/>
          <a:cxnLst/>
          <a:rect l="0" t="0" r="0" b="0"/>
          <a:pathLst>
            <a:path>
              <a:moveTo>
                <a:pt x="2086115" y="2188996"/>
              </a:moveTo>
              <a:arcTo wR="1253026" hR="1253026" stAng="2899700" swAng="5000626"/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3F788-CDF4-414E-8169-F1D6559D957B}">
      <dsp:nvSpPr>
        <dsp:cNvPr id="0" name=""/>
        <dsp:cNvSpPr/>
      </dsp:nvSpPr>
      <dsp:spPr>
        <a:xfrm>
          <a:off x="2731310" y="2043156"/>
          <a:ext cx="1080004" cy="288003"/>
        </a:xfrm>
        <a:prstGeom prst="roundRect">
          <a:avLst/>
        </a:prstGeom>
        <a:solidFill>
          <a:srgbClr val="F5F5F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rPr>
            <a:t>Eval_output</a:t>
          </a:r>
          <a:endParaRPr lang="fr-FR" sz="1200" kern="1200" dirty="0">
            <a:solidFill>
              <a:prstClr val="black">
                <a:lumMod val="75000"/>
                <a:lumOff val="25000"/>
              </a:prstClr>
            </a:solidFill>
            <a:latin typeface="Consolas" panose="020B0609020204030204" pitchFamily="49" charset="0"/>
            <a:ea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2745369" y="2057215"/>
        <a:ext cx="1051886" cy="259885"/>
      </dsp:txXfrm>
    </dsp:sp>
    <dsp:sp modelId="{E9E59BD6-A9E3-4760-AF64-CF5F8B07EEA6}">
      <dsp:nvSpPr>
        <dsp:cNvPr id="0" name=""/>
        <dsp:cNvSpPr/>
      </dsp:nvSpPr>
      <dsp:spPr>
        <a:xfrm>
          <a:off x="3122380" y="341266"/>
          <a:ext cx="2506053" cy="2506053"/>
        </a:xfrm>
        <a:custGeom>
          <a:avLst/>
          <a:gdLst/>
          <a:ahLst/>
          <a:cxnLst/>
          <a:rect l="0" t="0" r="0" b="0"/>
          <a:pathLst>
            <a:path>
              <a:moveTo>
                <a:pt x="4549" y="1359708"/>
              </a:moveTo>
              <a:arcTo wR="1253026" hR="1253026" stAng="10506959" swAng="3425442"/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B17C9-5BAC-4854-B434-75A90D9763E9}">
      <dsp:nvSpPr>
        <dsp:cNvPr id="0" name=""/>
        <dsp:cNvSpPr/>
      </dsp:nvSpPr>
      <dsp:spPr>
        <a:xfrm>
          <a:off x="3912383" y="163621"/>
          <a:ext cx="1080004" cy="288003"/>
        </a:xfrm>
        <a:prstGeom prst="roundRect">
          <a:avLst/>
        </a:prstGeom>
        <a:solidFill>
          <a:srgbClr val="F5F5F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solidFill>
                <a:srgbClr val="3D2E2D"/>
              </a:solidFill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rPr>
            <a:t>Set_usm</a:t>
          </a:r>
          <a:endParaRPr lang="fr-FR" sz="1200" kern="1200" dirty="0">
            <a:solidFill>
              <a:srgbClr val="3D2E2D"/>
            </a:solidFill>
            <a:latin typeface="Consolas" panose="020B0609020204030204" pitchFamily="49" charset="0"/>
            <a:ea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3926442" y="177680"/>
        <a:ext cx="1051886" cy="259885"/>
      </dsp:txXfrm>
    </dsp:sp>
    <dsp:sp modelId="{67ECA0E0-C4C4-4DB0-9F19-9B22FE2FB8B3}">
      <dsp:nvSpPr>
        <dsp:cNvPr id="0" name=""/>
        <dsp:cNvSpPr/>
      </dsp:nvSpPr>
      <dsp:spPr>
        <a:xfrm>
          <a:off x="3295624" y="348752"/>
          <a:ext cx="2506053" cy="2506053"/>
        </a:xfrm>
        <a:custGeom>
          <a:avLst/>
          <a:gdLst/>
          <a:ahLst/>
          <a:cxnLst/>
          <a:rect l="0" t="0" r="0" b="0"/>
          <a:pathLst>
            <a:path>
              <a:moveTo>
                <a:pt x="2005888" y="251390"/>
              </a:moveTo>
              <a:arcTo wR="1253026" hR="1253026" stAng="18415783" swAng="3450372"/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FD812-0516-4ABB-9FDD-73A119FBD787}">
      <dsp:nvSpPr>
        <dsp:cNvPr id="0" name=""/>
        <dsp:cNvSpPr/>
      </dsp:nvSpPr>
      <dsp:spPr>
        <a:xfrm>
          <a:off x="5116792" y="2043164"/>
          <a:ext cx="1080004" cy="288003"/>
        </a:xfrm>
        <a:prstGeom prst="roundRect">
          <a:avLst/>
        </a:prstGeom>
        <a:solidFill>
          <a:srgbClr val="F5F5F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rPr>
            <a:t>Run_stics</a:t>
          </a:r>
          <a:endParaRPr lang="fr-FR" sz="1200" kern="1200" dirty="0">
            <a:solidFill>
              <a:prstClr val="black">
                <a:lumMod val="75000"/>
                <a:lumOff val="25000"/>
              </a:prstClr>
            </a:solidFill>
            <a:latin typeface="Consolas" panose="020B0609020204030204" pitchFamily="49" charset="0"/>
            <a:ea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5130851" y="2057223"/>
        <a:ext cx="1051886" cy="259885"/>
      </dsp:txXfrm>
    </dsp:sp>
    <dsp:sp modelId="{98DA5AEB-0972-4B65-B097-DC55B46EC5C2}">
      <dsp:nvSpPr>
        <dsp:cNvPr id="0" name=""/>
        <dsp:cNvSpPr/>
      </dsp:nvSpPr>
      <dsp:spPr>
        <a:xfrm>
          <a:off x="3211953" y="487679"/>
          <a:ext cx="2506053" cy="2506053"/>
        </a:xfrm>
        <a:custGeom>
          <a:avLst/>
          <a:gdLst/>
          <a:ahLst/>
          <a:cxnLst/>
          <a:rect l="0" t="0" r="0" b="0"/>
          <a:pathLst>
            <a:path>
              <a:moveTo>
                <a:pt x="2086115" y="2188996"/>
              </a:moveTo>
              <a:arcTo wR="1253026" hR="1253026" stAng="2899700" swAng="5000626"/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3F788-CDF4-414E-8169-F1D6559D957B}">
      <dsp:nvSpPr>
        <dsp:cNvPr id="0" name=""/>
        <dsp:cNvSpPr/>
      </dsp:nvSpPr>
      <dsp:spPr>
        <a:xfrm>
          <a:off x="2731310" y="2043156"/>
          <a:ext cx="1080004" cy="288003"/>
        </a:xfrm>
        <a:prstGeom prst="roundRect">
          <a:avLst/>
        </a:prstGeom>
        <a:solidFill>
          <a:srgbClr val="F5F5F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rPr>
            <a:t>Eval_output</a:t>
          </a:r>
          <a:endParaRPr lang="fr-FR" sz="1200" kern="1200" dirty="0">
            <a:solidFill>
              <a:prstClr val="black">
                <a:lumMod val="75000"/>
                <a:lumOff val="25000"/>
              </a:prstClr>
            </a:solidFill>
            <a:latin typeface="Consolas" panose="020B0609020204030204" pitchFamily="49" charset="0"/>
            <a:ea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2745369" y="2057215"/>
        <a:ext cx="1051886" cy="259885"/>
      </dsp:txXfrm>
    </dsp:sp>
    <dsp:sp modelId="{E9E59BD6-A9E3-4760-AF64-CF5F8B07EEA6}">
      <dsp:nvSpPr>
        <dsp:cNvPr id="0" name=""/>
        <dsp:cNvSpPr/>
      </dsp:nvSpPr>
      <dsp:spPr>
        <a:xfrm>
          <a:off x="3122380" y="341266"/>
          <a:ext cx="2506053" cy="2506053"/>
        </a:xfrm>
        <a:custGeom>
          <a:avLst/>
          <a:gdLst/>
          <a:ahLst/>
          <a:cxnLst/>
          <a:rect l="0" t="0" r="0" b="0"/>
          <a:pathLst>
            <a:path>
              <a:moveTo>
                <a:pt x="4549" y="1359708"/>
              </a:moveTo>
              <a:arcTo wR="1253026" hR="1253026" stAng="10506959" swAng="3425442"/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677575"/>
            <a:ext cx="7429500" cy="1441403"/>
          </a:xfrm>
        </p:spPr>
        <p:txBody>
          <a:bodyPr anchor="b"/>
          <a:lstStyle>
            <a:lvl1pPr algn="ctr">
              <a:defRPr sz="362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2174564"/>
            <a:ext cx="7429500" cy="999590"/>
          </a:xfrm>
        </p:spPr>
        <p:txBody>
          <a:bodyPr/>
          <a:lstStyle>
            <a:lvl1pPr marL="0" indent="0" algn="ctr">
              <a:buNone/>
              <a:defRPr sz="1449"/>
            </a:lvl1pPr>
            <a:lvl2pPr marL="276012" indent="0" algn="ctr">
              <a:buNone/>
              <a:defRPr sz="1207"/>
            </a:lvl2pPr>
            <a:lvl3pPr marL="552023" indent="0" algn="ctr">
              <a:buNone/>
              <a:defRPr sz="1087"/>
            </a:lvl3pPr>
            <a:lvl4pPr marL="828035" indent="0" algn="ctr">
              <a:buNone/>
              <a:defRPr sz="966"/>
            </a:lvl4pPr>
            <a:lvl5pPr marL="1104047" indent="0" algn="ctr">
              <a:buNone/>
              <a:defRPr sz="966"/>
            </a:lvl5pPr>
            <a:lvl6pPr marL="1380058" indent="0" algn="ctr">
              <a:buNone/>
              <a:defRPr sz="966"/>
            </a:lvl6pPr>
            <a:lvl7pPr marL="1656070" indent="0" algn="ctr">
              <a:buNone/>
              <a:defRPr sz="966"/>
            </a:lvl7pPr>
            <a:lvl8pPr marL="1932081" indent="0" algn="ctr">
              <a:buNone/>
              <a:defRPr sz="966"/>
            </a:lvl8pPr>
            <a:lvl9pPr marL="2208093" indent="0" algn="ctr">
              <a:buNone/>
              <a:defRPr sz="96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3FA6-102E-40AC-A840-653D5C60A4A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95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3FA6-102E-40AC-A840-653D5C60A4A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92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220427"/>
            <a:ext cx="2135981" cy="350862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220427"/>
            <a:ext cx="6284119" cy="350862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3FA6-102E-40AC-A840-653D5C60A4A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69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3FA6-102E-40AC-A840-653D5C60A4A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34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032175"/>
            <a:ext cx="8543925" cy="1722208"/>
          </a:xfrm>
        </p:spPr>
        <p:txBody>
          <a:bodyPr anchor="b"/>
          <a:lstStyle>
            <a:lvl1pPr>
              <a:defRPr sz="362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2770676"/>
            <a:ext cx="8543925" cy="905668"/>
          </a:xfrm>
        </p:spPr>
        <p:txBody>
          <a:bodyPr/>
          <a:lstStyle>
            <a:lvl1pPr marL="0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1pPr>
            <a:lvl2pPr marL="276012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2pPr>
            <a:lvl3pPr marL="552023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3pPr>
            <a:lvl4pPr marL="828035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4pPr>
            <a:lvl5pPr marL="1104047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5pPr>
            <a:lvl6pPr marL="1380058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6pPr>
            <a:lvl7pPr marL="1656070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7pPr>
            <a:lvl8pPr marL="1932081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8pPr>
            <a:lvl9pPr marL="2208093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3FA6-102E-40AC-A840-653D5C60A4A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4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02137"/>
            <a:ext cx="4210050" cy="262691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02137"/>
            <a:ext cx="4210050" cy="262691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3FA6-102E-40AC-A840-653D5C60A4A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82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220428"/>
            <a:ext cx="8543925" cy="80024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014924"/>
            <a:ext cx="4190702" cy="497399"/>
          </a:xfrm>
        </p:spPr>
        <p:txBody>
          <a:bodyPr anchor="b"/>
          <a:lstStyle>
            <a:lvl1pPr marL="0" indent="0">
              <a:buNone/>
              <a:defRPr sz="1449" b="1"/>
            </a:lvl1pPr>
            <a:lvl2pPr marL="276012" indent="0">
              <a:buNone/>
              <a:defRPr sz="1207" b="1"/>
            </a:lvl2pPr>
            <a:lvl3pPr marL="552023" indent="0">
              <a:buNone/>
              <a:defRPr sz="1087" b="1"/>
            </a:lvl3pPr>
            <a:lvl4pPr marL="828035" indent="0">
              <a:buNone/>
              <a:defRPr sz="966" b="1"/>
            </a:lvl4pPr>
            <a:lvl5pPr marL="1104047" indent="0">
              <a:buNone/>
              <a:defRPr sz="966" b="1"/>
            </a:lvl5pPr>
            <a:lvl6pPr marL="1380058" indent="0">
              <a:buNone/>
              <a:defRPr sz="966" b="1"/>
            </a:lvl6pPr>
            <a:lvl7pPr marL="1656070" indent="0">
              <a:buNone/>
              <a:defRPr sz="966" b="1"/>
            </a:lvl7pPr>
            <a:lvl8pPr marL="1932081" indent="0">
              <a:buNone/>
              <a:defRPr sz="966" b="1"/>
            </a:lvl8pPr>
            <a:lvl9pPr marL="2208093" indent="0">
              <a:buNone/>
              <a:defRPr sz="966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1512323"/>
            <a:ext cx="4190702" cy="222439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014924"/>
            <a:ext cx="4211340" cy="497399"/>
          </a:xfrm>
        </p:spPr>
        <p:txBody>
          <a:bodyPr anchor="b"/>
          <a:lstStyle>
            <a:lvl1pPr marL="0" indent="0">
              <a:buNone/>
              <a:defRPr sz="1449" b="1"/>
            </a:lvl1pPr>
            <a:lvl2pPr marL="276012" indent="0">
              <a:buNone/>
              <a:defRPr sz="1207" b="1"/>
            </a:lvl2pPr>
            <a:lvl3pPr marL="552023" indent="0">
              <a:buNone/>
              <a:defRPr sz="1087" b="1"/>
            </a:lvl3pPr>
            <a:lvl4pPr marL="828035" indent="0">
              <a:buNone/>
              <a:defRPr sz="966" b="1"/>
            </a:lvl4pPr>
            <a:lvl5pPr marL="1104047" indent="0">
              <a:buNone/>
              <a:defRPr sz="966" b="1"/>
            </a:lvl5pPr>
            <a:lvl6pPr marL="1380058" indent="0">
              <a:buNone/>
              <a:defRPr sz="966" b="1"/>
            </a:lvl6pPr>
            <a:lvl7pPr marL="1656070" indent="0">
              <a:buNone/>
              <a:defRPr sz="966" b="1"/>
            </a:lvl7pPr>
            <a:lvl8pPr marL="1932081" indent="0">
              <a:buNone/>
              <a:defRPr sz="966" b="1"/>
            </a:lvl8pPr>
            <a:lvl9pPr marL="2208093" indent="0">
              <a:buNone/>
              <a:defRPr sz="966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1512323"/>
            <a:ext cx="4211340" cy="222439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3FA6-102E-40AC-A840-653D5C60A4A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2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3FA6-102E-40AC-A840-653D5C60A4A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32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3FA6-102E-40AC-A840-653D5C60A4A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28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276013"/>
            <a:ext cx="3194943" cy="966047"/>
          </a:xfrm>
        </p:spPr>
        <p:txBody>
          <a:bodyPr anchor="b"/>
          <a:lstStyle>
            <a:lvl1pPr>
              <a:defRPr sz="193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596113"/>
            <a:ext cx="5014913" cy="2942225"/>
          </a:xfrm>
        </p:spPr>
        <p:txBody>
          <a:bodyPr/>
          <a:lstStyle>
            <a:lvl1pPr>
              <a:defRPr sz="1932"/>
            </a:lvl1pPr>
            <a:lvl2pPr>
              <a:defRPr sz="1690"/>
            </a:lvl2pPr>
            <a:lvl3pPr>
              <a:defRPr sz="1449"/>
            </a:lvl3pPr>
            <a:lvl4pPr>
              <a:defRPr sz="1207"/>
            </a:lvl4pPr>
            <a:lvl5pPr>
              <a:defRPr sz="1207"/>
            </a:lvl5pPr>
            <a:lvl6pPr>
              <a:defRPr sz="1207"/>
            </a:lvl6pPr>
            <a:lvl7pPr>
              <a:defRPr sz="1207"/>
            </a:lvl7pPr>
            <a:lvl8pPr>
              <a:defRPr sz="1207"/>
            </a:lvl8pPr>
            <a:lvl9pPr>
              <a:defRPr sz="1207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1242060"/>
            <a:ext cx="3194943" cy="2301070"/>
          </a:xfrm>
        </p:spPr>
        <p:txBody>
          <a:bodyPr/>
          <a:lstStyle>
            <a:lvl1pPr marL="0" indent="0">
              <a:buNone/>
              <a:defRPr sz="966"/>
            </a:lvl1pPr>
            <a:lvl2pPr marL="276012" indent="0">
              <a:buNone/>
              <a:defRPr sz="845"/>
            </a:lvl2pPr>
            <a:lvl3pPr marL="552023" indent="0">
              <a:buNone/>
              <a:defRPr sz="724"/>
            </a:lvl3pPr>
            <a:lvl4pPr marL="828035" indent="0">
              <a:buNone/>
              <a:defRPr sz="604"/>
            </a:lvl4pPr>
            <a:lvl5pPr marL="1104047" indent="0">
              <a:buNone/>
              <a:defRPr sz="604"/>
            </a:lvl5pPr>
            <a:lvl6pPr marL="1380058" indent="0">
              <a:buNone/>
              <a:defRPr sz="604"/>
            </a:lvl6pPr>
            <a:lvl7pPr marL="1656070" indent="0">
              <a:buNone/>
              <a:defRPr sz="604"/>
            </a:lvl7pPr>
            <a:lvl8pPr marL="1932081" indent="0">
              <a:buNone/>
              <a:defRPr sz="604"/>
            </a:lvl8pPr>
            <a:lvl9pPr marL="2208093" indent="0">
              <a:buNone/>
              <a:defRPr sz="604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3FA6-102E-40AC-A840-653D5C60A4A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31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276013"/>
            <a:ext cx="3194943" cy="966047"/>
          </a:xfrm>
        </p:spPr>
        <p:txBody>
          <a:bodyPr anchor="b"/>
          <a:lstStyle>
            <a:lvl1pPr>
              <a:defRPr sz="193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596113"/>
            <a:ext cx="5014913" cy="2942225"/>
          </a:xfrm>
        </p:spPr>
        <p:txBody>
          <a:bodyPr anchor="t"/>
          <a:lstStyle>
            <a:lvl1pPr marL="0" indent="0">
              <a:buNone/>
              <a:defRPr sz="1932"/>
            </a:lvl1pPr>
            <a:lvl2pPr marL="276012" indent="0">
              <a:buNone/>
              <a:defRPr sz="1690"/>
            </a:lvl2pPr>
            <a:lvl3pPr marL="552023" indent="0">
              <a:buNone/>
              <a:defRPr sz="1449"/>
            </a:lvl3pPr>
            <a:lvl4pPr marL="828035" indent="0">
              <a:buNone/>
              <a:defRPr sz="1207"/>
            </a:lvl4pPr>
            <a:lvl5pPr marL="1104047" indent="0">
              <a:buNone/>
              <a:defRPr sz="1207"/>
            </a:lvl5pPr>
            <a:lvl6pPr marL="1380058" indent="0">
              <a:buNone/>
              <a:defRPr sz="1207"/>
            </a:lvl6pPr>
            <a:lvl7pPr marL="1656070" indent="0">
              <a:buNone/>
              <a:defRPr sz="1207"/>
            </a:lvl7pPr>
            <a:lvl8pPr marL="1932081" indent="0">
              <a:buNone/>
              <a:defRPr sz="1207"/>
            </a:lvl8pPr>
            <a:lvl9pPr marL="2208093" indent="0">
              <a:buNone/>
              <a:defRPr sz="120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1242060"/>
            <a:ext cx="3194943" cy="2301070"/>
          </a:xfrm>
        </p:spPr>
        <p:txBody>
          <a:bodyPr/>
          <a:lstStyle>
            <a:lvl1pPr marL="0" indent="0">
              <a:buNone/>
              <a:defRPr sz="966"/>
            </a:lvl1pPr>
            <a:lvl2pPr marL="276012" indent="0">
              <a:buNone/>
              <a:defRPr sz="845"/>
            </a:lvl2pPr>
            <a:lvl3pPr marL="552023" indent="0">
              <a:buNone/>
              <a:defRPr sz="724"/>
            </a:lvl3pPr>
            <a:lvl4pPr marL="828035" indent="0">
              <a:buNone/>
              <a:defRPr sz="604"/>
            </a:lvl4pPr>
            <a:lvl5pPr marL="1104047" indent="0">
              <a:buNone/>
              <a:defRPr sz="604"/>
            </a:lvl5pPr>
            <a:lvl6pPr marL="1380058" indent="0">
              <a:buNone/>
              <a:defRPr sz="604"/>
            </a:lvl6pPr>
            <a:lvl7pPr marL="1656070" indent="0">
              <a:buNone/>
              <a:defRPr sz="604"/>
            </a:lvl7pPr>
            <a:lvl8pPr marL="1932081" indent="0">
              <a:buNone/>
              <a:defRPr sz="604"/>
            </a:lvl8pPr>
            <a:lvl9pPr marL="2208093" indent="0">
              <a:buNone/>
              <a:defRPr sz="604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3FA6-102E-40AC-A840-653D5C60A4A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99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220428"/>
            <a:ext cx="8543925" cy="80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102137"/>
            <a:ext cx="8543925" cy="2626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3837352"/>
            <a:ext cx="2228850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C3FA6-102E-40AC-A840-653D5C60A4AF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3837352"/>
            <a:ext cx="3343275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3837352"/>
            <a:ext cx="2228850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86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52023" rtl="0" eaLnBrk="1" latinLnBrk="0" hangingPunct="1">
        <a:lnSpc>
          <a:spcPct val="90000"/>
        </a:lnSpc>
        <a:spcBef>
          <a:spcPct val="0"/>
        </a:spcBef>
        <a:buNone/>
        <a:defRPr sz="26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006" indent="-138006" algn="l" defTabSz="552023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1pPr>
      <a:lvl2pPr marL="414017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449" kern="1200">
          <a:solidFill>
            <a:schemeClr val="tx1"/>
          </a:solidFill>
          <a:latin typeface="+mn-lt"/>
          <a:ea typeface="+mn-ea"/>
          <a:cs typeface="+mn-cs"/>
        </a:defRPr>
      </a:lvl2pPr>
      <a:lvl3pPr marL="690029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3pPr>
      <a:lvl4pPr marL="966041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4pPr>
      <a:lvl5pPr marL="1242052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5pPr>
      <a:lvl6pPr marL="1518064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6pPr>
      <a:lvl7pPr marL="1794076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7pPr>
      <a:lvl8pPr marL="2070087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8pPr>
      <a:lvl9pPr marL="2346099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1pPr>
      <a:lvl2pPr marL="276012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52023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3pPr>
      <a:lvl4pPr marL="828035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4pPr>
      <a:lvl5pPr marL="1104047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5pPr>
      <a:lvl6pPr marL="1380058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6pPr>
      <a:lvl7pPr marL="1656070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7pPr>
      <a:lvl8pPr marL="1932081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8pPr>
      <a:lvl9pPr marL="2208093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76E187D9-02AB-4025-BB39-699CFEC0ECDE}"/>
              </a:ext>
            </a:extLst>
          </p:cNvPr>
          <p:cNvGrpSpPr/>
          <p:nvPr/>
        </p:nvGrpSpPr>
        <p:grpSpPr>
          <a:xfrm>
            <a:off x="500614" y="282584"/>
            <a:ext cx="8904772" cy="3575031"/>
            <a:chOff x="500614" y="211386"/>
            <a:chExt cx="8904772" cy="3575031"/>
          </a:xfrm>
        </p:grpSpPr>
        <p:graphicFrame>
          <p:nvGraphicFramePr>
            <p:cNvPr id="32" name="Diagramme 31">
              <a:extLst>
                <a:ext uri="{FF2B5EF4-FFF2-40B4-BE49-F238E27FC236}">
                  <a16:creationId xmlns:a16="http://schemas.microsoft.com/office/drawing/2014/main" id="{DAC960D5-BFA9-418E-8885-9E5D8BCBE8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3734732"/>
                </p:ext>
              </p:extLst>
            </p:nvPr>
          </p:nvGraphicFramePr>
          <p:xfrm>
            <a:off x="500614" y="244674"/>
            <a:ext cx="8904772" cy="31505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E1284C5D-0DA9-40EF-97F0-6A72B17A5392}"/>
                </a:ext>
              </a:extLst>
            </p:cNvPr>
            <p:cNvSpPr txBox="1"/>
            <p:nvPr/>
          </p:nvSpPr>
          <p:spPr>
            <a:xfrm>
              <a:off x="4397175" y="1715720"/>
              <a:ext cx="1234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the model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6F3B6F5-7125-4307-9623-F8B6FD367AE0}"/>
                </a:ext>
              </a:extLst>
            </p:cNvPr>
            <p:cNvSpPr txBox="1"/>
            <p:nvPr/>
          </p:nvSpPr>
          <p:spPr>
            <a:xfrm>
              <a:off x="694023" y="1607992"/>
              <a:ext cx="17748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 / </a:t>
              </a:r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add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parameter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Change </a:t>
              </a:r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formalism</a:t>
              </a:r>
              <a:endParaRPr lang="fr-F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5B5A2A77-55E4-43CE-8D19-0E594790CC04}"/>
                </a:ext>
              </a:extLst>
            </p:cNvPr>
            <p:cNvSpPr txBox="1"/>
            <p:nvPr/>
          </p:nvSpPr>
          <p:spPr>
            <a:xfrm>
              <a:off x="7559909" y="1607988"/>
              <a:ext cx="1601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the model </a:t>
              </a:r>
            </a:p>
            <a:p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observations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434EB259-9607-4EA5-B485-A9406CB9AF8E}"/>
                </a:ext>
              </a:extLst>
            </p:cNvPr>
            <p:cNvSpPr/>
            <p:nvPr/>
          </p:nvSpPr>
          <p:spPr>
            <a:xfrm>
              <a:off x="986563" y="2112528"/>
              <a:ext cx="975692" cy="288000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rgbClr val="3D2E2D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Times New Roman" panose="02020603050405020304" pitchFamily="18" charset="0"/>
                </a:rPr>
                <a:t>set_param</a:t>
              </a:r>
              <a:endParaRPr lang="fr-FR" sz="1400" dirty="0">
                <a:solidFill>
                  <a:srgbClr val="3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C5ACC639-B2BB-4BDD-A6D8-C042AF1F728D}"/>
                </a:ext>
              </a:extLst>
            </p:cNvPr>
            <p:cNvCxnSpPr>
              <a:cxnSpLocks/>
            </p:cNvCxnSpPr>
            <p:nvPr/>
          </p:nvCxnSpPr>
          <p:spPr>
            <a:xfrm>
              <a:off x="8339244" y="2526402"/>
              <a:ext cx="3" cy="634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43373C3D-8663-45B3-8191-AC158A61B0A2}"/>
                </a:ext>
              </a:extLst>
            </p:cNvPr>
            <p:cNvSpPr txBox="1"/>
            <p:nvPr/>
          </p:nvSpPr>
          <p:spPr>
            <a:xfrm>
              <a:off x="7544822" y="3201029"/>
              <a:ext cx="1616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Sensitivity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analyses</a:t>
              </a:r>
            </a:p>
          </p:txBody>
        </p: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A60C2F39-4816-4EAF-AB58-7849C17A65F4}"/>
                </a:ext>
              </a:extLst>
            </p:cNvPr>
            <p:cNvSpPr/>
            <p:nvPr/>
          </p:nvSpPr>
          <p:spPr>
            <a:xfrm>
              <a:off x="7815563" y="2150484"/>
              <a:ext cx="1080000" cy="288000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rgbClr val="3D2E2D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Times New Roman" panose="02020603050405020304" pitchFamily="18" charset="0"/>
                </a:rPr>
                <a:t>stics_eval</a:t>
              </a:r>
              <a:endParaRPr lang="fr-FR" sz="1400" dirty="0">
                <a:solidFill>
                  <a:srgbClr val="3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1E457DA4-7D40-4FE2-AE85-5BF786D8B9C9}"/>
                </a:ext>
              </a:extLst>
            </p:cNvPr>
            <p:cNvSpPr/>
            <p:nvPr/>
          </p:nvSpPr>
          <p:spPr>
            <a:xfrm>
              <a:off x="7614908" y="3498417"/>
              <a:ext cx="1476000" cy="288000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rgbClr val="3D2E2D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Times New Roman" panose="02020603050405020304" pitchFamily="18" charset="0"/>
                </a:rPr>
                <a:t>sensitive_stics</a:t>
              </a:r>
              <a:endParaRPr lang="fr-FR" sz="1400" dirty="0">
                <a:solidFill>
                  <a:srgbClr val="3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CE0AB163-8B8C-417B-8E2F-3ADEC859C431}"/>
                </a:ext>
              </a:extLst>
            </p:cNvPr>
            <p:cNvSpPr txBox="1"/>
            <p:nvPr/>
          </p:nvSpPr>
          <p:spPr>
            <a:xfrm>
              <a:off x="759816" y="211386"/>
              <a:ext cx="1429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a </a:t>
              </a:r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parameter</a:t>
              </a:r>
              <a:endParaRPr lang="fr-F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F9E60878-B9D2-48F2-9183-67150CE73DC0}"/>
                </a:ext>
              </a:extLst>
            </p:cNvPr>
            <p:cNvSpPr/>
            <p:nvPr/>
          </p:nvSpPr>
          <p:spPr>
            <a:xfrm>
              <a:off x="918436" y="521024"/>
              <a:ext cx="1111947" cy="288953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rgbClr val="3D2E2D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Times New Roman" panose="02020603050405020304" pitchFamily="18" charset="0"/>
                </a:rPr>
                <a:t>read_param</a:t>
              </a:r>
              <a:endParaRPr lang="fr-FR" sz="1400" dirty="0">
                <a:solidFill>
                  <a:srgbClr val="3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4855C08-8E37-4CE3-B09E-7C3AFF6C27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37727" y="1212574"/>
              <a:ext cx="673368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AB284213-CE63-468B-9B6A-B1FF24F5377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45537" y="1572246"/>
              <a:ext cx="3" cy="634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59F39702-795C-4ED3-AAB6-EFCC0EF60D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83224" y="1552437"/>
              <a:ext cx="3" cy="634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823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500614" y="282584"/>
            <a:ext cx="8918446" cy="3575031"/>
            <a:chOff x="500614" y="282584"/>
            <a:chExt cx="8918446" cy="357503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76E187D9-02AB-4025-BB39-699CFEC0ECDE}"/>
                </a:ext>
              </a:extLst>
            </p:cNvPr>
            <p:cNvGrpSpPr/>
            <p:nvPr/>
          </p:nvGrpSpPr>
          <p:grpSpPr>
            <a:xfrm>
              <a:off x="500614" y="282584"/>
              <a:ext cx="8904772" cy="3575031"/>
              <a:chOff x="500614" y="211386"/>
              <a:chExt cx="8904772" cy="3575031"/>
            </a:xfrm>
          </p:grpSpPr>
          <p:graphicFrame>
            <p:nvGraphicFramePr>
              <p:cNvPr id="32" name="Diagramme 31">
                <a:extLst>
                  <a:ext uri="{FF2B5EF4-FFF2-40B4-BE49-F238E27FC236}">
                    <a16:creationId xmlns:a16="http://schemas.microsoft.com/office/drawing/2014/main" id="{DAC960D5-BFA9-418E-8885-9E5D8BCBE8F6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00614" y="244674"/>
              <a:ext cx="8904772" cy="315052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1284C5D-0DA9-40EF-97F0-6A72B17A5392}"/>
                  </a:ext>
                </a:extLst>
              </p:cNvPr>
              <p:cNvSpPr txBox="1"/>
              <p:nvPr/>
            </p:nvSpPr>
            <p:spPr>
              <a:xfrm>
                <a:off x="4397175" y="1715720"/>
                <a:ext cx="12344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the model</a:t>
                </a:r>
              </a:p>
            </p:txBody>
          </p:sp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6F3B6F5-7125-4307-9623-F8B6FD367AE0}"/>
                  </a:ext>
                </a:extLst>
              </p:cNvPr>
              <p:cNvSpPr txBox="1"/>
              <p:nvPr/>
            </p:nvSpPr>
            <p:spPr>
              <a:xfrm>
                <a:off x="694023" y="1607992"/>
                <a:ext cx="17748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/ </a:t>
                </a:r>
                <a:r>
                  <a:rPr lang="fr-F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</a:t>
                </a:r>
                <a:r>
                  <a:rPr lang="fr-F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</a:t>
                </a:r>
                <a:r>
                  <a:rPr lang="fr-F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fr-F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</a:t>
                </a:r>
                <a:r>
                  <a:rPr lang="fr-F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formalism</a:t>
                </a:r>
                <a:endPara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B5A2A77-55E4-43CE-8D19-0E594790CC04}"/>
                  </a:ext>
                </a:extLst>
              </p:cNvPr>
              <p:cNvSpPr txBox="1"/>
              <p:nvPr/>
            </p:nvSpPr>
            <p:spPr>
              <a:xfrm>
                <a:off x="7559909" y="1607988"/>
                <a:ext cx="1601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</a:t>
                </a:r>
                <a:r>
                  <a:rPr lang="fr-F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model </a:t>
                </a:r>
              </a:p>
              <a:p>
                <a:r>
                  <a:rPr lang="fr-F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</a:t>
                </a:r>
                <a:r>
                  <a:rPr lang="fr-F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observations</a:t>
                </a:r>
              </a:p>
            </p:txBody>
          </p:sp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434EB259-9607-4EA5-B485-A9406CB9AF8E}"/>
                  </a:ext>
                </a:extLst>
              </p:cNvPr>
              <p:cNvSpPr/>
              <p:nvPr/>
            </p:nvSpPr>
            <p:spPr>
              <a:xfrm>
                <a:off x="986563" y="2112528"/>
                <a:ext cx="975692" cy="288000"/>
              </a:xfrm>
              <a:prstGeom prst="round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err="1">
                    <a:solidFill>
                      <a:srgbClr val="3D2E2D"/>
                    </a:solidFill>
                    <a:latin typeface="Consolas" panose="020B0609020204030204" pitchFamily="49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set_param</a:t>
                </a:r>
                <a:endParaRPr lang="fr-FR" sz="1400" dirty="0">
                  <a:solidFill>
                    <a:srgbClr val="3D2E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Connecteur droit avec flèche 19">
                <a:extLst>
                  <a:ext uri="{FF2B5EF4-FFF2-40B4-BE49-F238E27FC236}">
                    <a16:creationId xmlns:a16="http://schemas.microsoft.com/office/drawing/2014/main" id="{C5ACC639-B2BB-4BDD-A6D8-C042AF1F72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9244" y="2526402"/>
                <a:ext cx="3" cy="6343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3373C3D-8663-45B3-8191-AC158A61B0A2}"/>
                  </a:ext>
                </a:extLst>
              </p:cNvPr>
              <p:cNvSpPr txBox="1"/>
              <p:nvPr/>
            </p:nvSpPr>
            <p:spPr>
              <a:xfrm>
                <a:off x="7544822" y="3201029"/>
                <a:ext cx="16161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Sensitivity</a:t>
                </a:r>
                <a:r>
                  <a:rPr lang="fr-F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analyses</a:t>
                </a:r>
              </a:p>
            </p:txBody>
          </p:sp>
          <p:sp>
            <p:nvSpPr>
              <p:cNvPr id="33" name="Rectangle : coins arrondis 32">
                <a:extLst>
                  <a:ext uri="{FF2B5EF4-FFF2-40B4-BE49-F238E27FC236}">
                    <a16:creationId xmlns:a16="http://schemas.microsoft.com/office/drawing/2014/main" id="{A60C2F39-4816-4EAF-AB58-7849C17A65F4}"/>
                  </a:ext>
                </a:extLst>
              </p:cNvPr>
              <p:cNvSpPr/>
              <p:nvPr/>
            </p:nvSpPr>
            <p:spPr>
              <a:xfrm>
                <a:off x="7815563" y="2150484"/>
                <a:ext cx="1080000" cy="288000"/>
              </a:xfrm>
              <a:prstGeom prst="round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err="1">
                    <a:solidFill>
                      <a:srgbClr val="3D2E2D"/>
                    </a:solidFill>
                    <a:latin typeface="Consolas" panose="020B0609020204030204" pitchFamily="49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stics_eval</a:t>
                </a:r>
                <a:endParaRPr lang="fr-FR" sz="1400" dirty="0">
                  <a:solidFill>
                    <a:srgbClr val="3D2E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 : coins arrondis 33">
                <a:extLst>
                  <a:ext uri="{FF2B5EF4-FFF2-40B4-BE49-F238E27FC236}">
                    <a16:creationId xmlns:a16="http://schemas.microsoft.com/office/drawing/2014/main" id="{1E457DA4-7D40-4FE2-AE85-5BF786D8B9C9}"/>
                  </a:ext>
                </a:extLst>
              </p:cNvPr>
              <p:cNvSpPr/>
              <p:nvPr/>
            </p:nvSpPr>
            <p:spPr>
              <a:xfrm>
                <a:off x="7614908" y="3498417"/>
                <a:ext cx="1476000" cy="288000"/>
              </a:xfrm>
              <a:prstGeom prst="round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err="1">
                    <a:solidFill>
                      <a:srgbClr val="3D2E2D"/>
                    </a:solidFill>
                    <a:latin typeface="Consolas" panose="020B0609020204030204" pitchFamily="49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sensitive_stics</a:t>
                </a:r>
                <a:endParaRPr lang="fr-FR" sz="1400" dirty="0">
                  <a:solidFill>
                    <a:srgbClr val="3D2E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E0AB163-8B8C-417B-8E2F-3ADEC859C431}"/>
                  </a:ext>
                </a:extLst>
              </p:cNvPr>
              <p:cNvSpPr txBox="1"/>
              <p:nvPr/>
            </p:nvSpPr>
            <p:spPr>
              <a:xfrm>
                <a:off x="759816" y="211386"/>
                <a:ext cx="1429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 a </a:t>
                </a:r>
                <a:r>
                  <a:rPr lang="fr-F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</a:t>
                </a:r>
                <a:endPara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F9E60878-B9D2-48F2-9183-67150CE73DC0}"/>
                  </a:ext>
                </a:extLst>
              </p:cNvPr>
              <p:cNvSpPr/>
              <p:nvPr/>
            </p:nvSpPr>
            <p:spPr>
              <a:xfrm>
                <a:off x="918436" y="521024"/>
                <a:ext cx="1111947" cy="288953"/>
              </a:xfrm>
              <a:prstGeom prst="round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err="1">
                    <a:solidFill>
                      <a:srgbClr val="3D2E2D"/>
                    </a:solidFill>
                    <a:latin typeface="Consolas" panose="020B0609020204030204" pitchFamily="49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read_param</a:t>
                </a:r>
                <a:endParaRPr lang="fr-FR" sz="1400" dirty="0">
                  <a:solidFill>
                    <a:srgbClr val="3D2E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84855C08-8E37-4CE3-B09E-7C3AFF6C27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37727" y="1212574"/>
                <a:ext cx="673368" cy="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AB284213-CE63-468B-9B6A-B1FF24F5377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45537" y="1572246"/>
                <a:ext cx="3" cy="6343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avec flèche 30">
                <a:extLst>
                  <a:ext uri="{FF2B5EF4-FFF2-40B4-BE49-F238E27FC236}">
                    <a16:creationId xmlns:a16="http://schemas.microsoft.com/office/drawing/2014/main" id="{59F39702-795C-4ED3-AAB6-EFCC0EF60D8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83224" y="1552437"/>
                <a:ext cx="3" cy="6343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C5ACC639-B2BB-4BDD-A6D8-C042AF1F728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338615" y="1038814"/>
              <a:ext cx="3" cy="634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43373C3D-8663-45B3-8191-AC158A61B0A2}"/>
                </a:ext>
              </a:extLst>
            </p:cNvPr>
            <p:cNvSpPr txBox="1"/>
            <p:nvPr/>
          </p:nvSpPr>
          <p:spPr>
            <a:xfrm>
              <a:off x="7544822" y="309845"/>
              <a:ext cx="1874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Parameter</a:t>
              </a:r>
              <a:r>
                <a:rPr lang="fr-F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  <a:endParaRPr lang="fr-F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 : coins arrondis 33">
              <a:extLst>
                <a:ext uri="{FF2B5EF4-FFF2-40B4-BE49-F238E27FC236}">
                  <a16:creationId xmlns:a16="http://schemas.microsoft.com/office/drawing/2014/main" id="{1E457DA4-7D40-4FE2-AE85-5BF786D8B9C9}"/>
                </a:ext>
              </a:extLst>
            </p:cNvPr>
            <p:cNvSpPr/>
            <p:nvPr/>
          </p:nvSpPr>
          <p:spPr>
            <a:xfrm>
              <a:off x="7614908" y="593175"/>
              <a:ext cx="1476000" cy="288000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3D2E2D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Times New Roman" panose="02020603050405020304" pitchFamily="18" charset="0"/>
                </a:rPr>
                <a:t>optimi_stics</a:t>
              </a:r>
              <a:endParaRPr lang="fr-FR" sz="1400" dirty="0">
                <a:solidFill>
                  <a:srgbClr val="3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4012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55</Words>
  <Application>Microsoft Office PowerPoint</Application>
  <PresentationFormat>Personnalisé</PresentationFormat>
  <Paragraphs>30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Times New Roman</vt:lpstr>
      <vt:lpstr>Verdana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 VEZY</dc:creator>
  <cp:lastModifiedBy>Rémi VEZY</cp:lastModifiedBy>
  <cp:revision>11</cp:revision>
  <dcterms:created xsi:type="dcterms:W3CDTF">2018-08-30T13:14:38Z</dcterms:created>
  <dcterms:modified xsi:type="dcterms:W3CDTF">2019-09-10T16:13:50Z</dcterms:modified>
</cp:coreProperties>
</file>